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04" autoAdjust="0"/>
    <p:restoredTop sz="94660"/>
  </p:normalViewPr>
  <p:slideViewPr>
    <p:cSldViewPr snapToGrid="0" showGuides="1">
      <p:cViewPr varScale="1">
        <p:scale>
          <a:sx n="129" d="100"/>
          <a:sy n="129" d="100"/>
        </p:scale>
        <p:origin x="846" y="120"/>
      </p:cViewPr>
      <p:guideLst>
        <p:guide orient="horz" pos="220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B15DA-7C01-458B-9AEB-BDD5EDFB75DF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DB31E-65AE-49A1-BCB2-F82B76527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82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B31E-65AE-49A1-BCB2-F82B765277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20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B2C3-3436-437F-ACBD-66FB33B23ECB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892E-7BCF-451E-B822-D273A24D9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2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B2C3-3436-437F-ACBD-66FB33B23ECB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892E-7BCF-451E-B822-D273A24D9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94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B2C3-3436-437F-ACBD-66FB33B23ECB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892E-7BCF-451E-B822-D273A24D9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8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B2C3-3436-437F-ACBD-66FB33B23ECB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892E-7BCF-451E-B822-D273A24D9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B2C3-3436-437F-ACBD-66FB33B23ECB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892E-7BCF-451E-B822-D273A24D9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1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B2C3-3436-437F-ACBD-66FB33B23ECB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892E-7BCF-451E-B822-D273A24D9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1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B2C3-3436-437F-ACBD-66FB33B23ECB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892E-7BCF-451E-B822-D273A24D9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3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B2C3-3436-437F-ACBD-66FB33B23ECB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892E-7BCF-451E-B822-D273A24D9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6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B2C3-3436-437F-ACBD-66FB33B23ECB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892E-7BCF-451E-B822-D273A24D9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5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B2C3-3436-437F-ACBD-66FB33B23ECB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892E-7BCF-451E-B822-D273A24D9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9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B2C3-3436-437F-ACBD-66FB33B23ECB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892E-7BCF-451E-B822-D273A24D9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7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BB2C3-3436-437F-ACBD-66FB33B23ECB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C892E-7BCF-451E-B822-D273A24D9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5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242" y="5791200"/>
            <a:ext cx="7879957" cy="340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b="1" dirty="0"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Supplement Fig. </a:t>
            </a:r>
            <a:r>
              <a:rPr lang="en-US" sz="1400" b="1" smtClean="0"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4. </a:t>
            </a:r>
            <a:r>
              <a:rPr lang="en-US" sz="1400" dirty="0" smtClean="0"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Example </a:t>
            </a:r>
            <a:r>
              <a:rPr lang="en-US" sz="1400" dirty="0"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of comparison between </a:t>
            </a:r>
            <a:r>
              <a:rPr lang="en-US" sz="1400" dirty="0" err="1"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iFOT</a:t>
            </a:r>
            <a:r>
              <a:rPr lang="en-US" sz="1400" dirty="0"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and ISH </a:t>
            </a:r>
            <a:endParaRPr lang="en-US" sz="14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93" y="1145844"/>
            <a:ext cx="8468078" cy="235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4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2510</TotalTime>
  <Words>13</Words>
  <Application>Microsoft Office PowerPoint</Application>
  <PresentationFormat>Letter Paper (8.5x11 in)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Malgun Gothic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Sung Yun Jung</dc:creator>
  <cp:lastModifiedBy>Sung Yun Jung</cp:lastModifiedBy>
  <cp:revision>15</cp:revision>
  <dcterms:created xsi:type="dcterms:W3CDTF">2015-07-05T05:14:33Z</dcterms:created>
  <dcterms:modified xsi:type="dcterms:W3CDTF">2015-08-25T04:23:21Z</dcterms:modified>
</cp:coreProperties>
</file>