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118" d="100"/>
          <a:sy n="118" d="100"/>
        </p:scale>
        <p:origin x="84" y="-252"/>
      </p:cViewPr>
      <p:guideLst>
        <p:guide orient="horz" pos="14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92CF-8380-4D8F-989C-CD1D78F4CCED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D6F5-78E7-4014-B210-26C949949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482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Figure 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in-situ hybridization data of region-specific gene product from Allen Atlas website with current profiling data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2212" y="538007"/>
            <a:ext cx="35418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Current proteome profiling vs. Allen atlas ISH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3637" y="3296362"/>
            <a:ext cx="1251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iFOT</a:t>
            </a:r>
            <a:r>
              <a:rPr lang="en-US" sz="1600" b="1" dirty="0"/>
              <a:t> ( log10)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9478" y="6343275"/>
            <a:ext cx="144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ISH level (log4)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1892" y="598570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447" y="598570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807" y="598570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6102" y="9841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8867" y="59857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77213" y="59857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9696" y="59857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2822" y="5675539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2822" y="4893059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2822" y="4108015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6102" y="17508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6102" y="25455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6102" y="33348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3970" r="1234" b="5183"/>
          <a:stretch/>
        </p:blipFill>
        <p:spPr bwMode="auto">
          <a:xfrm>
            <a:off x="1399921" y="876188"/>
            <a:ext cx="6344157" cy="517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5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MC-1</dc:creator>
  <cp:lastModifiedBy>Sung</cp:lastModifiedBy>
  <cp:revision>4</cp:revision>
  <dcterms:created xsi:type="dcterms:W3CDTF">2016-12-26T06:06:56Z</dcterms:created>
  <dcterms:modified xsi:type="dcterms:W3CDTF">2016-12-26T10:21:32Z</dcterms:modified>
</cp:coreProperties>
</file>