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CA82-AC54-461C-87C7-64BDBAB6712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0FE4-D099-4669-AD84-922B21F1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65868"/>
              </p:ext>
            </p:extLst>
          </p:nvPr>
        </p:nvGraphicFramePr>
        <p:xfrm>
          <a:off x="1108115" y="654441"/>
          <a:ext cx="3251019" cy="6086838"/>
        </p:xfrm>
        <a:graphic>
          <a:graphicData uri="http://schemas.openxmlformats.org/drawingml/2006/table">
            <a:tbl>
              <a:tblPr/>
              <a:tblGrid>
                <a:gridCol w="320878">
                  <a:extLst>
                    <a:ext uri="{9D8B030D-6E8A-4147-A177-3AD203B41FA5}">
                      <a16:colId xmlns:a16="http://schemas.microsoft.com/office/drawing/2014/main" xmlns="" val="2740529875"/>
                    </a:ext>
                  </a:extLst>
                </a:gridCol>
                <a:gridCol w="350961">
                  <a:extLst>
                    <a:ext uri="{9D8B030D-6E8A-4147-A177-3AD203B41FA5}">
                      <a16:colId xmlns:a16="http://schemas.microsoft.com/office/drawing/2014/main" xmlns="" val="3966560269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xmlns="" val="3239587159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xmlns="" val="663212868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xmlns="" val="1983032846"/>
                    </a:ext>
                  </a:extLst>
                </a:gridCol>
                <a:gridCol w="48691">
                  <a:extLst>
                    <a:ext uri="{9D8B030D-6E8A-4147-A177-3AD203B41FA5}">
                      <a16:colId xmlns:a16="http://schemas.microsoft.com/office/drawing/2014/main" xmlns="" val="3757228872"/>
                    </a:ext>
                  </a:extLst>
                </a:gridCol>
                <a:gridCol w="48691">
                  <a:extLst>
                    <a:ext uri="{9D8B030D-6E8A-4147-A177-3AD203B41FA5}">
                      <a16:colId xmlns:a16="http://schemas.microsoft.com/office/drawing/2014/main" xmlns="" val="1887348462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xmlns="" val="328305167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xmlns="" val="1118410661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xmlns="" val="1023393161"/>
                    </a:ext>
                  </a:extLst>
                </a:gridCol>
              </a:tblGrid>
              <a:tr h="18541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week</a:t>
                      </a:r>
                    </a:p>
                  </a:txBody>
                  <a:tcPr marL="5794" marR="5794" marT="579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: 10230 GPs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8412548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Snca TG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558352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9143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9163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5775353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42976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7974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8084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7889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4277179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7220606"/>
                  </a:ext>
                </a:extLst>
              </a:tr>
              <a:tr h="191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VTA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: 12250 GPs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5641743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Snca TG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0522622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10135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3835808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5501231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8065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8310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8370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2421416"/>
                  </a:ext>
                </a:extLst>
              </a:tr>
              <a:tr h="984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0114054"/>
                  </a:ext>
                </a:extLst>
              </a:tr>
              <a:tr h="1216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6983909"/>
                  </a:ext>
                </a:extLst>
              </a:tr>
              <a:tr h="11588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</a:t>
                      </a:r>
                    </a:p>
                  </a:txBody>
                  <a:tcPr marL="5794" marR="5794" marT="579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: 11737 GPs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6304774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Snca TG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198868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957646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8689770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8646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8835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8380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8434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3550692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8032401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VTA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: 13490 GPs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784290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Snca TG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670111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11429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0851830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1393026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9129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9497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9324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173958"/>
                  </a:ext>
                </a:extLst>
              </a:tr>
              <a:tr h="984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78489"/>
                  </a:ext>
                </a:extLst>
              </a:tr>
              <a:tr h="984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8576533"/>
                  </a:ext>
                </a:extLst>
              </a:tr>
              <a:tr h="1216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7544246"/>
                  </a:ext>
                </a:extLst>
              </a:tr>
              <a:tr h="11588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month</a:t>
                      </a:r>
                    </a:p>
                  </a:txBody>
                  <a:tcPr marL="5794" marR="5794" marT="579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: 9926 GPs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5180144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Snca TG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8452178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8676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280698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7764200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7374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7244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7626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7677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2206167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9629547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VTA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: 12998 GPs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3807181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Snca TG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092802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10681 GPs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551997"/>
                  </a:ext>
                </a:extLst>
              </a:tr>
              <a:tr h="98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9327951"/>
                  </a:ext>
                </a:extLst>
              </a:tr>
              <a:tr h="115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8976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8558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8723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8639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950294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879" y="131221"/>
            <a:ext cx="769429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Fig.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Proteome coverage of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SNc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VTA region from Wild type and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Snca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transgenic mouse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49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175</Words>
  <Application>Microsoft Office PowerPoint</Application>
  <PresentationFormat>On-screen Show (4:3)</PresentationFormat>
  <Paragraphs>166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MC-1</dc:creator>
  <cp:lastModifiedBy>Sung</cp:lastModifiedBy>
  <cp:revision>4</cp:revision>
  <dcterms:created xsi:type="dcterms:W3CDTF">2016-12-26T04:37:37Z</dcterms:created>
  <dcterms:modified xsi:type="dcterms:W3CDTF">2016-12-26T10:24:46Z</dcterms:modified>
</cp:coreProperties>
</file>