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7FC3-4F85-491E-8BBB-EA8A8598EC70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672D-99B0-4FFF-8B69-063EBFE0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8094"/>
              </p:ext>
            </p:extLst>
          </p:nvPr>
        </p:nvGraphicFramePr>
        <p:xfrm>
          <a:off x="424237" y="1452546"/>
          <a:ext cx="4023360" cy="3657600"/>
        </p:xfrm>
        <a:graphic>
          <a:graphicData uri="http://schemas.openxmlformats.org/drawingml/2006/table">
            <a:tbl>
              <a:tblPr/>
              <a:tblGrid>
                <a:gridCol w="201168">
                  <a:extLst>
                    <a:ext uri="{9D8B030D-6E8A-4147-A177-3AD203B41FA5}">
                      <a16:colId xmlns:a16="http://schemas.microsoft.com/office/drawing/2014/main" xmlns="" val="324946597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20943054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93276719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233435632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401815252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8846470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423144664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88983062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065181265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4064951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1035726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92680710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2839654230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22223358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97261254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7871856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46029536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15325004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853749490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434547104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week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month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8719833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6416262"/>
                  </a:ext>
                </a:extLst>
              </a:tr>
              <a:tr h="18288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week</a:t>
                      </a:r>
                    </a:p>
                  </a:txBody>
                  <a:tcPr marL="4079" marR="4079" marT="4079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744661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07764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590500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43298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24999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4578433"/>
                  </a:ext>
                </a:extLst>
              </a:tr>
              <a:tr h="18288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</a:t>
                      </a:r>
                    </a:p>
                  </a:txBody>
                  <a:tcPr marL="4079" marR="4079" marT="4079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32439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177928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28019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04869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084053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7942420"/>
                  </a:ext>
                </a:extLst>
              </a:tr>
              <a:tr h="18288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month</a:t>
                      </a:r>
                    </a:p>
                  </a:txBody>
                  <a:tcPr marL="4079" marR="4079" marT="4079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379300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837541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498657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A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1508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16915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34803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1120" y="994685"/>
            <a:ext cx="1441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SNc (correlation, 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1961"/>
              </p:ext>
            </p:extLst>
          </p:nvPr>
        </p:nvGraphicFramePr>
        <p:xfrm>
          <a:off x="4710391" y="1452546"/>
          <a:ext cx="4023360" cy="3657600"/>
        </p:xfrm>
        <a:graphic>
          <a:graphicData uri="http://schemas.openxmlformats.org/drawingml/2006/table">
            <a:tbl>
              <a:tblPr/>
              <a:tblGrid>
                <a:gridCol w="201168">
                  <a:extLst>
                    <a:ext uri="{9D8B030D-6E8A-4147-A177-3AD203B41FA5}">
                      <a16:colId xmlns:a16="http://schemas.microsoft.com/office/drawing/2014/main" xmlns="" val="324946597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20943054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93276719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233435632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401815252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8846470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423144664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88983062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065181265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4064951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1035726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92680710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2839654230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22223358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97261254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77871856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46029536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15325004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1853749490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xmlns="" val="3434547104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week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month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8719833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9" marR="4079" marT="4079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6416262"/>
                  </a:ext>
                </a:extLst>
              </a:tr>
              <a:tr h="18288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week</a:t>
                      </a:r>
                    </a:p>
                  </a:txBody>
                  <a:tcPr marL="4079" marR="4079" marT="4079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744661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07764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590500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43298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24999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4578433"/>
                  </a:ext>
                </a:extLst>
              </a:tr>
              <a:tr h="18288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</a:t>
                      </a:r>
                    </a:p>
                  </a:txBody>
                  <a:tcPr marL="4079" marR="4079" marT="4079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32439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177928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28019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04869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084053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7942420"/>
                  </a:ext>
                </a:extLst>
              </a:tr>
              <a:tr h="18288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month</a:t>
                      </a:r>
                    </a:p>
                  </a:txBody>
                  <a:tcPr marL="4079" marR="4079" marT="4079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379300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837541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498657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TG1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A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1508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TG2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16915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TG3</a:t>
                      </a:r>
                    </a:p>
                  </a:txBody>
                  <a:tcPr marL="4079" marR="4079" marT="407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C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3480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0390" y="994685"/>
            <a:ext cx="152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VTA (correlation, 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120" y="180324"/>
            <a:ext cx="741026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Fig.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Repeatability of proteome from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VTA region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Wild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Snca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transgenic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470</Words>
  <Application>Microsoft Office PowerPoint</Application>
  <PresentationFormat>On-screen Show (4:3)</PresentationFormat>
  <Paragraphs>429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MC-1</dc:creator>
  <cp:lastModifiedBy>Sung</cp:lastModifiedBy>
  <cp:revision>4</cp:revision>
  <dcterms:created xsi:type="dcterms:W3CDTF">2016-12-26T04:41:28Z</dcterms:created>
  <dcterms:modified xsi:type="dcterms:W3CDTF">2016-12-26T10:28:31Z</dcterms:modified>
</cp:coreProperties>
</file>