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C80"/>
    <a:srgbClr val="99CC00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howGuides="1">
      <p:cViewPr varScale="1">
        <p:scale>
          <a:sx n="134" d="100"/>
          <a:sy n="134" d="100"/>
        </p:scale>
        <p:origin x="62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4B9BC5B-6141-4242-98FB-DAA6BA79E3AE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845278-1337-4ABB-917E-0EA570A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63F4-5CD7-4614-BA2F-297743BC7A3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317-6059-4B3E-8363-439DCE31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63F4-5CD7-4614-BA2F-297743BC7A3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317-6059-4B3E-8363-439DCE31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63F4-5CD7-4614-BA2F-297743BC7A3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317-6059-4B3E-8363-439DCE31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63F4-5CD7-4614-BA2F-297743BC7A3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317-6059-4B3E-8363-439DCE31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6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63F4-5CD7-4614-BA2F-297743BC7A3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317-6059-4B3E-8363-439DCE31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8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63F4-5CD7-4614-BA2F-297743BC7A3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317-6059-4B3E-8363-439DCE31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63F4-5CD7-4614-BA2F-297743BC7A3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317-6059-4B3E-8363-439DCE31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63F4-5CD7-4614-BA2F-297743BC7A3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317-6059-4B3E-8363-439DCE31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63F4-5CD7-4614-BA2F-297743BC7A3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317-6059-4B3E-8363-439DCE31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63F4-5CD7-4614-BA2F-297743BC7A3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317-6059-4B3E-8363-439DCE31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63F4-5CD7-4614-BA2F-297743BC7A3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317-6059-4B3E-8363-439DCE31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63F4-5CD7-4614-BA2F-297743BC7A3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4317-6059-4B3E-8363-439DCE31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510" y="1676400"/>
            <a:ext cx="3724979" cy="345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01268" y="3808785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6132" y="1751385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4562" y="5867400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Supplement Fig. </a:t>
            </a:r>
            <a:r>
              <a:rPr lang="en-US" b="1" dirty="0" smtClean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1. </a:t>
            </a:r>
            <a:r>
              <a:rPr lang="en-US" dirty="0" smtClean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Comparison of </a:t>
            </a:r>
            <a:r>
              <a:rPr lang="en-US" dirty="0" err="1" smtClean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iBAQ</a:t>
            </a:r>
            <a:r>
              <a:rPr lang="en-US" dirty="0" smtClean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and </a:t>
            </a:r>
            <a:r>
              <a:rPr lang="en-US" dirty="0" smtClean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FOT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90449" y="1850232"/>
            <a:ext cx="45719" cy="215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33525</TotalTime>
  <Words>16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Malgun Gothic</vt:lpstr>
      <vt:lpstr>Arial</vt:lpstr>
      <vt:lpstr>Calibri</vt:lpstr>
      <vt:lpstr>Times New Roman</vt:lpstr>
      <vt:lpstr>Office Theme</vt:lpstr>
      <vt:lpstr>PowerPoint Presentation</vt:lpstr>
    </vt:vector>
  </TitlesOfParts>
  <Company>Baylor College of Medicine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</dc:creator>
  <cp:lastModifiedBy>Sung Yun Jung</cp:lastModifiedBy>
  <cp:revision>124</cp:revision>
  <cp:lastPrinted>2015-07-01T21:14:57Z</cp:lastPrinted>
  <dcterms:created xsi:type="dcterms:W3CDTF">2015-01-26T05:25:42Z</dcterms:created>
  <dcterms:modified xsi:type="dcterms:W3CDTF">2015-08-24T22:30:38Z</dcterms:modified>
</cp:coreProperties>
</file>