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300" autoAdjust="0"/>
  </p:normalViewPr>
  <p:slideViewPr>
    <p:cSldViewPr snapToGrid="0">
      <p:cViewPr varScale="1">
        <p:scale>
          <a:sx n="67" d="100"/>
          <a:sy n="67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B97BF-80A0-4985-96E7-1F4627227B6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3A32-9F3B-43D0-B5DE-FE2EEB4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A3A32-9F3B-43D0-B5DE-FE2EEB4F4E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Long and short cancel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A3A32-9F3B-43D0-B5DE-FE2EEB4F4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6994-1F7C-4C4E-B960-76172AC3D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E16B6-4FA5-493D-8C61-A6A29E4F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9654-1505-4063-81AB-03D1CB2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E92D-6BD5-4718-9A75-3D43E52B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7912-ADDC-4295-A551-E719720F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33F7-023E-4C9A-9311-3570B349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0323-C689-41BB-9382-C84D4630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6EE-A5F4-480B-B336-9B485F67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58B9-469F-4310-8E4E-AE917859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3423-5B11-4601-A590-5A905BCE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61C40-CB19-402A-B5EA-D2162B072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52C28-ACDA-41E5-B854-5EECBCBF5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A41B-097D-409F-ADFA-78E23C55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3CFD-9901-48BB-9DE8-D0B70106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98B5-A30C-44B2-A9CA-E3566667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1A6-99E5-4AC3-A7CE-E9277980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32EE-DF55-4F6B-9F29-0849BAB0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A558-B974-4BF0-9F05-C5DEB330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524-B554-486C-AF63-3B40E0E1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5A1C-FD2E-4F3B-AF09-ACB673F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1F66-1013-4C70-AFF3-7C469B00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1C8-78F9-4FD1-A989-7B678C4E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555F-4C40-4AA0-AD63-CB506B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75FF-E3E7-4D08-80A3-3093E435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BC78-880D-4CB4-BAB6-A5EEE5D6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0871-F411-42A2-8973-8D7D71A5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F9D7-2B8E-4EE4-B7C5-38B449EA1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72E2-EFF9-4AF0-BA3D-B0BB06E9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6A238-04BD-48D6-B1D0-7CB1D3D1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DEF-D193-47D8-A044-8A6FE8ED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D9EF8-87AF-4E3B-BC91-EDF87AD4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8503-F54C-4A59-95CF-5A2FEC31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FAC6E-AC6A-43A5-9587-708009381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A5DCD-F883-4958-B23D-F82C670D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D96F8-CE6E-4F81-B492-5AB62CF3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7CF6D-43CD-40BF-8DBC-D77D00CC3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AF430-DAB3-4844-939D-0F33F7C9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A189-5A25-4551-A7A8-897C28AD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BDC97-5ACD-4AF7-83DF-1401F0E8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01A-42AA-4491-9BC0-EA658B21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21312-8614-4C6D-AA0F-D63B04D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894F-3558-435F-B405-B58ED076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30570-BAA3-416F-BD1B-E205CE58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97ABA-2029-4A5F-934B-0363FEB3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F270B-FB8F-4173-B76F-45B2C789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8BE3-E420-4EAD-90BC-FA6F9C17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6E4A-396C-45F2-A26B-6AA34AA4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1B8F-643A-4499-A9CE-42590174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0E1F-C0DB-497B-8223-C44A0C09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AABA-3FAC-4D3E-8260-08DB438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5645-9813-4A3A-BBFF-0121FB4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5603-157B-4627-AEDA-8765EB2D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2734-D729-45ED-AACB-C00939D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4B472-6E0A-4D5E-BEA2-9E604F7EE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F8AE-B7D4-4867-8C53-AF50CD8F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41DF-B648-40A0-B58D-09EEBC7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21D0-E8CB-4453-807A-E91B7796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82A5-6988-484B-BB0D-62A4F9D4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E3FF9-A285-409A-B35E-A8D59026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8A05-009F-42E2-9BB1-F7CE0FB9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8187-E4EC-42E0-87C1-60A8AD07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1072-9D89-4BEC-8866-A84FEAA74BA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53C-D40C-483A-8FD2-7C30EB73F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B685-5A8F-4FA3-9004-84397DDC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36FB-2646-418E-B7D6-2A78627F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7A7D68E-01A0-4C3E-A30F-66336D4FA661}"/>
              </a:ext>
            </a:extLst>
          </p:cNvPr>
          <p:cNvGrpSpPr/>
          <p:nvPr/>
        </p:nvGrpSpPr>
        <p:grpSpPr>
          <a:xfrm>
            <a:off x="606815" y="1780106"/>
            <a:ext cx="11073905" cy="3793009"/>
            <a:chOff x="563880" y="60488"/>
            <a:chExt cx="11073905" cy="37930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DF136A-C0D6-44B0-B590-B4317D84D52E}"/>
                </a:ext>
              </a:extLst>
            </p:cNvPr>
            <p:cNvCxnSpPr/>
            <p:nvPr/>
          </p:nvCxnSpPr>
          <p:spPr>
            <a:xfrm>
              <a:off x="563880" y="1344031"/>
              <a:ext cx="11064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6406C-20ED-4488-9D19-424A94089154}"/>
                </a:ext>
              </a:extLst>
            </p:cNvPr>
            <p:cNvSpPr/>
            <p:nvPr/>
          </p:nvSpPr>
          <p:spPr>
            <a:xfrm>
              <a:off x="563880" y="1097280"/>
              <a:ext cx="8409432" cy="469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132C55-F6A1-476F-B711-27A12518BDD7}"/>
                </a:ext>
              </a:extLst>
            </p:cNvPr>
            <p:cNvSpPr/>
            <p:nvPr/>
          </p:nvSpPr>
          <p:spPr>
            <a:xfrm>
              <a:off x="2615184" y="1124712"/>
              <a:ext cx="420624" cy="414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EB27B-06EF-4CAE-AB8F-9CEA2F5CA16F}"/>
                </a:ext>
              </a:extLst>
            </p:cNvPr>
            <p:cNvSpPr/>
            <p:nvPr/>
          </p:nvSpPr>
          <p:spPr>
            <a:xfrm>
              <a:off x="6010656" y="1124712"/>
              <a:ext cx="420624" cy="414528"/>
            </a:xfrm>
            <a:prstGeom prst="ellipse">
              <a:avLst/>
            </a:prstGeom>
            <a:pattFill prst="wdUpDiag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B0A5EE-4190-44A4-85CF-F91D73CE329D}"/>
                </a:ext>
              </a:extLst>
            </p:cNvPr>
            <p:cNvSpPr/>
            <p:nvPr/>
          </p:nvSpPr>
          <p:spPr>
            <a:xfrm>
              <a:off x="8973312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C552CE-87E3-4CEB-AE74-839CE7E6BFC2}"/>
                </a:ext>
              </a:extLst>
            </p:cNvPr>
            <p:cNvSpPr/>
            <p:nvPr/>
          </p:nvSpPr>
          <p:spPr>
            <a:xfrm>
              <a:off x="9576816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EBAF75E-BF94-46DE-B483-3E50F31DF83F}"/>
                </a:ext>
              </a:extLst>
            </p:cNvPr>
            <p:cNvSpPr/>
            <p:nvPr/>
          </p:nvSpPr>
          <p:spPr>
            <a:xfrm rot="16200000">
              <a:off x="1400624" y="955547"/>
              <a:ext cx="377816" cy="2051304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3F5865BE-6334-4ED6-9E9A-F8A20AB9A2C9}"/>
                </a:ext>
              </a:extLst>
            </p:cNvPr>
            <p:cNvSpPr/>
            <p:nvPr/>
          </p:nvSpPr>
          <p:spPr>
            <a:xfrm rot="16200000">
              <a:off x="2636590" y="1764587"/>
              <a:ext cx="377815" cy="420622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035CFE41-1FA5-4016-8C21-FF1A52BE3831}"/>
                </a:ext>
              </a:extLst>
            </p:cNvPr>
            <p:cNvSpPr/>
            <p:nvPr/>
          </p:nvSpPr>
          <p:spPr>
            <a:xfrm rot="16200000">
              <a:off x="4334324" y="487474"/>
              <a:ext cx="377816" cy="2974848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85D28333-ED0F-47D8-A5A1-A92E000BC2ED}"/>
                </a:ext>
              </a:extLst>
            </p:cNvPr>
            <p:cNvSpPr/>
            <p:nvPr/>
          </p:nvSpPr>
          <p:spPr>
            <a:xfrm rot="16200000">
              <a:off x="7513387" y="703881"/>
              <a:ext cx="377816" cy="254203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647E0D5-CE00-4269-A6F6-21B1FD980886}"/>
                </a:ext>
              </a:extLst>
            </p:cNvPr>
            <p:cNvSpPr/>
            <p:nvPr/>
          </p:nvSpPr>
          <p:spPr>
            <a:xfrm rot="16200000">
              <a:off x="6045776" y="1778302"/>
              <a:ext cx="350382" cy="420626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5F56A8F-6478-44AC-B134-A08533C66F91}"/>
                </a:ext>
              </a:extLst>
            </p:cNvPr>
            <p:cNvSpPr/>
            <p:nvPr/>
          </p:nvSpPr>
          <p:spPr>
            <a:xfrm rot="16200000">
              <a:off x="9117182" y="1642120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B256008-1A5F-4642-9E7F-5CF2E3FD8235}"/>
                </a:ext>
              </a:extLst>
            </p:cNvPr>
            <p:cNvSpPr/>
            <p:nvPr/>
          </p:nvSpPr>
          <p:spPr>
            <a:xfrm rot="16200000">
              <a:off x="9720683" y="1673145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8CAAA53-6B7A-4CFB-BDC1-00E0D5D0F6A8}"/>
                </a:ext>
              </a:extLst>
            </p:cNvPr>
            <p:cNvSpPr/>
            <p:nvPr/>
          </p:nvSpPr>
          <p:spPr>
            <a:xfrm rot="16200000">
              <a:off x="10746336" y="1250993"/>
              <a:ext cx="315765" cy="14478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2D9F04-5E47-424A-B69F-AF5DB784F49C}"/>
                </a:ext>
              </a:extLst>
            </p:cNvPr>
            <p:cNvSpPr txBox="1"/>
            <p:nvPr/>
          </p:nvSpPr>
          <p:spPr>
            <a:xfrm>
              <a:off x="1207827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B9E2EC-D8F9-4DE5-BD8D-043DCBFBA6B8}"/>
                </a:ext>
              </a:extLst>
            </p:cNvPr>
            <p:cNvSpPr txBox="1"/>
            <p:nvPr/>
          </p:nvSpPr>
          <p:spPr>
            <a:xfrm>
              <a:off x="4147918" y="241873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B64A3-FA81-40C7-9C01-69EC1CB8B2EA}"/>
                </a:ext>
              </a:extLst>
            </p:cNvPr>
            <p:cNvSpPr txBox="1"/>
            <p:nvPr/>
          </p:nvSpPr>
          <p:spPr>
            <a:xfrm>
              <a:off x="7326981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03816-96B6-4B23-82D9-5E0FA5A2C2FE}"/>
                </a:ext>
              </a:extLst>
            </p:cNvPr>
            <p:cNvSpPr txBox="1"/>
            <p:nvPr/>
          </p:nvSpPr>
          <p:spPr>
            <a:xfrm>
              <a:off x="5806916" y="2410558"/>
              <a:ext cx="82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Target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0D45C-E44F-41A8-9347-7D7D88B6C323}"/>
                </a:ext>
              </a:extLst>
            </p:cNvPr>
            <p:cNvSpPr txBox="1"/>
            <p:nvPr/>
          </p:nvSpPr>
          <p:spPr>
            <a:xfrm>
              <a:off x="2450182" y="239572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10B239-2F77-46F2-BE64-DCC6788D7D1F}"/>
                </a:ext>
              </a:extLst>
            </p:cNvPr>
            <p:cNvSpPr txBox="1"/>
            <p:nvPr/>
          </p:nvSpPr>
          <p:spPr>
            <a:xfrm rot="16200000">
              <a:off x="8729152" y="2603402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Question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9E6143-957D-4A31-9C10-76E0D12DC9A3}"/>
                </a:ext>
              </a:extLst>
            </p:cNvPr>
            <p:cNvSpPr txBox="1"/>
            <p:nvPr/>
          </p:nvSpPr>
          <p:spPr>
            <a:xfrm rot="16200000">
              <a:off x="9154664" y="2806071"/>
              <a:ext cx="1447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Gamification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40BA4D-A5EF-4348-92A2-511F665C6131}"/>
                </a:ext>
              </a:extLst>
            </p:cNvPr>
            <p:cNvSpPr txBox="1"/>
            <p:nvPr/>
          </p:nvSpPr>
          <p:spPr>
            <a:xfrm>
              <a:off x="10382986" y="2330025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ITI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906C92CB-37D8-42A9-AE7A-6A17F9D53C93}"/>
                </a:ext>
              </a:extLst>
            </p:cNvPr>
            <p:cNvSpPr/>
            <p:nvPr/>
          </p:nvSpPr>
          <p:spPr>
            <a:xfrm rot="5400000">
              <a:off x="5916485" y="-4803733"/>
              <a:ext cx="377816" cy="11064240"/>
            </a:xfrm>
            <a:prstGeom prst="leftBrace">
              <a:avLst>
                <a:gd name="adj1" fmla="val 93222"/>
                <a:gd name="adj2" fmla="val 5033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D5B6E9-D497-45D3-A1AB-313CACFBE78F}"/>
                </a:ext>
              </a:extLst>
            </p:cNvPr>
            <p:cNvSpPr txBox="1"/>
            <p:nvPr/>
          </p:nvSpPr>
          <p:spPr>
            <a:xfrm>
              <a:off x="5145551" y="60488"/>
              <a:ext cx="177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~ 8.5 seconds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3D002-0C29-4D5F-B380-5FFE08A3551A}"/>
                </a:ext>
              </a:extLst>
            </p:cNvPr>
            <p:cNvSpPr txBox="1"/>
            <p:nvPr/>
          </p:nvSpPr>
          <p:spPr>
            <a:xfrm>
              <a:off x="855964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1s</a:t>
              </a:r>
              <a:br>
                <a:rPr lang="en-US" sz="1200" dirty="0"/>
              </a:br>
              <a:r>
                <a:rPr lang="en-US" sz="1200" dirty="0"/>
                <a:t>(0.75-1.25)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AB6D4-DFCA-4C07-8CED-5BC76113E2FD}"/>
                </a:ext>
              </a:extLst>
            </p:cNvPr>
            <p:cNvSpPr txBox="1"/>
            <p:nvPr/>
          </p:nvSpPr>
          <p:spPr>
            <a:xfrm>
              <a:off x="2111298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0.1s</a:t>
              </a:r>
              <a:br>
                <a:rPr lang="en-US" sz="1200" dirty="0"/>
              </a:b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22B8E2-298B-401C-8122-BFD993819C0B}"/>
                </a:ext>
              </a:extLst>
            </p:cNvPr>
            <p:cNvSpPr txBox="1"/>
            <p:nvPr/>
          </p:nvSpPr>
          <p:spPr>
            <a:xfrm>
              <a:off x="3796761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0.825s</a:t>
              </a:r>
              <a:br>
                <a:rPr lang="en-US" sz="1200" dirty="0"/>
              </a:br>
              <a:r>
                <a:rPr lang="en-US" sz="1200" dirty="0"/>
                <a:t>(0.8-0.85)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1C30A2-9D38-4506-806C-32752F8EA284}"/>
                </a:ext>
              </a:extLst>
            </p:cNvPr>
            <p:cNvSpPr txBox="1"/>
            <p:nvPr/>
          </p:nvSpPr>
          <p:spPr>
            <a:xfrm>
              <a:off x="5487400" y="2699357"/>
              <a:ext cx="146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0.016s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9BBDFD-C8B1-4CF4-A180-E7ABAE3CD7A4}"/>
                </a:ext>
              </a:extLst>
            </p:cNvPr>
            <p:cNvSpPr txBox="1"/>
            <p:nvPr/>
          </p:nvSpPr>
          <p:spPr>
            <a:xfrm>
              <a:off x="7002632" y="2698479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0.5s</a:t>
              </a:r>
              <a:br>
                <a:rPr lang="en-US" sz="1200" dirty="0"/>
              </a:br>
              <a:r>
                <a:rPr lang="en-US" sz="1200" dirty="0"/>
                <a:t>(0.4-0.6)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7193B5-537B-473E-B349-35E86D043BD4}"/>
                </a:ext>
              </a:extLst>
            </p:cNvPr>
            <p:cNvSpPr txBox="1"/>
            <p:nvPr/>
          </p:nvSpPr>
          <p:spPr>
            <a:xfrm>
              <a:off x="8975933" y="3257772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~2s</a:t>
              </a:r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959D69-B459-4A6D-8187-3CAA74643E94}"/>
                </a:ext>
              </a:extLst>
            </p:cNvPr>
            <p:cNvSpPr txBox="1"/>
            <p:nvPr/>
          </p:nvSpPr>
          <p:spPr>
            <a:xfrm>
              <a:off x="9604114" y="3576498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~1s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26DEB-318E-4B62-B70C-6783E4CCC2C5}"/>
                </a:ext>
              </a:extLst>
            </p:cNvPr>
            <p:cNvSpPr txBox="1"/>
            <p:nvPr/>
          </p:nvSpPr>
          <p:spPr>
            <a:xfrm>
              <a:off x="10170651" y="2665772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3s</a:t>
              </a:r>
              <a:br>
                <a:rPr lang="en-US" sz="1200" dirty="0"/>
              </a:br>
              <a:r>
                <a:rPr lang="en-US" sz="1200" dirty="0"/>
                <a:t>(2.85-3.15)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4031DD3-4E29-43B1-B78B-5D6751560FF5}"/>
              </a:ext>
            </a:extLst>
          </p:cNvPr>
          <p:cNvSpPr txBox="1"/>
          <p:nvPr/>
        </p:nvSpPr>
        <p:spPr>
          <a:xfrm>
            <a:off x="4381057" y="382193"/>
            <a:ext cx="37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Trial</a:t>
            </a:r>
          </a:p>
        </p:txBody>
      </p:sp>
    </p:spTree>
    <p:extLst>
      <p:ext uri="{BB962C8B-B14F-4D97-AF65-F5344CB8AC3E}">
        <p14:creationId xmlns:p14="http://schemas.microsoft.com/office/powerpoint/2010/main" val="370637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7A7D68E-01A0-4C3E-A30F-66336D4FA661}"/>
              </a:ext>
            </a:extLst>
          </p:cNvPr>
          <p:cNvGrpSpPr/>
          <p:nvPr/>
        </p:nvGrpSpPr>
        <p:grpSpPr>
          <a:xfrm>
            <a:off x="606815" y="1780106"/>
            <a:ext cx="11073905" cy="3793009"/>
            <a:chOff x="563880" y="60488"/>
            <a:chExt cx="11073905" cy="37930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DF136A-C0D6-44B0-B590-B4317D84D52E}"/>
                </a:ext>
              </a:extLst>
            </p:cNvPr>
            <p:cNvCxnSpPr/>
            <p:nvPr/>
          </p:nvCxnSpPr>
          <p:spPr>
            <a:xfrm>
              <a:off x="563880" y="1344031"/>
              <a:ext cx="11064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6406C-20ED-4488-9D19-424A94089154}"/>
                </a:ext>
              </a:extLst>
            </p:cNvPr>
            <p:cNvSpPr/>
            <p:nvPr/>
          </p:nvSpPr>
          <p:spPr>
            <a:xfrm>
              <a:off x="563880" y="1097280"/>
              <a:ext cx="8409432" cy="469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132C55-F6A1-476F-B711-27A12518BDD7}"/>
                </a:ext>
              </a:extLst>
            </p:cNvPr>
            <p:cNvSpPr/>
            <p:nvPr/>
          </p:nvSpPr>
          <p:spPr>
            <a:xfrm>
              <a:off x="2615184" y="1124712"/>
              <a:ext cx="420624" cy="414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EB27B-06EF-4CAE-AB8F-9CEA2F5CA16F}"/>
                </a:ext>
              </a:extLst>
            </p:cNvPr>
            <p:cNvSpPr/>
            <p:nvPr/>
          </p:nvSpPr>
          <p:spPr>
            <a:xfrm>
              <a:off x="6010656" y="1124712"/>
              <a:ext cx="420624" cy="414528"/>
            </a:xfrm>
            <a:prstGeom prst="ellipse">
              <a:avLst/>
            </a:prstGeom>
            <a:pattFill prst="wdUpDiag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B0A5EE-4190-44A4-85CF-F91D73CE329D}"/>
                </a:ext>
              </a:extLst>
            </p:cNvPr>
            <p:cNvSpPr/>
            <p:nvPr/>
          </p:nvSpPr>
          <p:spPr>
            <a:xfrm>
              <a:off x="8973312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C552CE-87E3-4CEB-AE74-839CE7E6BFC2}"/>
                </a:ext>
              </a:extLst>
            </p:cNvPr>
            <p:cNvSpPr/>
            <p:nvPr/>
          </p:nvSpPr>
          <p:spPr>
            <a:xfrm>
              <a:off x="9576816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EBAF75E-BF94-46DE-B483-3E50F31DF83F}"/>
                </a:ext>
              </a:extLst>
            </p:cNvPr>
            <p:cNvSpPr/>
            <p:nvPr/>
          </p:nvSpPr>
          <p:spPr>
            <a:xfrm rot="16200000">
              <a:off x="1400624" y="955547"/>
              <a:ext cx="377816" cy="2051304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3F5865BE-6334-4ED6-9E9A-F8A20AB9A2C9}"/>
                </a:ext>
              </a:extLst>
            </p:cNvPr>
            <p:cNvSpPr/>
            <p:nvPr/>
          </p:nvSpPr>
          <p:spPr>
            <a:xfrm rot="16200000">
              <a:off x="2636590" y="1764587"/>
              <a:ext cx="377815" cy="420622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035CFE41-1FA5-4016-8C21-FF1A52BE3831}"/>
                </a:ext>
              </a:extLst>
            </p:cNvPr>
            <p:cNvSpPr/>
            <p:nvPr/>
          </p:nvSpPr>
          <p:spPr>
            <a:xfrm rot="16200000">
              <a:off x="4334324" y="487474"/>
              <a:ext cx="377816" cy="2974848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85D28333-ED0F-47D8-A5A1-A92E000BC2ED}"/>
                </a:ext>
              </a:extLst>
            </p:cNvPr>
            <p:cNvSpPr/>
            <p:nvPr/>
          </p:nvSpPr>
          <p:spPr>
            <a:xfrm rot="16200000">
              <a:off x="7513387" y="703881"/>
              <a:ext cx="377816" cy="254203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647E0D5-CE00-4269-A6F6-21B1FD980886}"/>
                </a:ext>
              </a:extLst>
            </p:cNvPr>
            <p:cNvSpPr/>
            <p:nvPr/>
          </p:nvSpPr>
          <p:spPr>
            <a:xfrm rot="16200000">
              <a:off x="6045776" y="1778302"/>
              <a:ext cx="350382" cy="420626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5F56A8F-6478-44AC-B134-A08533C66F91}"/>
                </a:ext>
              </a:extLst>
            </p:cNvPr>
            <p:cNvSpPr/>
            <p:nvPr/>
          </p:nvSpPr>
          <p:spPr>
            <a:xfrm rot="16200000">
              <a:off x="9117182" y="1642120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B256008-1A5F-4642-9E7F-5CF2E3FD8235}"/>
                </a:ext>
              </a:extLst>
            </p:cNvPr>
            <p:cNvSpPr/>
            <p:nvPr/>
          </p:nvSpPr>
          <p:spPr>
            <a:xfrm rot="16200000">
              <a:off x="9720683" y="1673145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8CAAA53-6B7A-4CFB-BDC1-00E0D5D0F6A8}"/>
                </a:ext>
              </a:extLst>
            </p:cNvPr>
            <p:cNvSpPr/>
            <p:nvPr/>
          </p:nvSpPr>
          <p:spPr>
            <a:xfrm rot="16200000">
              <a:off x="10746336" y="1250993"/>
              <a:ext cx="315765" cy="14478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2D9F04-5E47-424A-B69F-AF5DB784F49C}"/>
                </a:ext>
              </a:extLst>
            </p:cNvPr>
            <p:cNvSpPr txBox="1"/>
            <p:nvPr/>
          </p:nvSpPr>
          <p:spPr>
            <a:xfrm>
              <a:off x="1207827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B9E2EC-D8F9-4DE5-BD8D-043DCBFBA6B8}"/>
                </a:ext>
              </a:extLst>
            </p:cNvPr>
            <p:cNvSpPr txBox="1"/>
            <p:nvPr/>
          </p:nvSpPr>
          <p:spPr>
            <a:xfrm>
              <a:off x="4147918" y="241873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B64A3-FA81-40C7-9C01-69EC1CB8B2EA}"/>
                </a:ext>
              </a:extLst>
            </p:cNvPr>
            <p:cNvSpPr txBox="1"/>
            <p:nvPr/>
          </p:nvSpPr>
          <p:spPr>
            <a:xfrm>
              <a:off x="7326981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03816-96B6-4B23-82D9-5E0FA5A2C2FE}"/>
                </a:ext>
              </a:extLst>
            </p:cNvPr>
            <p:cNvSpPr txBox="1"/>
            <p:nvPr/>
          </p:nvSpPr>
          <p:spPr>
            <a:xfrm>
              <a:off x="5806916" y="2410558"/>
              <a:ext cx="82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Target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0D45C-E44F-41A8-9347-7D7D88B6C323}"/>
                </a:ext>
              </a:extLst>
            </p:cNvPr>
            <p:cNvSpPr txBox="1"/>
            <p:nvPr/>
          </p:nvSpPr>
          <p:spPr>
            <a:xfrm>
              <a:off x="2450182" y="239572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10B239-2F77-46F2-BE64-DCC6788D7D1F}"/>
                </a:ext>
              </a:extLst>
            </p:cNvPr>
            <p:cNvSpPr txBox="1"/>
            <p:nvPr/>
          </p:nvSpPr>
          <p:spPr>
            <a:xfrm rot="16200000">
              <a:off x="8729152" y="2603402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Question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9E6143-957D-4A31-9C10-76E0D12DC9A3}"/>
                </a:ext>
              </a:extLst>
            </p:cNvPr>
            <p:cNvSpPr txBox="1"/>
            <p:nvPr/>
          </p:nvSpPr>
          <p:spPr>
            <a:xfrm rot="16200000">
              <a:off x="9154664" y="2806071"/>
              <a:ext cx="1447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Gamification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40BA4D-A5EF-4348-92A2-511F665C6131}"/>
                </a:ext>
              </a:extLst>
            </p:cNvPr>
            <p:cNvSpPr txBox="1"/>
            <p:nvPr/>
          </p:nvSpPr>
          <p:spPr>
            <a:xfrm>
              <a:off x="10382986" y="2330025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ITI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906C92CB-37D8-42A9-AE7A-6A17F9D53C93}"/>
                </a:ext>
              </a:extLst>
            </p:cNvPr>
            <p:cNvSpPr/>
            <p:nvPr/>
          </p:nvSpPr>
          <p:spPr>
            <a:xfrm rot="5400000">
              <a:off x="5916485" y="-4803733"/>
              <a:ext cx="377816" cy="11064240"/>
            </a:xfrm>
            <a:prstGeom prst="leftBrace">
              <a:avLst>
                <a:gd name="adj1" fmla="val 93222"/>
                <a:gd name="adj2" fmla="val 5033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D5B6E9-D497-45D3-A1AB-313CACFBE78F}"/>
                </a:ext>
              </a:extLst>
            </p:cNvPr>
            <p:cNvSpPr txBox="1"/>
            <p:nvPr/>
          </p:nvSpPr>
          <p:spPr>
            <a:xfrm>
              <a:off x="5145551" y="60488"/>
              <a:ext cx="177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~ 5.5 seconds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3D002-0C29-4D5F-B380-5FFE08A3551A}"/>
                </a:ext>
              </a:extLst>
            </p:cNvPr>
            <p:cNvSpPr txBox="1"/>
            <p:nvPr/>
          </p:nvSpPr>
          <p:spPr>
            <a:xfrm>
              <a:off x="855964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1s</a:t>
              </a:r>
              <a:br>
                <a:rPr lang="en-US" sz="1200" dirty="0"/>
              </a:br>
              <a:r>
                <a:rPr lang="en-US" sz="1200" dirty="0"/>
                <a:t>(0.75-1.75)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AB6D4-DFCA-4C07-8CED-5BC76113E2FD}"/>
                </a:ext>
              </a:extLst>
            </p:cNvPr>
            <p:cNvSpPr txBox="1"/>
            <p:nvPr/>
          </p:nvSpPr>
          <p:spPr>
            <a:xfrm>
              <a:off x="2111298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0.1s</a:t>
              </a:r>
              <a:br>
                <a:rPr lang="en-US" sz="1200" dirty="0"/>
              </a:b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22B8E2-298B-401C-8122-BFD993819C0B}"/>
                </a:ext>
              </a:extLst>
            </p:cNvPr>
            <p:cNvSpPr txBox="1"/>
            <p:nvPr/>
          </p:nvSpPr>
          <p:spPr>
            <a:xfrm>
              <a:off x="3796761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0.825s</a:t>
              </a:r>
              <a:br>
                <a:rPr lang="en-US" sz="1200" dirty="0"/>
              </a:br>
              <a:r>
                <a:rPr lang="en-US" sz="1200" dirty="0"/>
                <a:t>(0.8-0.85)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1C30A2-9D38-4506-806C-32752F8EA284}"/>
                </a:ext>
              </a:extLst>
            </p:cNvPr>
            <p:cNvSpPr txBox="1"/>
            <p:nvPr/>
          </p:nvSpPr>
          <p:spPr>
            <a:xfrm>
              <a:off x="5487400" y="2699357"/>
              <a:ext cx="146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0.016s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9BBDFD-C8B1-4CF4-A180-E7ABAE3CD7A4}"/>
                </a:ext>
              </a:extLst>
            </p:cNvPr>
            <p:cNvSpPr txBox="1"/>
            <p:nvPr/>
          </p:nvSpPr>
          <p:spPr>
            <a:xfrm>
              <a:off x="7002632" y="2699356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0.5s</a:t>
              </a:r>
              <a:br>
                <a:rPr lang="en-US" sz="1200" dirty="0"/>
              </a:br>
              <a:r>
                <a:rPr lang="en-US" sz="1200" dirty="0"/>
                <a:t>(0.4-0.6)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7193B5-537B-473E-B349-35E86D043BD4}"/>
                </a:ext>
              </a:extLst>
            </p:cNvPr>
            <p:cNvSpPr txBox="1"/>
            <p:nvPr/>
          </p:nvSpPr>
          <p:spPr>
            <a:xfrm>
              <a:off x="8975933" y="3257772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~0s</a:t>
              </a:r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959D69-B459-4A6D-8187-3CAA74643E94}"/>
                </a:ext>
              </a:extLst>
            </p:cNvPr>
            <p:cNvSpPr txBox="1"/>
            <p:nvPr/>
          </p:nvSpPr>
          <p:spPr>
            <a:xfrm>
              <a:off x="9604114" y="3576498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~0s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26DEB-318E-4B62-B70C-6783E4CCC2C5}"/>
                </a:ext>
              </a:extLst>
            </p:cNvPr>
            <p:cNvSpPr txBox="1"/>
            <p:nvPr/>
          </p:nvSpPr>
          <p:spPr>
            <a:xfrm>
              <a:off x="10170651" y="2665772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3s</a:t>
              </a:r>
              <a:br>
                <a:rPr lang="en-US" sz="1200" dirty="0"/>
              </a:br>
              <a:r>
                <a:rPr lang="en-US" sz="1200" dirty="0"/>
                <a:t>(2.85-3.15)</a:t>
              </a:r>
            </a:p>
          </p:txBody>
        </p:sp>
      </p:grp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8179AF28-E995-44D1-AF37-00F00D7CC36C}"/>
              </a:ext>
            </a:extLst>
          </p:cNvPr>
          <p:cNvSpPr/>
          <p:nvPr/>
        </p:nvSpPr>
        <p:spPr>
          <a:xfrm>
            <a:off x="8893475" y="2606250"/>
            <a:ext cx="852985" cy="883843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D437027A-E8C4-4FCD-89C6-5A72A9168466}"/>
              </a:ext>
            </a:extLst>
          </p:cNvPr>
          <p:cNvSpPr/>
          <p:nvPr/>
        </p:nvSpPr>
        <p:spPr>
          <a:xfrm>
            <a:off x="9495006" y="2614007"/>
            <a:ext cx="852985" cy="883843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5D591-F22D-4949-9DC2-7CEF2DB352A1}"/>
              </a:ext>
            </a:extLst>
          </p:cNvPr>
          <p:cNvSpPr txBox="1"/>
          <p:nvPr/>
        </p:nvSpPr>
        <p:spPr>
          <a:xfrm>
            <a:off x="4381057" y="382193"/>
            <a:ext cx="37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Catch trial – no question, no scoring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2DCE575-5A31-4BBD-BF55-C568388F068F}"/>
              </a:ext>
            </a:extLst>
          </p:cNvPr>
          <p:cNvSpPr/>
          <p:nvPr/>
        </p:nvSpPr>
        <p:spPr>
          <a:xfrm>
            <a:off x="5849851" y="2614667"/>
            <a:ext cx="852985" cy="883843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7A7D68E-01A0-4C3E-A30F-66336D4FA661}"/>
              </a:ext>
            </a:extLst>
          </p:cNvPr>
          <p:cNvGrpSpPr/>
          <p:nvPr/>
        </p:nvGrpSpPr>
        <p:grpSpPr>
          <a:xfrm>
            <a:off x="606815" y="1780106"/>
            <a:ext cx="11073905" cy="3793009"/>
            <a:chOff x="563880" y="60488"/>
            <a:chExt cx="11073905" cy="37930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DF136A-C0D6-44B0-B590-B4317D84D52E}"/>
                </a:ext>
              </a:extLst>
            </p:cNvPr>
            <p:cNvCxnSpPr/>
            <p:nvPr/>
          </p:nvCxnSpPr>
          <p:spPr>
            <a:xfrm>
              <a:off x="563880" y="1344031"/>
              <a:ext cx="11064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6406C-20ED-4488-9D19-424A94089154}"/>
                </a:ext>
              </a:extLst>
            </p:cNvPr>
            <p:cNvSpPr/>
            <p:nvPr/>
          </p:nvSpPr>
          <p:spPr>
            <a:xfrm>
              <a:off x="563880" y="1097280"/>
              <a:ext cx="8409432" cy="469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132C55-F6A1-476F-B711-27A12518BDD7}"/>
                </a:ext>
              </a:extLst>
            </p:cNvPr>
            <p:cNvSpPr/>
            <p:nvPr/>
          </p:nvSpPr>
          <p:spPr>
            <a:xfrm>
              <a:off x="2615184" y="1124712"/>
              <a:ext cx="420624" cy="4145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EB27B-06EF-4CAE-AB8F-9CEA2F5CA16F}"/>
                </a:ext>
              </a:extLst>
            </p:cNvPr>
            <p:cNvSpPr/>
            <p:nvPr/>
          </p:nvSpPr>
          <p:spPr>
            <a:xfrm>
              <a:off x="6010656" y="1124712"/>
              <a:ext cx="420624" cy="4145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B0A5EE-4190-44A4-85CF-F91D73CE329D}"/>
                </a:ext>
              </a:extLst>
            </p:cNvPr>
            <p:cNvSpPr/>
            <p:nvPr/>
          </p:nvSpPr>
          <p:spPr>
            <a:xfrm>
              <a:off x="8973312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C552CE-87E3-4CEB-AE74-839CE7E6BFC2}"/>
                </a:ext>
              </a:extLst>
            </p:cNvPr>
            <p:cNvSpPr/>
            <p:nvPr/>
          </p:nvSpPr>
          <p:spPr>
            <a:xfrm>
              <a:off x="9576816" y="1097280"/>
              <a:ext cx="603504" cy="4693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EBAF75E-BF94-46DE-B483-3E50F31DF83F}"/>
                </a:ext>
              </a:extLst>
            </p:cNvPr>
            <p:cNvSpPr/>
            <p:nvPr/>
          </p:nvSpPr>
          <p:spPr>
            <a:xfrm rot="16200000">
              <a:off x="1400624" y="955547"/>
              <a:ext cx="377816" cy="2051304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3F5865BE-6334-4ED6-9E9A-F8A20AB9A2C9}"/>
                </a:ext>
              </a:extLst>
            </p:cNvPr>
            <p:cNvSpPr/>
            <p:nvPr/>
          </p:nvSpPr>
          <p:spPr>
            <a:xfrm rot="16200000">
              <a:off x="2636590" y="1764587"/>
              <a:ext cx="377815" cy="420622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035CFE41-1FA5-4016-8C21-FF1A52BE3831}"/>
                </a:ext>
              </a:extLst>
            </p:cNvPr>
            <p:cNvSpPr/>
            <p:nvPr/>
          </p:nvSpPr>
          <p:spPr>
            <a:xfrm rot="16200000">
              <a:off x="4334324" y="487474"/>
              <a:ext cx="377816" cy="2974848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85D28333-ED0F-47D8-A5A1-A92E000BC2ED}"/>
                </a:ext>
              </a:extLst>
            </p:cNvPr>
            <p:cNvSpPr/>
            <p:nvPr/>
          </p:nvSpPr>
          <p:spPr>
            <a:xfrm rot="16200000">
              <a:off x="7513387" y="703881"/>
              <a:ext cx="377816" cy="254203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647E0D5-CE00-4269-A6F6-21B1FD980886}"/>
                </a:ext>
              </a:extLst>
            </p:cNvPr>
            <p:cNvSpPr/>
            <p:nvPr/>
          </p:nvSpPr>
          <p:spPr>
            <a:xfrm rot="16200000">
              <a:off x="6045776" y="1778302"/>
              <a:ext cx="350382" cy="420626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5F56A8F-6478-44AC-B134-A08533C66F91}"/>
                </a:ext>
              </a:extLst>
            </p:cNvPr>
            <p:cNvSpPr/>
            <p:nvPr/>
          </p:nvSpPr>
          <p:spPr>
            <a:xfrm rot="16200000">
              <a:off x="9117182" y="1642120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B256008-1A5F-4642-9E7F-5CF2E3FD8235}"/>
                </a:ext>
              </a:extLst>
            </p:cNvPr>
            <p:cNvSpPr/>
            <p:nvPr/>
          </p:nvSpPr>
          <p:spPr>
            <a:xfrm rot="16200000">
              <a:off x="9720683" y="1673145"/>
              <a:ext cx="315765" cy="6035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8CAAA53-6B7A-4CFB-BDC1-00E0D5D0F6A8}"/>
                </a:ext>
              </a:extLst>
            </p:cNvPr>
            <p:cNvSpPr/>
            <p:nvPr/>
          </p:nvSpPr>
          <p:spPr>
            <a:xfrm rot="16200000">
              <a:off x="10746336" y="1250993"/>
              <a:ext cx="315765" cy="1447803"/>
            </a:xfrm>
            <a:prstGeom prst="leftBrace">
              <a:avLst>
                <a:gd name="adj1" fmla="val 93222"/>
                <a:gd name="adj2" fmla="val 50333"/>
              </a:avLst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2D9F04-5E47-424A-B69F-AF5DB784F49C}"/>
                </a:ext>
              </a:extLst>
            </p:cNvPr>
            <p:cNvSpPr txBox="1"/>
            <p:nvPr/>
          </p:nvSpPr>
          <p:spPr>
            <a:xfrm>
              <a:off x="1207827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B9E2EC-D8F9-4DE5-BD8D-043DCBFBA6B8}"/>
                </a:ext>
              </a:extLst>
            </p:cNvPr>
            <p:cNvSpPr txBox="1"/>
            <p:nvPr/>
          </p:nvSpPr>
          <p:spPr>
            <a:xfrm>
              <a:off x="4147918" y="241873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B64A3-FA81-40C7-9C01-69EC1CB8B2EA}"/>
                </a:ext>
              </a:extLst>
            </p:cNvPr>
            <p:cNvSpPr txBox="1"/>
            <p:nvPr/>
          </p:nvSpPr>
          <p:spPr>
            <a:xfrm>
              <a:off x="7326981" y="23862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Mask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03816-96B6-4B23-82D9-5E0FA5A2C2FE}"/>
                </a:ext>
              </a:extLst>
            </p:cNvPr>
            <p:cNvSpPr txBox="1"/>
            <p:nvPr/>
          </p:nvSpPr>
          <p:spPr>
            <a:xfrm>
              <a:off x="5806916" y="2410558"/>
              <a:ext cx="82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Target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0D45C-E44F-41A8-9347-7D7D88B6C323}"/>
                </a:ext>
              </a:extLst>
            </p:cNvPr>
            <p:cNvSpPr txBox="1"/>
            <p:nvPr/>
          </p:nvSpPr>
          <p:spPr>
            <a:xfrm>
              <a:off x="2450182" y="2395726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Cue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10B239-2F77-46F2-BE64-DCC6788D7D1F}"/>
                </a:ext>
              </a:extLst>
            </p:cNvPr>
            <p:cNvSpPr txBox="1"/>
            <p:nvPr/>
          </p:nvSpPr>
          <p:spPr>
            <a:xfrm rot="16200000">
              <a:off x="8729152" y="2603402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Question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9E6143-957D-4A31-9C10-76E0D12DC9A3}"/>
                </a:ext>
              </a:extLst>
            </p:cNvPr>
            <p:cNvSpPr txBox="1"/>
            <p:nvPr/>
          </p:nvSpPr>
          <p:spPr>
            <a:xfrm rot="16200000">
              <a:off x="9154664" y="2806071"/>
              <a:ext cx="1447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Gamification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40BA4D-A5EF-4348-92A2-511F665C6131}"/>
                </a:ext>
              </a:extLst>
            </p:cNvPr>
            <p:cNvSpPr txBox="1"/>
            <p:nvPr/>
          </p:nvSpPr>
          <p:spPr>
            <a:xfrm>
              <a:off x="10382986" y="2330025"/>
              <a:ext cx="10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ITI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906C92CB-37D8-42A9-AE7A-6A17F9D53C93}"/>
                </a:ext>
              </a:extLst>
            </p:cNvPr>
            <p:cNvSpPr/>
            <p:nvPr/>
          </p:nvSpPr>
          <p:spPr>
            <a:xfrm rot="5400000">
              <a:off x="5916485" y="-4803733"/>
              <a:ext cx="377816" cy="11064240"/>
            </a:xfrm>
            <a:prstGeom prst="leftBrace">
              <a:avLst>
                <a:gd name="adj1" fmla="val 93222"/>
                <a:gd name="adj2" fmla="val 5033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D5B6E9-D497-45D3-A1AB-313CACFBE78F}"/>
                </a:ext>
              </a:extLst>
            </p:cNvPr>
            <p:cNvSpPr txBox="1"/>
            <p:nvPr/>
          </p:nvSpPr>
          <p:spPr>
            <a:xfrm>
              <a:off x="5145551" y="60488"/>
              <a:ext cx="177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~ 5.5 seconds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3D002-0C29-4D5F-B380-5FFE08A3551A}"/>
                </a:ext>
              </a:extLst>
            </p:cNvPr>
            <p:cNvSpPr txBox="1"/>
            <p:nvPr/>
          </p:nvSpPr>
          <p:spPr>
            <a:xfrm>
              <a:off x="855964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1s</a:t>
              </a:r>
              <a:br>
                <a:rPr lang="en-US" sz="1200" dirty="0"/>
              </a:br>
              <a:r>
                <a:rPr lang="en-US" sz="1200" dirty="0"/>
                <a:t>(0.75-1.25)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AB6D4-DFCA-4C07-8CED-5BC76113E2FD}"/>
                </a:ext>
              </a:extLst>
            </p:cNvPr>
            <p:cNvSpPr txBox="1"/>
            <p:nvPr/>
          </p:nvSpPr>
          <p:spPr>
            <a:xfrm>
              <a:off x="2111298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0.1s</a:t>
              </a:r>
              <a:br>
                <a:rPr lang="en-US" sz="1200" dirty="0"/>
              </a:b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22B8E2-298B-401C-8122-BFD993819C0B}"/>
                </a:ext>
              </a:extLst>
            </p:cNvPr>
            <p:cNvSpPr txBox="1"/>
            <p:nvPr/>
          </p:nvSpPr>
          <p:spPr>
            <a:xfrm>
              <a:off x="3796761" y="2699357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0.825s</a:t>
              </a:r>
              <a:br>
                <a:rPr lang="en-US" sz="1200" dirty="0"/>
              </a:br>
              <a:r>
                <a:rPr lang="en-US" sz="1200" dirty="0"/>
                <a:t>(0.8-0.85)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1C30A2-9D38-4506-806C-32752F8EA284}"/>
                </a:ext>
              </a:extLst>
            </p:cNvPr>
            <p:cNvSpPr txBox="1"/>
            <p:nvPr/>
          </p:nvSpPr>
          <p:spPr>
            <a:xfrm>
              <a:off x="5487400" y="2699357"/>
              <a:ext cx="1467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0.016s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9BBDFD-C8B1-4CF4-A180-E7ABAE3CD7A4}"/>
                </a:ext>
              </a:extLst>
            </p:cNvPr>
            <p:cNvSpPr txBox="1"/>
            <p:nvPr/>
          </p:nvSpPr>
          <p:spPr>
            <a:xfrm>
              <a:off x="7002632" y="2698479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0.5s</a:t>
              </a:r>
              <a:br>
                <a:rPr lang="en-US" sz="1200" dirty="0"/>
              </a:br>
              <a:r>
                <a:rPr lang="en-US" sz="1200" dirty="0"/>
                <a:t>(0.4-0.6)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7193B5-537B-473E-B349-35E86D043BD4}"/>
                </a:ext>
              </a:extLst>
            </p:cNvPr>
            <p:cNvSpPr txBox="1"/>
            <p:nvPr/>
          </p:nvSpPr>
          <p:spPr>
            <a:xfrm>
              <a:off x="8975933" y="3257772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~0s</a:t>
              </a:r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959D69-B459-4A6D-8187-3CAA74643E94}"/>
                </a:ext>
              </a:extLst>
            </p:cNvPr>
            <p:cNvSpPr txBox="1"/>
            <p:nvPr/>
          </p:nvSpPr>
          <p:spPr>
            <a:xfrm>
              <a:off x="9604114" y="3576498"/>
              <a:ext cx="548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~0s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26DEB-318E-4B62-B70C-6783E4CCC2C5}"/>
                </a:ext>
              </a:extLst>
            </p:cNvPr>
            <p:cNvSpPr txBox="1"/>
            <p:nvPr/>
          </p:nvSpPr>
          <p:spPr>
            <a:xfrm>
              <a:off x="10170651" y="2665772"/>
              <a:ext cx="1467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3s</a:t>
              </a:r>
              <a:br>
                <a:rPr lang="en-US" sz="1200" dirty="0"/>
              </a:br>
              <a:r>
                <a:rPr lang="en-US" sz="1200" dirty="0"/>
                <a:t>(2.85-3.15)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B5D591-F22D-4949-9DC2-7CEF2DB352A1}"/>
              </a:ext>
            </a:extLst>
          </p:cNvPr>
          <p:cNvSpPr txBox="1"/>
          <p:nvPr/>
        </p:nvSpPr>
        <p:spPr>
          <a:xfrm>
            <a:off x="4381057" y="382193"/>
            <a:ext cx="373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Cue Reminder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E4DAFF5C-4572-4ADC-9516-82761999085C}"/>
              </a:ext>
            </a:extLst>
          </p:cNvPr>
          <p:cNvSpPr/>
          <p:nvPr/>
        </p:nvSpPr>
        <p:spPr>
          <a:xfrm>
            <a:off x="8883849" y="2606251"/>
            <a:ext cx="852985" cy="883843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8D16D607-7E9A-4576-A1DB-0268DAD408BE}"/>
              </a:ext>
            </a:extLst>
          </p:cNvPr>
          <p:cNvSpPr/>
          <p:nvPr/>
        </p:nvSpPr>
        <p:spPr>
          <a:xfrm>
            <a:off x="9495006" y="2599241"/>
            <a:ext cx="852985" cy="883843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21E-7DF3-4280-A560-32EC9598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82"/>
            <a:ext cx="10515600" cy="753675"/>
          </a:xfrm>
        </p:spPr>
        <p:txBody>
          <a:bodyPr/>
          <a:lstStyle/>
          <a:p>
            <a:pPr algn="ctr"/>
            <a:r>
              <a:rPr lang="en-US" dirty="0"/>
              <a:t>Trial Split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C5FC51-BFC7-48D2-8D9A-23D6A9963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38254"/>
              </p:ext>
            </p:extLst>
          </p:nvPr>
        </p:nvGraphicFramePr>
        <p:xfrm>
          <a:off x="838201" y="2344240"/>
          <a:ext cx="105156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2573409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36981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834744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78432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3162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272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solidFill>
                      <a:schemeClr val="accent6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Visible</a:t>
                      </a:r>
                    </a:p>
                  </a:txBody>
                  <a:tcPr>
                    <a:solidFill>
                      <a:schemeClr val="accent6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Catch</a:t>
                      </a:r>
                    </a:p>
                  </a:txBody>
                  <a:tcPr>
                    <a:solidFill>
                      <a:schemeClr val="accent3">
                        <a:lumMod val="75000"/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Opposite</a:t>
                      </a:r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>
                    <a:solidFill>
                      <a:srgbClr val="FF0000">
                        <a:alpha val="6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000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08977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4B01DCAD-25F5-4D7C-9DC7-B7F697D81112}"/>
              </a:ext>
            </a:extLst>
          </p:cNvPr>
          <p:cNvSpPr/>
          <p:nvPr/>
        </p:nvSpPr>
        <p:spPr>
          <a:xfrm rot="5400000">
            <a:off x="5907092" y="-3468765"/>
            <a:ext cx="377816" cy="11064240"/>
          </a:xfrm>
          <a:prstGeom prst="leftBrace">
            <a:avLst>
              <a:gd name="adj1" fmla="val 93222"/>
              <a:gd name="adj2" fmla="val 503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72A13-D00B-446E-BA2F-6DE28F6FFA86}"/>
              </a:ext>
            </a:extLst>
          </p:cNvPr>
          <p:cNvSpPr txBox="1"/>
          <p:nvPr/>
        </p:nvSpPr>
        <p:spPr>
          <a:xfrm>
            <a:off x="5290783" y="1299383"/>
            <a:ext cx="14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150 Trials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0F195-D872-47D6-8E92-694641225640}"/>
              </a:ext>
            </a:extLst>
          </p:cNvPr>
          <p:cNvSpPr txBox="1"/>
          <p:nvPr/>
        </p:nvSpPr>
        <p:spPr>
          <a:xfrm>
            <a:off x="838200" y="3772081"/>
            <a:ext cx="9096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(50 </a:t>
            </a:r>
            <a:r>
              <a:rPr lang="en-US" dirty="0">
                <a:solidFill>
                  <a:srgbClr val="00B050"/>
                </a:solidFill>
              </a:rPr>
              <a:t>Threshold</a:t>
            </a:r>
            <a:r>
              <a:rPr lang="en-US" dirty="0"/>
              <a:t> + 0 </a:t>
            </a:r>
            <a:r>
              <a:rPr lang="en-US" dirty="0">
                <a:solidFill>
                  <a:srgbClr val="00B050"/>
                </a:solidFill>
              </a:rPr>
              <a:t>Visible</a:t>
            </a:r>
            <a:r>
              <a:rPr lang="en-US" dirty="0"/>
              <a:t> + 0  </a:t>
            </a:r>
            <a:r>
              <a:rPr lang="en-US" dirty="0">
                <a:solidFill>
                  <a:srgbClr val="C00000"/>
                </a:solidFill>
              </a:rPr>
              <a:t>Opposite</a:t>
            </a:r>
            <a:r>
              <a:rPr lang="en-US" dirty="0"/>
              <a:t> + 8 </a:t>
            </a:r>
            <a:r>
              <a:rPr lang="en-US" dirty="0">
                <a:solidFill>
                  <a:srgbClr val="C00000"/>
                </a:solidFill>
              </a:rPr>
              <a:t>Short</a:t>
            </a:r>
            <a:r>
              <a:rPr lang="en-US" dirty="0"/>
              <a:t> + 8 </a:t>
            </a:r>
            <a:r>
              <a:rPr lang="en-US" dirty="0">
                <a:solidFill>
                  <a:srgbClr val="C00000"/>
                </a:solidFill>
              </a:rPr>
              <a:t>Long</a:t>
            </a:r>
            <a:r>
              <a:rPr lang="en-US" dirty="0"/>
              <a:t>) x 8.5 s = 104 x 8.5 s = </a:t>
            </a:r>
            <a:r>
              <a:rPr lang="en-US" b="1" u="sng" dirty="0"/>
              <a:t>884 seconds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46 </a:t>
            </a:r>
            <a:r>
              <a:rPr lang="en-US" dirty="0">
                <a:solidFill>
                  <a:schemeClr val="accent3"/>
                </a:solidFill>
              </a:rPr>
              <a:t>Catch</a:t>
            </a:r>
            <a:r>
              <a:rPr lang="en-US" dirty="0"/>
              <a:t> x 5.5 s = </a:t>
            </a:r>
            <a:r>
              <a:rPr lang="en-US" b="1" u="sng" dirty="0"/>
              <a:t>253 seconds</a:t>
            </a:r>
          </a:p>
          <a:p>
            <a:endParaRPr lang="en-US" dirty="0"/>
          </a:p>
          <a:p>
            <a:r>
              <a:rPr lang="en-US" dirty="0"/>
              <a:t>Cues every 4</a:t>
            </a:r>
            <a:r>
              <a:rPr lang="en-US" baseline="30000" dirty="0"/>
              <a:t>th</a:t>
            </a:r>
            <a:r>
              <a:rPr lang="en-US" dirty="0"/>
              <a:t> trial: </a:t>
            </a:r>
          </a:p>
          <a:p>
            <a:r>
              <a:rPr lang="en-US" dirty="0"/>
              <a:t>38 Cues x 5.5 s = </a:t>
            </a:r>
            <a:r>
              <a:rPr lang="en-US" b="1" u="sng" dirty="0"/>
              <a:t>209 seconds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1345 seconds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~22,5 min</a:t>
            </a:r>
          </a:p>
        </p:txBody>
      </p:sp>
    </p:spTree>
    <p:extLst>
      <p:ext uri="{BB962C8B-B14F-4D97-AF65-F5344CB8AC3E}">
        <p14:creationId xmlns:p14="http://schemas.microsoft.com/office/powerpoint/2010/main" val="180650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4756DB-578D-4E41-888D-4172D6EA3F97}"/>
              </a:ext>
            </a:extLst>
          </p:cNvPr>
          <p:cNvSpPr/>
          <p:nvPr/>
        </p:nvSpPr>
        <p:spPr>
          <a:xfrm>
            <a:off x="5100197" y="2315156"/>
            <a:ext cx="3530845" cy="9829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82A65-F019-4ED5-8DD7-F09E3D62E892}"/>
              </a:ext>
            </a:extLst>
          </p:cNvPr>
          <p:cNvSpPr/>
          <p:nvPr/>
        </p:nvSpPr>
        <p:spPr>
          <a:xfrm>
            <a:off x="481085" y="2331720"/>
            <a:ext cx="3530845" cy="9829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53EC0A-28DC-4312-88FC-812B8D132B45}"/>
              </a:ext>
            </a:extLst>
          </p:cNvPr>
          <p:cNvSpPr/>
          <p:nvPr/>
        </p:nvSpPr>
        <p:spPr>
          <a:xfrm>
            <a:off x="3032760" y="2423160"/>
            <a:ext cx="750570" cy="765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1470A-C85A-42FD-A4FC-749E33DFC6D3}"/>
              </a:ext>
            </a:extLst>
          </p:cNvPr>
          <p:cNvSpPr txBox="1"/>
          <p:nvPr/>
        </p:nvSpPr>
        <p:spPr>
          <a:xfrm>
            <a:off x="1983105" y="1641634"/>
            <a:ext cx="65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5B30C-4CB2-4F62-8BCD-2AAD524FE13D}"/>
              </a:ext>
            </a:extLst>
          </p:cNvPr>
          <p:cNvSpPr txBox="1"/>
          <p:nvPr/>
        </p:nvSpPr>
        <p:spPr>
          <a:xfrm>
            <a:off x="6650355" y="1641634"/>
            <a:ext cx="65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A8A15-0342-4C08-8DB9-23CD050A6BCF}"/>
              </a:ext>
            </a:extLst>
          </p:cNvPr>
          <p:cNvSpPr txBox="1"/>
          <p:nvPr/>
        </p:nvSpPr>
        <p:spPr>
          <a:xfrm>
            <a:off x="9719310" y="2482899"/>
            <a:ext cx="2110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one was longer?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0C47A2-40AD-4704-9A62-ED61F397358A}"/>
              </a:ext>
            </a:extLst>
          </p:cNvPr>
          <p:cNvSpPr/>
          <p:nvPr/>
        </p:nvSpPr>
        <p:spPr>
          <a:xfrm>
            <a:off x="632460" y="2423160"/>
            <a:ext cx="750570" cy="765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CCBA9-71CC-4F0A-8332-0C09390954C7}"/>
              </a:ext>
            </a:extLst>
          </p:cNvPr>
          <p:cNvSpPr/>
          <p:nvPr/>
        </p:nvSpPr>
        <p:spPr>
          <a:xfrm>
            <a:off x="6463665" y="2406596"/>
            <a:ext cx="750570" cy="765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66C8A7-D20F-4585-BF37-AB3DB7F8D83A}"/>
              </a:ext>
            </a:extLst>
          </p:cNvPr>
          <p:cNvCxnSpPr>
            <a:cxnSpLocks/>
          </p:cNvCxnSpPr>
          <p:nvPr/>
        </p:nvCxnSpPr>
        <p:spPr>
          <a:xfrm>
            <a:off x="765810" y="4503420"/>
            <a:ext cx="1045845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0B9EBF-4194-4C00-9C3F-B0A4990CB78D}"/>
              </a:ext>
            </a:extLst>
          </p:cNvPr>
          <p:cNvSpPr txBox="1"/>
          <p:nvPr/>
        </p:nvSpPr>
        <p:spPr>
          <a:xfrm>
            <a:off x="5200650" y="4862423"/>
            <a:ext cx="2366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2F3C87-0DF9-4609-A4D9-5275E4B947EE}"/>
              </a:ext>
            </a:extLst>
          </p:cNvPr>
          <p:cNvSpPr/>
          <p:nvPr/>
        </p:nvSpPr>
        <p:spPr>
          <a:xfrm>
            <a:off x="5251572" y="2406596"/>
            <a:ext cx="750570" cy="7658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89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Trial Split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Bruckmann</dc:creator>
  <cp:lastModifiedBy>Christina Bruckmann</cp:lastModifiedBy>
  <cp:revision>20</cp:revision>
  <dcterms:created xsi:type="dcterms:W3CDTF">2024-09-23T14:38:44Z</dcterms:created>
  <dcterms:modified xsi:type="dcterms:W3CDTF">2024-11-21T00:07:47Z</dcterms:modified>
</cp:coreProperties>
</file>