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70" r:id="rId3"/>
    <p:sldId id="257" r:id="rId4"/>
    <p:sldId id="266" r:id="rId5"/>
    <p:sldId id="267" r:id="rId6"/>
    <p:sldId id="258" r:id="rId7"/>
    <p:sldId id="271" r:id="rId8"/>
    <p:sldId id="272" r:id="rId9"/>
    <p:sldId id="274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9F699-52EB-43A2-B7BD-8567BA187A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2EB341-E15C-4E8D-9433-C73D9B5CACD0}">
      <dgm:prSet/>
      <dgm:spPr/>
      <dgm:t>
        <a:bodyPr/>
        <a:lstStyle/>
        <a:p>
          <a:r>
            <a:rPr lang="en-US" dirty="0"/>
            <a:t>Given the timeframe. Very hard for API design</a:t>
          </a:r>
        </a:p>
      </dgm:t>
    </dgm:pt>
    <dgm:pt modelId="{F0AB21DA-36ED-437D-A4BB-DD520ED57D6C}" type="parTrans" cxnId="{DF3E9478-B995-40EF-BED7-222F3C7B0B25}">
      <dgm:prSet/>
      <dgm:spPr/>
      <dgm:t>
        <a:bodyPr/>
        <a:lstStyle/>
        <a:p>
          <a:endParaRPr lang="en-US"/>
        </a:p>
      </dgm:t>
    </dgm:pt>
    <dgm:pt modelId="{B3AFEC75-9C02-4FDA-9C0D-8BFE97CE0537}" type="sibTrans" cxnId="{DF3E9478-B995-40EF-BED7-222F3C7B0B25}">
      <dgm:prSet/>
      <dgm:spPr/>
      <dgm:t>
        <a:bodyPr/>
        <a:lstStyle/>
        <a:p>
          <a:endParaRPr lang="en-US"/>
        </a:p>
      </dgm:t>
    </dgm:pt>
    <dgm:pt modelId="{EF465599-7634-4637-B35E-3659B44AF7D0}">
      <dgm:prSet/>
      <dgm:spPr/>
      <dgm:t>
        <a:bodyPr/>
        <a:lstStyle/>
        <a:p>
          <a:r>
            <a:rPr lang="en-US" dirty="0"/>
            <a:t>The purpose was to demonstrate that voice command are possible</a:t>
          </a:r>
        </a:p>
      </dgm:t>
    </dgm:pt>
    <dgm:pt modelId="{B71BAE45-705B-4FB3-870C-EDC3C2DEB5E7}" type="parTrans" cxnId="{BA654794-5196-42FF-98C8-77A6C5C39146}">
      <dgm:prSet/>
      <dgm:spPr/>
      <dgm:t>
        <a:bodyPr/>
        <a:lstStyle/>
        <a:p>
          <a:endParaRPr lang="en-US"/>
        </a:p>
      </dgm:t>
    </dgm:pt>
    <dgm:pt modelId="{4D76A1A4-B5D1-4F54-AEE1-B2C03945D0A2}" type="sibTrans" cxnId="{BA654794-5196-42FF-98C8-77A6C5C39146}">
      <dgm:prSet/>
      <dgm:spPr/>
      <dgm:t>
        <a:bodyPr/>
        <a:lstStyle/>
        <a:p>
          <a:endParaRPr lang="en-US"/>
        </a:p>
      </dgm:t>
    </dgm:pt>
    <dgm:pt modelId="{312C7328-1C96-4594-A7B9-A260CC707521}">
      <dgm:prSet/>
      <dgm:spPr/>
      <dgm:t>
        <a:bodyPr/>
        <a:lstStyle/>
        <a:p>
          <a:r>
            <a:rPr lang="en-US" dirty="0"/>
            <a:t>HOWEVER! Can refactor and use callbacks</a:t>
          </a:r>
        </a:p>
      </dgm:t>
    </dgm:pt>
    <dgm:pt modelId="{8F767B03-B662-442C-848F-C5C83E4525F3}" type="parTrans" cxnId="{74E75445-A277-4FD9-8637-057523BC5A85}">
      <dgm:prSet/>
      <dgm:spPr/>
      <dgm:t>
        <a:bodyPr/>
        <a:lstStyle/>
        <a:p>
          <a:endParaRPr lang="en-US"/>
        </a:p>
      </dgm:t>
    </dgm:pt>
    <dgm:pt modelId="{271F126E-39DF-41F1-9F7C-EEC11CB8BF70}" type="sibTrans" cxnId="{74E75445-A277-4FD9-8637-057523BC5A85}">
      <dgm:prSet/>
      <dgm:spPr/>
      <dgm:t>
        <a:bodyPr/>
        <a:lstStyle/>
        <a:p>
          <a:endParaRPr lang="en-US"/>
        </a:p>
      </dgm:t>
    </dgm:pt>
    <dgm:pt modelId="{2DDD9AA0-1B19-4150-8BC3-CEC1DD699DF1}" type="pres">
      <dgm:prSet presAssocID="{4C49F699-52EB-43A2-B7BD-8567BA187A9C}" presName="root" presStyleCnt="0">
        <dgm:presLayoutVars>
          <dgm:dir/>
          <dgm:resizeHandles val="exact"/>
        </dgm:presLayoutVars>
      </dgm:prSet>
      <dgm:spPr/>
    </dgm:pt>
    <dgm:pt modelId="{199A148D-8B77-48EE-B61E-975009614C36}" type="pres">
      <dgm:prSet presAssocID="{E12EB341-E15C-4E8D-9433-C73D9B5CACD0}" presName="compNode" presStyleCnt="0"/>
      <dgm:spPr/>
    </dgm:pt>
    <dgm:pt modelId="{753CF276-0B5C-425C-AB17-CF99AC8082D5}" type="pres">
      <dgm:prSet presAssocID="{E12EB341-E15C-4E8D-9433-C73D9B5CACD0}" presName="bgRect" presStyleLbl="bgShp" presStyleIdx="0" presStyleCnt="3"/>
      <dgm:spPr/>
    </dgm:pt>
    <dgm:pt modelId="{CD03CAD2-BE9E-4DF1-8A07-B2A83594BA6A}" type="pres">
      <dgm:prSet presAssocID="{E12EB341-E15C-4E8D-9433-C73D9B5CAC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C168D1-DA74-4832-AD26-96D37AD4BC5A}" type="pres">
      <dgm:prSet presAssocID="{E12EB341-E15C-4E8D-9433-C73D9B5CACD0}" presName="spaceRect" presStyleCnt="0"/>
      <dgm:spPr/>
    </dgm:pt>
    <dgm:pt modelId="{698E9B99-11B7-48B9-99E5-04EABD65CA07}" type="pres">
      <dgm:prSet presAssocID="{E12EB341-E15C-4E8D-9433-C73D9B5CACD0}" presName="parTx" presStyleLbl="revTx" presStyleIdx="0" presStyleCnt="3">
        <dgm:presLayoutVars>
          <dgm:chMax val="0"/>
          <dgm:chPref val="0"/>
        </dgm:presLayoutVars>
      </dgm:prSet>
      <dgm:spPr/>
    </dgm:pt>
    <dgm:pt modelId="{CC311163-3A7A-4B0A-A5AB-F0D466F4EE08}" type="pres">
      <dgm:prSet presAssocID="{B3AFEC75-9C02-4FDA-9C0D-8BFE97CE0537}" presName="sibTrans" presStyleCnt="0"/>
      <dgm:spPr/>
    </dgm:pt>
    <dgm:pt modelId="{A80D7651-8BCA-421B-918A-DF19DDDEAA4F}" type="pres">
      <dgm:prSet presAssocID="{EF465599-7634-4637-B35E-3659B44AF7D0}" presName="compNode" presStyleCnt="0"/>
      <dgm:spPr/>
    </dgm:pt>
    <dgm:pt modelId="{1D17DAC4-BEE7-486A-9A65-9C01B3C9AC6A}" type="pres">
      <dgm:prSet presAssocID="{EF465599-7634-4637-B35E-3659B44AF7D0}" presName="bgRect" presStyleLbl="bgShp" presStyleIdx="1" presStyleCnt="3"/>
      <dgm:spPr/>
    </dgm:pt>
    <dgm:pt modelId="{C3B2BCBD-0BAA-470B-910F-1EEF488E91D9}" type="pres">
      <dgm:prSet presAssocID="{EF465599-7634-4637-B35E-3659B44AF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6719178-C73E-4F72-9474-49938E2DB7CD}" type="pres">
      <dgm:prSet presAssocID="{EF465599-7634-4637-B35E-3659B44AF7D0}" presName="spaceRect" presStyleCnt="0"/>
      <dgm:spPr/>
    </dgm:pt>
    <dgm:pt modelId="{79A39AA9-EC94-44CC-9DD2-AB33933AD49D}" type="pres">
      <dgm:prSet presAssocID="{EF465599-7634-4637-B35E-3659B44AF7D0}" presName="parTx" presStyleLbl="revTx" presStyleIdx="1" presStyleCnt="3">
        <dgm:presLayoutVars>
          <dgm:chMax val="0"/>
          <dgm:chPref val="0"/>
        </dgm:presLayoutVars>
      </dgm:prSet>
      <dgm:spPr/>
    </dgm:pt>
    <dgm:pt modelId="{824CDED7-B45C-4598-95E0-EA4A906108E5}" type="pres">
      <dgm:prSet presAssocID="{4D76A1A4-B5D1-4F54-AEE1-B2C03945D0A2}" presName="sibTrans" presStyleCnt="0"/>
      <dgm:spPr/>
    </dgm:pt>
    <dgm:pt modelId="{DEC51AB3-18BF-40A8-839A-73B1A4A30FB9}" type="pres">
      <dgm:prSet presAssocID="{312C7328-1C96-4594-A7B9-A260CC707521}" presName="compNode" presStyleCnt="0"/>
      <dgm:spPr/>
    </dgm:pt>
    <dgm:pt modelId="{820F678C-B529-4BF1-A524-ADCF517E947A}" type="pres">
      <dgm:prSet presAssocID="{312C7328-1C96-4594-A7B9-A260CC707521}" presName="bgRect" presStyleLbl="bgShp" presStyleIdx="2" presStyleCnt="3"/>
      <dgm:spPr/>
    </dgm:pt>
    <dgm:pt modelId="{DE0A151A-1BCE-41FF-A564-995CA726C507}" type="pres">
      <dgm:prSet presAssocID="{312C7328-1C96-4594-A7B9-A260CC7075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4D02E5-EB7F-422D-A978-0A711684A000}" type="pres">
      <dgm:prSet presAssocID="{312C7328-1C96-4594-A7B9-A260CC707521}" presName="spaceRect" presStyleCnt="0"/>
      <dgm:spPr/>
    </dgm:pt>
    <dgm:pt modelId="{5C79FDA6-BEA2-46F8-ADAF-CB02A0BCA362}" type="pres">
      <dgm:prSet presAssocID="{312C7328-1C96-4594-A7B9-A260CC7075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E75445-A277-4FD9-8637-057523BC5A85}" srcId="{4C49F699-52EB-43A2-B7BD-8567BA187A9C}" destId="{312C7328-1C96-4594-A7B9-A260CC707521}" srcOrd="2" destOrd="0" parTransId="{8F767B03-B662-442C-848F-C5C83E4525F3}" sibTransId="{271F126E-39DF-41F1-9F7C-EEC11CB8BF70}"/>
    <dgm:cxn modelId="{04A97D54-37CB-44A5-BE32-11FC303B015F}" type="presOf" srcId="{EF465599-7634-4637-B35E-3659B44AF7D0}" destId="{79A39AA9-EC94-44CC-9DD2-AB33933AD49D}" srcOrd="0" destOrd="0" presId="urn:microsoft.com/office/officeart/2018/2/layout/IconVerticalSolidList"/>
    <dgm:cxn modelId="{DF3E9478-B995-40EF-BED7-222F3C7B0B25}" srcId="{4C49F699-52EB-43A2-B7BD-8567BA187A9C}" destId="{E12EB341-E15C-4E8D-9433-C73D9B5CACD0}" srcOrd="0" destOrd="0" parTransId="{F0AB21DA-36ED-437D-A4BB-DD520ED57D6C}" sibTransId="{B3AFEC75-9C02-4FDA-9C0D-8BFE97CE0537}"/>
    <dgm:cxn modelId="{BA654794-5196-42FF-98C8-77A6C5C39146}" srcId="{4C49F699-52EB-43A2-B7BD-8567BA187A9C}" destId="{EF465599-7634-4637-B35E-3659B44AF7D0}" srcOrd="1" destOrd="0" parTransId="{B71BAE45-705B-4FB3-870C-EDC3C2DEB5E7}" sibTransId="{4D76A1A4-B5D1-4F54-AEE1-B2C03945D0A2}"/>
    <dgm:cxn modelId="{D61E7D9A-3B8D-4C23-8EE0-4F8BFE28FF4B}" type="presOf" srcId="{E12EB341-E15C-4E8D-9433-C73D9B5CACD0}" destId="{698E9B99-11B7-48B9-99E5-04EABD65CA07}" srcOrd="0" destOrd="0" presId="urn:microsoft.com/office/officeart/2018/2/layout/IconVerticalSolidList"/>
    <dgm:cxn modelId="{DABB50A1-5F91-491F-B3A5-3A63B192DB26}" type="presOf" srcId="{312C7328-1C96-4594-A7B9-A260CC707521}" destId="{5C79FDA6-BEA2-46F8-ADAF-CB02A0BCA362}" srcOrd="0" destOrd="0" presId="urn:microsoft.com/office/officeart/2018/2/layout/IconVerticalSolidList"/>
    <dgm:cxn modelId="{3F4067E3-947E-4ABE-BD5C-24021D7023F0}" type="presOf" srcId="{4C49F699-52EB-43A2-B7BD-8567BA187A9C}" destId="{2DDD9AA0-1B19-4150-8BC3-CEC1DD699DF1}" srcOrd="0" destOrd="0" presId="urn:microsoft.com/office/officeart/2018/2/layout/IconVerticalSolidList"/>
    <dgm:cxn modelId="{430B3AE1-3959-4A4E-A8BF-6692FB3390DE}" type="presParOf" srcId="{2DDD9AA0-1B19-4150-8BC3-CEC1DD699DF1}" destId="{199A148D-8B77-48EE-B61E-975009614C36}" srcOrd="0" destOrd="0" presId="urn:microsoft.com/office/officeart/2018/2/layout/IconVerticalSolidList"/>
    <dgm:cxn modelId="{30BD7A62-7203-4829-A995-0B38C46D3EB9}" type="presParOf" srcId="{199A148D-8B77-48EE-B61E-975009614C36}" destId="{753CF276-0B5C-425C-AB17-CF99AC8082D5}" srcOrd="0" destOrd="0" presId="urn:microsoft.com/office/officeart/2018/2/layout/IconVerticalSolidList"/>
    <dgm:cxn modelId="{AF33222F-8E79-448E-9506-DDFD3A56B3E9}" type="presParOf" srcId="{199A148D-8B77-48EE-B61E-975009614C36}" destId="{CD03CAD2-BE9E-4DF1-8A07-B2A83594BA6A}" srcOrd="1" destOrd="0" presId="urn:microsoft.com/office/officeart/2018/2/layout/IconVerticalSolidList"/>
    <dgm:cxn modelId="{C05795B1-0EA2-4D70-8B81-EE9B5B27FF75}" type="presParOf" srcId="{199A148D-8B77-48EE-B61E-975009614C36}" destId="{F1C168D1-DA74-4832-AD26-96D37AD4BC5A}" srcOrd="2" destOrd="0" presId="urn:microsoft.com/office/officeart/2018/2/layout/IconVerticalSolidList"/>
    <dgm:cxn modelId="{696DA729-AEE0-42F2-999A-1EA4E685CA5D}" type="presParOf" srcId="{199A148D-8B77-48EE-B61E-975009614C36}" destId="{698E9B99-11B7-48B9-99E5-04EABD65CA07}" srcOrd="3" destOrd="0" presId="urn:microsoft.com/office/officeart/2018/2/layout/IconVerticalSolidList"/>
    <dgm:cxn modelId="{F104A34B-18BB-4A67-839C-6E9A51F24B5F}" type="presParOf" srcId="{2DDD9AA0-1B19-4150-8BC3-CEC1DD699DF1}" destId="{CC311163-3A7A-4B0A-A5AB-F0D466F4EE08}" srcOrd="1" destOrd="0" presId="urn:microsoft.com/office/officeart/2018/2/layout/IconVerticalSolidList"/>
    <dgm:cxn modelId="{21D53A02-A761-4BE0-B5DE-435618D5C6D1}" type="presParOf" srcId="{2DDD9AA0-1B19-4150-8BC3-CEC1DD699DF1}" destId="{A80D7651-8BCA-421B-918A-DF19DDDEAA4F}" srcOrd="2" destOrd="0" presId="urn:microsoft.com/office/officeart/2018/2/layout/IconVerticalSolidList"/>
    <dgm:cxn modelId="{CD40F74B-CB0B-4E6F-BB1D-A4AE930C183B}" type="presParOf" srcId="{A80D7651-8BCA-421B-918A-DF19DDDEAA4F}" destId="{1D17DAC4-BEE7-486A-9A65-9C01B3C9AC6A}" srcOrd="0" destOrd="0" presId="urn:microsoft.com/office/officeart/2018/2/layout/IconVerticalSolidList"/>
    <dgm:cxn modelId="{84AC3D93-F21C-409C-BB51-7029274EFF0E}" type="presParOf" srcId="{A80D7651-8BCA-421B-918A-DF19DDDEAA4F}" destId="{C3B2BCBD-0BAA-470B-910F-1EEF488E91D9}" srcOrd="1" destOrd="0" presId="urn:microsoft.com/office/officeart/2018/2/layout/IconVerticalSolidList"/>
    <dgm:cxn modelId="{12181509-DE92-4862-8D9F-75A41CEEB859}" type="presParOf" srcId="{A80D7651-8BCA-421B-918A-DF19DDDEAA4F}" destId="{26719178-C73E-4F72-9474-49938E2DB7CD}" srcOrd="2" destOrd="0" presId="urn:microsoft.com/office/officeart/2018/2/layout/IconVerticalSolidList"/>
    <dgm:cxn modelId="{C1150B47-0E48-4C0B-8AB4-9D569EA27647}" type="presParOf" srcId="{A80D7651-8BCA-421B-918A-DF19DDDEAA4F}" destId="{79A39AA9-EC94-44CC-9DD2-AB33933AD49D}" srcOrd="3" destOrd="0" presId="urn:microsoft.com/office/officeart/2018/2/layout/IconVerticalSolidList"/>
    <dgm:cxn modelId="{76ECDD27-F0FF-4A1A-BB29-94CF429E98DD}" type="presParOf" srcId="{2DDD9AA0-1B19-4150-8BC3-CEC1DD699DF1}" destId="{824CDED7-B45C-4598-95E0-EA4A906108E5}" srcOrd="3" destOrd="0" presId="urn:microsoft.com/office/officeart/2018/2/layout/IconVerticalSolidList"/>
    <dgm:cxn modelId="{AAAF8E61-E5C0-455F-B6C9-1C6E33F2C3A1}" type="presParOf" srcId="{2DDD9AA0-1B19-4150-8BC3-CEC1DD699DF1}" destId="{DEC51AB3-18BF-40A8-839A-73B1A4A30FB9}" srcOrd="4" destOrd="0" presId="urn:microsoft.com/office/officeart/2018/2/layout/IconVerticalSolidList"/>
    <dgm:cxn modelId="{25FEC69E-5B5F-4560-8B7F-6B32D8EC9ED2}" type="presParOf" srcId="{DEC51AB3-18BF-40A8-839A-73B1A4A30FB9}" destId="{820F678C-B529-4BF1-A524-ADCF517E947A}" srcOrd="0" destOrd="0" presId="urn:microsoft.com/office/officeart/2018/2/layout/IconVerticalSolidList"/>
    <dgm:cxn modelId="{A86F6162-909A-448C-8A7F-9254B4DAD3AF}" type="presParOf" srcId="{DEC51AB3-18BF-40A8-839A-73B1A4A30FB9}" destId="{DE0A151A-1BCE-41FF-A564-995CA726C507}" srcOrd="1" destOrd="0" presId="urn:microsoft.com/office/officeart/2018/2/layout/IconVerticalSolidList"/>
    <dgm:cxn modelId="{8AB352B5-C496-4B11-AF62-B64C0FA1A93A}" type="presParOf" srcId="{DEC51AB3-18BF-40A8-839A-73B1A4A30FB9}" destId="{A94D02E5-EB7F-422D-A978-0A711684A000}" srcOrd="2" destOrd="0" presId="urn:microsoft.com/office/officeart/2018/2/layout/IconVerticalSolidList"/>
    <dgm:cxn modelId="{25729976-54ED-4348-8FC0-9FF7920F22E4}" type="presParOf" srcId="{DEC51AB3-18BF-40A8-839A-73B1A4A30FB9}" destId="{5C79FDA6-BEA2-46F8-ADAF-CB02A0BCA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F276-0B5C-425C-AB17-CF99AC8082D5}">
      <dsp:nvSpPr>
        <dsp:cNvPr id="0" name=""/>
        <dsp:cNvSpPr/>
      </dsp:nvSpPr>
      <dsp:spPr>
        <a:xfrm>
          <a:off x="0" y="493"/>
          <a:ext cx="9404352" cy="1155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CAD2-BE9E-4DF1-8A07-B2A83594BA6A}">
      <dsp:nvSpPr>
        <dsp:cNvPr id="0" name=""/>
        <dsp:cNvSpPr/>
      </dsp:nvSpPr>
      <dsp:spPr>
        <a:xfrm>
          <a:off x="349665" y="260575"/>
          <a:ext cx="635755" cy="635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E9B99-11B7-48B9-99E5-04EABD65CA07}">
      <dsp:nvSpPr>
        <dsp:cNvPr id="0" name=""/>
        <dsp:cNvSpPr/>
      </dsp:nvSpPr>
      <dsp:spPr>
        <a:xfrm>
          <a:off x="1335086" y="4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Given the timeframe. Very hard for API design</a:t>
          </a:r>
        </a:p>
      </dsp:txBody>
      <dsp:txXfrm>
        <a:off x="1335086" y="493"/>
        <a:ext cx="8069265" cy="1155919"/>
      </dsp:txXfrm>
    </dsp:sp>
    <dsp:sp modelId="{1D17DAC4-BEE7-486A-9A65-9C01B3C9AC6A}">
      <dsp:nvSpPr>
        <dsp:cNvPr id="0" name=""/>
        <dsp:cNvSpPr/>
      </dsp:nvSpPr>
      <dsp:spPr>
        <a:xfrm>
          <a:off x="0" y="1445393"/>
          <a:ext cx="9404352" cy="115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2BCBD-0BAA-470B-910F-1EEF488E91D9}">
      <dsp:nvSpPr>
        <dsp:cNvPr id="0" name=""/>
        <dsp:cNvSpPr/>
      </dsp:nvSpPr>
      <dsp:spPr>
        <a:xfrm>
          <a:off x="349665" y="1705475"/>
          <a:ext cx="635755" cy="635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9AA9-EC94-44CC-9DD2-AB33933AD49D}">
      <dsp:nvSpPr>
        <dsp:cNvPr id="0" name=""/>
        <dsp:cNvSpPr/>
      </dsp:nvSpPr>
      <dsp:spPr>
        <a:xfrm>
          <a:off x="1335086" y="14453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purpose was to demonstrate that voice command are possible</a:t>
          </a:r>
        </a:p>
      </dsp:txBody>
      <dsp:txXfrm>
        <a:off x="1335086" y="1445393"/>
        <a:ext cx="8069265" cy="1155919"/>
      </dsp:txXfrm>
    </dsp:sp>
    <dsp:sp modelId="{820F678C-B529-4BF1-A524-ADCF517E947A}">
      <dsp:nvSpPr>
        <dsp:cNvPr id="0" name=""/>
        <dsp:cNvSpPr/>
      </dsp:nvSpPr>
      <dsp:spPr>
        <a:xfrm>
          <a:off x="0" y="2890292"/>
          <a:ext cx="9404352" cy="1155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A151A-1BCE-41FF-A564-995CA726C507}">
      <dsp:nvSpPr>
        <dsp:cNvPr id="0" name=""/>
        <dsp:cNvSpPr/>
      </dsp:nvSpPr>
      <dsp:spPr>
        <a:xfrm>
          <a:off x="349665" y="3150374"/>
          <a:ext cx="635755" cy="635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FDA6-BEA2-46F8-ADAF-CB02A0BCA362}">
      <dsp:nvSpPr>
        <dsp:cNvPr id="0" name=""/>
        <dsp:cNvSpPr/>
      </dsp:nvSpPr>
      <dsp:spPr>
        <a:xfrm>
          <a:off x="1335086" y="2890292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HOWEVER! Can refactor and use callbacks</a:t>
          </a:r>
        </a:p>
      </dsp:txBody>
      <dsp:txXfrm>
        <a:off x="1335086" y="2890292"/>
        <a:ext cx="8069265" cy="115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CA8A-0512-43AB-803D-D45DB50FBC7E}" type="datetimeFigureOut">
              <a:rPr lang="en-US" smtClean="0"/>
              <a:t>2021-09-04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6C76-0BFA-4C3A-8B74-37E61261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 to find correct choice API for text-to-speech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was really hard to design a full extendable and maintainable system that would work on any application.</a:t>
            </a:r>
          </a:p>
          <a:p>
            <a:r>
              <a:rPr lang="en-US" dirty="0"/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is easy to refactor the code to use some sort of Callback system. Which allows each application to define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3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0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58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9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8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3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4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6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6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7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5078B9-44E3-4429-96BC-EA075EF29453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89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459CA2-3E8D-4EF5-B1EF-098A71015495}"/>
              </a:ext>
            </a:extLst>
          </p:cNvPr>
          <p:cNvSpPr txBox="1"/>
          <p:nvPr/>
        </p:nvSpPr>
        <p:spPr>
          <a:xfrm>
            <a:off x="2564266" y="2024743"/>
            <a:ext cx="5330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500" dirty="0"/>
              <a:t>Magic Voice App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4DF05-C9D4-436A-AAA4-614E7E60D2AD}"/>
              </a:ext>
            </a:extLst>
          </p:cNvPr>
          <p:cNvSpPr txBox="1"/>
          <p:nvPr/>
        </p:nvSpPr>
        <p:spPr>
          <a:xfrm>
            <a:off x="2957803" y="4385388"/>
            <a:ext cx="45432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BY</a:t>
            </a:r>
          </a:p>
          <a:p>
            <a:pPr algn="ctr"/>
            <a:r>
              <a:rPr lang="en-CA" sz="3200" dirty="0"/>
              <a:t> Shadi Jiha</a:t>
            </a:r>
          </a:p>
          <a:p>
            <a:pPr algn="ctr"/>
            <a:r>
              <a:rPr lang="en-CA" sz="3200" dirty="0"/>
              <a:t>Christina Darstbanian </a:t>
            </a:r>
          </a:p>
        </p:txBody>
      </p:sp>
    </p:spTree>
    <p:extLst>
      <p:ext uri="{BB962C8B-B14F-4D97-AF65-F5344CB8AC3E}">
        <p14:creationId xmlns:p14="http://schemas.microsoft.com/office/powerpoint/2010/main" val="28494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BA4-9A46-40C0-A41A-F502A0C4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Extendibility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25CBEA-293B-45CA-879D-60EE0E99A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06705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548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481-54A9-4727-80E5-D9C4F3D0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596" y="2376739"/>
            <a:ext cx="7134808" cy="2104522"/>
          </a:xfrm>
        </p:spPr>
        <p:txBody>
          <a:bodyPr/>
          <a:lstStyle/>
          <a:p>
            <a:pPr algn="ctr"/>
            <a:r>
              <a:rPr lang="en-US" dirty="0"/>
              <a:t>Application presentation Time!</a:t>
            </a:r>
          </a:p>
        </p:txBody>
      </p:sp>
    </p:spTree>
    <p:extLst>
      <p:ext uri="{BB962C8B-B14F-4D97-AF65-F5344CB8AC3E}">
        <p14:creationId xmlns:p14="http://schemas.microsoft.com/office/powerpoint/2010/main" val="386985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C07-B904-4D2C-826C-5B10404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Application:  Voice Enabled App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5D01-92F8-4D5B-B1C1-8F5F5FE7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dirty="0"/>
              <a:t>Main Problem: </a:t>
            </a:r>
          </a:p>
          <a:p>
            <a:pPr marL="0" indent="0">
              <a:buNone/>
            </a:pPr>
            <a:r>
              <a:rPr lang="en-US" dirty="0"/>
              <a:t>Creating an application that allows users to navigate the application, fill forms and read content via voice instructions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3200" dirty="0"/>
              <a:t>Objective : </a:t>
            </a:r>
          </a:p>
          <a:p>
            <a:r>
              <a:rPr lang="en-CA" sz="2400" dirty="0"/>
              <a:t>Help Users navigate Easily Through Voice instructions</a:t>
            </a:r>
          </a:p>
          <a:p>
            <a:r>
              <a:rPr lang="en-CA" sz="2400" dirty="0"/>
              <a:t>Let Users create posts and fill forms</a:t>
            </a:r>
          </a:p>
          <a:p>
            <a:endParaRPr lang="en-CA" sz="3200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AE9-D134-4293-8F41-59ED369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0F66-00CD-4393-A89C-136F34A0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6513"/>
            <a:ext cx="736340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2100" dirty="0"/>
              <a:t>User database with credentials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Access to their account after login or register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Navigation and completing many functionalities by speech recognition technology.</a:t>
            </a:r>
          </a:p>
          <a:p>
            <a:pPr>
              <a:lnSpc>
                <a:spcPct val="200000"/>
              </a:lnSpc>
            </a:pPr>
            <a:r>
              <a:rPr lang="en-CA" sz="2400" dirty="0"/>
              <a:t>User friendly voice  commands.</a:t>
            </a:r>
          </a:p>
          <a:p>
            <a:pPr marL="0" indent="0">
              <a:lnSpc>
                <a:spcPct val="200000"/>
              </a:lnSpc>
              <a:buNone/>
            </a:pPr>
            <a:endParaRPr lang="en-CA" sz="2100" dirty="0"/>
          </a:p>
          <a:p>
            <a:endParaRPr lang="en-CA" sz="2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9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7DC-351E-480C-AC7F-CF46E6A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Friendly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AEF1-301A-492E-A2D8-5D5196CE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893"/>
            <a:ext cx="8946541" cy="4195481"/>
          </a:xfrm>
        </p:spPr>
        <p:txBody>
          <a:bodyPr/>
          <a:lstStyle/>
          <a:p>
            <a:r>
              <a:rPr lang="en-CA" dirty="0"/>
              <a:t>Easy Transmission between parts of the application </a:t>
            </a:r>
          </a:p>
          <a:p>
            <a:r>
              <a:rPr lang="en-CA" dirty="0"/>
              <a:t>Error feedback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CD4A2-7F12-4084-B613-D4652A1B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57" y="2118452"/>
            <a:ext cx="7236542" cy="44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5111-97AD-4A33-8369-F6AD49F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>
                <a:solidFill>
                  <a:srgbClr val="EBEBEB"/>
                </a:solidFill>
              </a:rPr>
              <a:t>Speech recognition with P5.Js</a:t>
            </a:r>
            <a:br>
              <a:rPr lang="en-CA" sz="2200">
                <a:solidFill>
                  <a:srgbClr val="EBEBEB"/>
                </a:solidFill>
              </a:rPr>
            </a:br>
            <a:endParaRPr lang="en-CA" sz="2200">
              <a:solidFill>
                <a:srgbClr val="EBEBEB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5B24-9019-4FFD-917F-7E7B6398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rgbClr val="FFFFFF"/>
                </a:solidFill>
              </a:rPr>
              <a:t>How it works?</a:t>
            </a:r>
          </a:p>
          <a:p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1B3-161E-4699-86BC-ECC18361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37" y="1143000"/>
            <a:ext cx="7143862" cy="47506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240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FC6B-34DB-4CDB-9CE8-984AD14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4804-2C53-4160-B10C-01D18BAC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Speech recognition(P5.Js)</a:t>
            </a:r>
          </a:p>
          <a:p>
            <a:r>
              <a:rPr lang="en-CA" dirty="0"/>
              <a:t>PHP Laravel </a:t>
            </a:r>
          </a:p>
          <a:p>
            <a:r>
              <a:rPr lang="en-CA" dirty="0"/>
              <a:t>Composer and NPM</a:t>
            </a:r>
          </a:p>
          <a:p>
            <a:r>
              <a:rPr lang="en-CA" dirty="0"/>
              <a:t>MySQL</a:t>
            </a:r>
          </a:p>
          <a:p>
            <a:r>
              <a:rPr lang="en-CA" dirty="0"/>
              <a:t>Blade</a:t>
            </a:r>
          </a:p>
          <a:p>
            <a:r>
              <a:rPr lang="en-CA" dirty="0"/>
              <a:t>JavaScript </a:t>
            </a:r>
          </a:p>
          <a:p>
            <a:r>
              <a:rPr lang="en-CA" dirty="0"/>
              <a:t>Bootstrap </a:t>
            </a:r>
          </a:p>
        </p:txBody>
      </p:sp>
    </p:spTree>
    <p:extLst>
      <p:ext uri="{BB962C8B-B14F-4D97-AF65-F5344CB8AC3E}">
        <p14:creationId xmlns:p14="http://schemas.microsoft.com/office/powerpoint/2010/main" val="6014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76A2-EC5D-4C43-8029-1F1F6794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text recognition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B70F-AD73-44AC-8D57-7C6A133A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on the usage of similar pronunciation words (such as “test” and “text” ). The voice recognizer gets confused.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20BE-E7AB-4E6E-8F92-51D36620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53" y="2757368"/>
            <a:ext cx="9254121" cy="38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BDE9-01E0-441A-B70C-9FB0EF1B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Multiple choice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DEFC-89FF-4361-A513-8FDC160A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Each user gives different command structure.</a:t>
            </a:r>
          </a:p>
          <a:p>
            <a:endParaRPr lang="en-US" dirty="0"/>
          </a:p>
          <a:p>
            <a:r>
              <a:rPr lang="en-US" dirty="0"/>
              <a:t>Solution: Added multiple choice. E.g. line 92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E270-BFD9-41DE-8828-542E7F2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0" y="1899634"/>
            <a:ext cx="6123054" cy="4056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7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2F40-34FC-48CC-B5B2-541CB03C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API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6BA5-070C-4F42-88B3-EEE165E0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Request limit</a:t>
            </a:r>
          </a:p>
          <a:p>
            <a:endParaRPr lang="en-US" dirty="0"/>
          </a:p>
          <a:p>
            <a:r>
              <a:rPr lang="en-US" dirty="0"/>
              <a:t>Stream elements: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Enough requests per minute</a:t>
            </a:r>
          </a:p>
        </p:txBody>
      </p:sp>
    </p:spTree>
    <p:extLst>
      <p:ext uri="{BB962C8B-B14F-4D97-AF65-F5344CB8AC3E}">
        <p14:creationId xmlns:p14="http://schemas.microsoft.com/office/powerpoint/2010/main" val="298799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282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Application:  Voice Enabled App  </vt:lpstr>
      <vt:lpstr>Main Approach</vt:lpstr>
      <vt:lpstr>User Friendly Design</vt:lpstr>
      <vt:lpstr>Speech recognition with P5.Js </vt:lpstr>
      <vt:lpstr>Technologies Used: </vt:lpstr>
      <vt:lpstr>Wrong text recognition  </vt:lpstr>
      <vt:lpstr>Multiple choice </vt:lpstr>
      <vt:lpstr>Finding the right API  </vt:lpstr>
      <vt:lpstr>Extendibility </vt:lpstr>
      <vt:lpstr>Application presentation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Darstbanian</dc:creator>
  <cp:lastModifiedBy>Shadi Jiha</cp:lastModifiedBy>
  <cp:revision>29</cp:revision>
  <dcterms:created xsi:type="dcterms:W3CDTF">2021-09-04T23:27:54Z</dcterms:created>
  <dcterms:modified xsi:type="dcterms:W3CDTF">2021-09-05T03:01:09Z</dcterms:modified>
</cp:coreProperties>
</file>