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4BA4B5F-6102-4C83-89EE-E9EB3AA84FF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Lab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8B05288-6E20-4D64-9F27-DF3F2D383E9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Datei erstellt am: 11.04.22 11:15:24 GMT+02:00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 Sales, Profit, Discount" id="2" name="slide2">
            <a:extLst>
              <a:ext uri="{FF2B5EF4-FFF2-40B4-BE49-F238E27FC236}">
                <a16:creationId xmlns:a16="http://schemas.microsoft.com/office/drawing/2014/main" id="{D21B0160-86C4-47F3-A8AB-DEDA8D8982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89" y="0"/>
            <a:ext cx="10448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rterly Sales/Profit " id="3" name="slide3">
            <a:extLst>
              <a:ext uri="{FF2B5EF4-FFF2-40B4-BE49-F238E27FC236}">
                <a16:creationId xmlns:a16="http://schemas.microsoft.com/office/drawing/2014/main" id="{5D8D85F1-8A8F-4869-9291-D045432F64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47" y="0"/>
            <a:ext cx="9548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gin per Subcatagory" id="4" name="slide4">
            <a:extLst>
              <a:ext uri="{FF2B5EF4-FFF2-40B4-BE49-F238E27FC236}">
                <a16:creationId xmlns:a16="http://schemas.microsoft.com/office/drawing/2014/main" id="{E6FBC154-F71B-4028-8F3E-302BE629CB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128712"/>
            <a:ext cx="99631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3 Coperate Customer" id="5" name="slide5">
            <a:extLst>
              <a:ext uri="{FF2B5EF4-FFF2-40B4-BE49-F238E27FC236}">
                <a16:creationId xmlns:a16="http://schemas.microsoft.com/office/drawing/2014/main" id="{E782A5EB-27D0-4FB6-9305-60AC86507A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31" y="0"/>
            <a:ext cx="145113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Cat Sales per Region" id="6" name="slide6">
            <a:extLst>
              <a:ext uri="{FF2B5EF4-FFF2-40B4-BE49-F238E27FC236}">
                <a16:creationId xmlns:a16="http://schemas.microsoft.com/office/drawing/2014/main" id="{D2644BAB-AD4B-4676-84B7-FF504AAC31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82" y="0"/>
            <a:ext cx="4696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tt 6" id="7" name="slide7">
            <a:extLst>
              <a:ext uri="{FF2B5EF4-FFF2-40B4-BE49-F238E27FC236}">
                <a16:creationId xmlns:a16="http://schemas.microsoft.com/office/drawing/2014/main" id="{C5186EC8-3BCB-4ADE-8A29-19CCD97CFE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38" y="0"/>
            <a:ext cx="1038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2022-04-11T09:15:29Z</dcterms:created>
  <dcterms:modified xsi:type="dcterms:W3CDTF">2022-04-11T09:15:29Z</dcterms:modified>
</cp:coreProperties>
</file>