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8A0B1C-2AB3-4F1F-AF21-A0CA4558AE4C}">
          <p14:sldIdLst>
            <p14:sldId id="256"/>
            <p14:sldId id="257"/>
            <p14:sldId id="259"/>
            <p14:sldId id="262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01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3C9C6-F338-44BE-971F-8E73DCABE67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4BFB-3329-4026-A2B5-6F8ACF83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4BFB-3329-4026-A2B5-6F8ACF836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892B-F71E-4542-9A65-6B4A0DD61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C24B-D27B-4DD7-B802-32C2B7E10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9BC6-83AC-4B75-B0BB-423DA80D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B51B-DCEC-471B-8A6D-A03E00F6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94EF-0AD4-4982-B297-B2411F7B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23EF-B3B9-4F42-AA48-5A28C1EA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E5D68-352F-4215-B27E-5E772A07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91E9-18A6-41BA-9090-33FC5C3B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7BFC-CF3A-4501-8FFD-314881C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6B33-4A8B-4FB4-89B1-D9224D29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63126-7BB5-43A7-927D-FBC9FDE5A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C51FA-8A82-461F-977A-E653217F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13F4-7459-49B8-9461-7C68B3AB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3500-5AA0-4ED2-AC49-152F1B60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6BCB-ED62-41AE-8170-D4BF6AAC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32C2-ED6D-4F80-8182-EC37FDCB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18E3-AB72-4885-B307-DB1C64F8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CCE4-1D5C-462F-8288-FDA5E91C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BFD0-D60E-4160-B4F5-BC38BC86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5933-6FF8-4641-8E82-21AD205B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0D84-9DCC-422D-B55E-86FCEDAE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7EA0-E51E-4151-A7BD-115773B4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6CBA-0ECB-450D-9247-4DC9619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03D5-6637-46F7-AC08-92976F93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C220-5055-4172-99F0-00A4E07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8E5B-AF02-4CD5-B9F9-DA297E81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069A-175A-4036-B1C6-54985D7D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71B25-496F-4749-8DDC-BE164155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0B49-681F-42F4-8F57-ADEF76AB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316-884D-42AB-96C0-61F8DF84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7653-94C2-4696-A868-7A29DAFB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7921-8166-412A-B1C2-890149F9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E774-9DCB-4D27-BF6F-810D65F7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68B-9777-4121-8DBD-1DD73CAB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103C5-FC77-4799-A579-EA957F092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1F8A0-AA59-4A1D-B297-3901F6D71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A3B62-98FA-4F90-9425-95D23245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B418-4A0B-4AE4-8C01-A4A9E046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F6903-97E7-4950-AADE-18EDBDFB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39A3-FB46-4966-A1F9-052C391F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7B1A7-AA50-4CE6-89A9-BEA2EE80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3F136-B723-451F-A747-A87FB16B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2B98E-FDFC-47DA-89E0-5A66154F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A42BD-98C6-4DC8-A50C-F0D17F3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A6608-EDE1-4D4A-BFA0-1CD58418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C5CB-C52C-4AC3-96A3-C4B8E905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99FC-32E4-4774-8A65-79A55F9A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D65F-06C9-4C32-97FE-165DA4DF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AEE00-6B1E-4E51-8201-33DD0E4B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FA03-B6FF-4BA1-B2F6-9962F8D0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7AA2-5083-4216-995D-A1FDA365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0F166-FB0B-47C0-8509-A4D8729C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06A-72D0-46C3-BA94-FC55BD2C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EF8BA-EADD-4E06-8871-E93ECCCE6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6F84F-FC63-4D2F-9530-FAF51354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CC65E-FDFE-4891-9157-502D7CB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479F-56ED-4853-9EBD-0A5D2444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80E4A-F984-437A-9A23-55E47200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08AE3-795A-42E4-B0B0-8F6EBD64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19C2-FFF4-4D21-9652-C3FC0231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1C6B-152A-4725-B8A1-D699051BE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8206-A96C-4D73-836B-4DA9C5300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D029-7E2E-403E-80D5-770E4B3A8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office-supplies-in-store-mart-63402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xhere.com/en/photo/8592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how.com/how_2342718_keep-track-money-small-busines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802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802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library with shelves of books&#10;&#10;Description automatically generated with low confidence">
            <a:extLst>
              <a:ext uri="{FF2B5EF4-FFF2-40B4-BE49-F238E27FC236}">
                <a16:creationId xmlns:a16="http://schemas.microsoft.com/office/drawing/2014/main" id="{5D34F7F0-4F25-449F-8C04-7C98B5AA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578" y="2227678"/>
            <a:ext cx="3383659" cy="4050702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338F51-5062-4FA9-93D2-A5067C5E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91" y="3865616"/>
            <a:ext cx="6851272" cy="17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9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11914D38-12C3-43F5-9A53-CB19F2398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9050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6B9F5-4DF0-4178-8C7F-326790B8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5" y="11285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Which Category is the Most Profitable overall? </a:t>
            </a:r>
            <a:br>
              <a:rPr 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</a:br>
            <a:br>
              <a:rPr 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</a:br>
            <a:endParaRPr lang="en-US" sz="2000" b="1" i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624041-F0B5-4152-BE97-05D9740C1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40329" y="2916315"/>
            <a:ext cx="8472632" cy="32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1BE6744-7FF5-4098-923B-6A16F2474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16"/>
          <a:stretch/>
        </p:blipFill>
        <p:spPr>
          <a:xfrm>
            <a:off x="-1" y="-3"/>
            <a:ext cx="12192001" cy="6858002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DFA5E-129D-4C03-A952-692CB2D6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4820479"/>
            <a:ext cx="7024241" cy="16232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Highest and lowest performing product category?</a:t>
            </a:r>
          </a:p>
        </p:txBody>
      </p:sp>
    </p:spTree>
    <p:extLst>
      <p:ext uri="{BB962C8B-B14F-4D97-AF65-F5344CB8AC3E}">
        <p14:creationId xmlns:p14="http://schemas.microsoft.com/office/powerpoint/2010/main" val="267923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6A365B-C69A-427F-A4D4-4DD23888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5" y="1781849"/>
            <a:ext cx="9120808" cy="4838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D9D2D7-0C2D-4AEB-8271-416B71B915BB}"/>
              </a:ext>
            </a:extLst>
          </p:cNvPr>
          <p:cNvSpPr txBox="1"/>
          <p:nvPr/>
        </p:nvSpPr>
        <p:spPr>
          <a:xfrm>
            <a:off x="4091761" y="1412517"/>
            <a:ext cx="2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Profit by Subcategory</a:t>
            </a:r>
          </a:p>
        </p:txBody>
      </p:sp>
    </p:spTree>
    <p:extLst>
      <p:ext uri="{BB962C8B-B14F-4D97-AF65-F5344CB8AC3E}">
        <p14:creationId xmlns:p14="http://schemas.microsoft.com/office/powerpoint/2010/main" val="10316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library with shelves of books&#10;&#10;Description automatically generated with low confidence">
            <a:extLst>
              <a:ext uri="{FF2B5EF4-FFF2-40B4-BE49-F238E27FC236}">
                <a16:creationId xmlns:a16="http://schemas.microsoft.com/office/drawing/2014/main" id="{DB71BAE9-73A3-4B22-8260-1DEB59666D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10" b="5064"/>
          <a:stretch/>
        </p:blipFill>
        <p:spPr>
          <a:xfrm>
            <a:off x="20" y="-19049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CB2C00A-E659-4691-AFB4-28255172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8FD84C-74B5-451D-8F0A-1E19EC3D9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E79B-F1D6-4696-B5E3-5CD07CEE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483" y="1661297"/>
            <a:ext cx="8655082" cy="3702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Office Supplies: Labels earned the most profit, less overhead expenses, in 2019.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Furniture segment still found itself in the negative in overall profit and margin for tables in 2019 after returns were considered.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In 2018, Labels and Paper Office Supplies fared well overall.</a:t>
            </a:r>
          </a:p>
        </p:txBody>
      </p:sp>
    </p:spTree>
    <p:extLst>
      <p:ext uri="{BB962C8B-B14F-4D97-AF65-F5344CB8AC3E}">
        <p14:creationId xmlns:p14="http://schemas.microsoft.com/office/powerpoint/2010/main" val="288693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9F889-64CF-4E56-9488-EFF826F8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65" y="911481"/>
            <a:ext cx="5506277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 Customer Segment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538C7C-D34F-4588-BE37-6A7CA50BF4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538" r="19528" b="-1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51CDC-C549-4804-978B-F73614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457" y="2234920"/>
            <a:ext cx="4629902" cy="432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Tamara Chand from the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Corporate Customer segment; 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153 orders, $9043.78 — the highest in the Superstore dataset.</a:t>
            </a:r>
          </a:p>
          <a:p>
            <a:pPr marL="457200" indent="-457200">
              <a:buAutoNum type="arabicPlain" startAt="2020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-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Raymond Buch of the </a:t>
            </a:r>
            <a:r>
              <a:rPr lang="en-US" sz="2000" b="1" dirty="0">
                <a:solidFill>
                  <a:schemeClr val="bg1">
                    <a:alpha val="80000"/>
                  </a:schemeClr>
                </a:solidFill>
              </a:rPr>
              <a:t>Consumer segment 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1">
                    <a:alpha val="80000"/>
                  </a:schemeClr>
                </a:solidFill>
              </a:rPr>
              <a:t>nd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TOP performing; placed 51 orders, $7411.68, made 0 returns.</a:t>
            </a:r>
          </a:p>
        </p:txBody>
      </p:sp>
    </p:spTree>
    <p:extLst>
      <p:ext uri="{BB962C8B-B14F-4D97-AF65-F5344CB8AC3E}">
        <p14:creationId xmlns:p14="http://schemas.microsoft.com/office/powerpoint/2010/main" val="423760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119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MS Mincho</vt:lpstr>
      <vt:lpstr>Arial</vt:lpstr>
      <vt:lpstr>Calibri</vt:lpstr>
      <vt:lpstr>Calibri Light</vt:lpstr>
      <vt:lpstr>Office Theme</vt:lpstr>
      <vt:lpstr>PowerPoint Presentation</vt:lpstr>
      <vt:lpstr>Which Category is the Most Profitable overall?   </vt:lpstr>
      <vt:lpstr>Highest and lowest performing product category?</vt:lpstr>
      <vt:lpstr>PowerPoint Presentation</vt:lpstr>
      <vt:lpstr>PowerPoint Presentation</vt:lpstr>
      <vt:lpstr>TOP Customer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James</dc:creator>
  <cp:lastModifiedBy>PC</cp:lastModifiedBy>
  <cp:revision>10</cp:revision>
  <dcterms:created xsi:type="dcterms:W3CDTF">2021-11-23T00:08:45Z</dcterms:created>
  <dcterms:modified xsi:type="dcterms:W3CDTF">2025-04-19T23:59:22Z</dcterms:modified>
</cp:coreProperties>
</file>