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Maven Pro" panose="020B0604020202020204" charset="0"/>
      <p:regular r:id="rId16"/>
      <p:bold r:id="rId17"/>
    </p:embeddedFont>
    <p:embeddedFont>
      <p:font typeface="Nunito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1a9decf00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1a9decf00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1a9decf002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1a9decf002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1a9decf002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1a9decf002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1f525fce2e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1f525fce2e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f525fce2e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f525fce2e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f525fce2e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f525fce2e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f525fce2e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f525fce2e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a9decf00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1a9decf00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f525fce2e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f525fce2e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a9decf00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1a9decf002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a9decf00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a9decf00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1a9decf002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1a9decf002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istinaKs/AppDev2TermProjec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FindMyTherapist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Members: Christina Kallas, Sarah Primavera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2"/>
          <p:cNvSpPr/>
          <p:nvPr/>
        </p:nvSpPr>
        <p:spPr>
          <a:xfrm>
            <a:off x="4992200" y="1398125"/>
            <a:ext cx="1931700" cy="308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2"/>
          <p:cNvSpPr/>
          <p:nvPr/>
        </p:nvSpPr>
        <p:spPr>
          <a:xfrm>
            <a:off x="822500" y="1348325"/>
            <a:ext cx="1931700" cy="318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41526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(continued):</a:t>
            </a:r>
            <a:endParaRPr/>
          </a:p>
        </p:txBody>
      </p:sp>
      <p:pic>
        <p:nvPicPr>
          <p:cNvPr id="407" name="Google Shape;4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100" y="1398125"/>
            <a:ext cx="1805908" cy="30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2"/>
          <p:cNvSpPr/>
          <p:nvPr/>
        </p:nvSpPr>
        <p:spPr>
          <a:xfrm>
            <a:off x="4739850" y="1158450"/>
            <a:ext cx="498000" cy="48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3.5</a:t>
            </a:r>
            <a:endParaRPr sz="900" b="1"/>
          </a:p>
        </p:txBody>
      </p:sp>
      <p:pic>
        <p:nvPicPr>
          <p:cNvPr id="409" name="Google Shape;40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400" y="1394786"/>
            <a:ext cx="1805900" cy="3088289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22"/>
          <p:cNvSpPr/>
          <p:nvPr/>
        </p:nvSpPr>
        <p:spPr>
          <a:xfrm>
            <a:off x="695075" y="1158450"/>
            <a:ext cx="498000" cy="48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2.5</a:t>
            </a:r>
            <a:endParaRPr sz="900" b="1"/>
          </a:p>
        </p:txBody>
      </p:sp>
      <p:sp>
        <p:nvSpPr>
          <p:cNvPr id="411" name="Google Shape;411;p22"/>
          <p:cNvSpPr/>
          <p:nvPr/>
        </p:nvSpPr>
        <p:spPr>
          <a:xfrm>
            <a:off x="0" y="2695500"/>
            <a:ext cx="752400" cy="67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2.2</a:t>
            </a:r>
            <a:br>
              <a:rPr lang="en" sz="800" b="1"/>
            </a:br>
            <a:r>
              <a:rPr lang="en" sz="600" b="1"/>
              <a:t>Client Profile</a:t>
            </a:r>
            <a:endParaRPr sz="500" b="1"/>
          </a:p>
        </p:txBody>
      </p:sp>
      <p:cxnSp>
        <p:nvCxnSpPr>
          <p:cNvPr id="412" name="Google Shape;412;p22"/>
          <p:cNvCxnSpPr>
            <a:endCxn id="411" idx="5"/>
          </p:cNvCxnSpPr>
          <p:nvPr/>
        </p:nvCxnSpPr>
        <p:spPr>
          <a:xfrm rot="10800000">
            <a:off x="642214" y="3272161"/>
            <a:ext cx="377100" cy="100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3" name="Google Shape;413;p22"/>
          <p:cNvSpPr/>
          <p:nvPr/>
        </p:nvSpPr>
        <p:spPr>
          <a:xfrm>
            <a:off x="2930813" y="3435575"/>
            <a:ext cx="752400" cy="67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2.4</a:t>
            </a:r>
            <a:br>
              <a:rPr lang="en" sz="800" b="1"/>
            </a:br>
            <a:r>
              <a:rPr lang="en" sz="600" b="1"/>
              <a:t>Therapist</a:t>
            </a:r>
            <a:br>
              <a:rPr lang="en" sz="600" b="1"/>
            </a:br>
            <a:r>
              <a:rPr lang="en" sz="600" b="1"/>
              <a:t>Search</a:t>
            </a:r>
            <a:endParaRPr sz="500" b="1"/>
          </a:p>
        </p:txBody>
      </p:sp>
      <p:cxnSp>
        <p:nvCxnSpPr>
          <p:cNvPr id="414" name="Google Shape;414;p22"/>
          <p:cNvCxnSpPr>
            <a:endCxn id="413" idx="2"/>
          </p:cNvCxnSpPr>
          <p:nvPr/>
        </p:nvCxnSpPr>
        <p:spPr>
          <a:xfrm rot="10800000" flipH="1">
            <a:off x="1934513" y="3773375"/>
            <a:ext cx="9963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5" name="Google Shape;415;p22"/>
          <p:cNvSpPr/>
          <p:nvPr/>
        </p:nvSpPr>
        <p:spPr>
          <a:xfrm>
            <a:off x="4102700" y="2695500"/>
            <a:ext cx="752400" cy="67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2.2</a:t>
            </a:r>
            <a:br>
              <a:rPr lang="en" sz="800" b="1"/>
            </a:br>
            <a:r>
              <a:rPr lang="en" sz="600" b="1"/>
              <a:t>Therapist Profile</a:t>
            </a:r>
            <a:endParaRPr sz="500" b="1"/>
          </a:p>
        </p:txBody>
      </p:sp>
      <p:cxnSp>
        <p:nvCxnSpPr>
          <p:cNvPr id="416" name="Google Shape;416;p22"/>
          <p:cNvCxnSpPr>
            <a:endCxn id="415" idx="5"/>
          </p:cNvCxnSpPr>
          <p:nvPr/>
        </p:nvCxnSpPr>
        <p:spPr>
          <a:xfrm rot="10800000">
            <a:off x="4744914" y="3272161"/>
            <a:ext cx="444900" cy="101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7" name="Google Shape;417;p22"/>
          <p:cNvSpPr/>
          <p:nvPr/>
        </p:nvSpPr>
        <p:spPr>
          <a:xfrm>
            <a:off x="7180600" y="3272075"/>
            <a:ext cx="752400" cy="67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3.4</a:t>
            </a:r>
            <a:br>
              <a:rPr lang="en" sz="800" b="1"/>
            </a:br>
            <a:r>
              <a:rPr lang="en" sz="600" b="1"/>
              <a:t>My Clients page</a:t>
            </a:r>
            <a:endParaRPr sz="500" b="1"/>
          </a:p>
        </p:txBody>
      </p:sp>
      <p:cxnSp>
        <p:nvCxnSpPr>
          <p:cNvPr id="418" name="Google Shape;418;p22"/>
          <p:cNvCxnSpPr>
            <a:endCxn id="417" idx="2"/>
          </p:cNvCxnSpPr>
          <p:nvPr/>
        </p:nvCxnSpPr>
        <p:spPr>
          <a:xfrm rot="10800000" flipH="1">
            <a:off x="6163000" y="3609875"/>
            <a:ext cx="1017600" cy="66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3"/>
          <p:cNvSpPr/>
          <p:nvPr/>
        </p:nvSpPr>
        <p:spPr>
          <a:xfrm>
            <a:off x="4992200" y="1398125"/>
            <a:ext cx="1931700" cy="308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3"/>
          <p:cNvSpPr/>
          <p:nvPr/>
        </p:nvSpPr>
        <p:spPr>
          <a:xfrm>
            <a:off x="822500" y="1348325"/>
            <a:ext cx="1931700" cy="318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41526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(continued):</a:t>
            </a:r>
            <a:endParaRPr/>
          </a:p>
        </p:txBody>
      </p:sp>
      <p:pic>
        <p:nvPicPr>
          <p:cNvPr id="426" name="Google Shape;4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137" y="1398137"/>
            <a:ext cx="1672435" cy="308160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3"/>
          <p:cNvSpPr/>
          <p:nvPr/>
        </p:nvSpPr>
        <p:spPr>
          <a:xfrm>
            <a:off x="695075" y="1158450"/>
            <a:ext cx="498000" cy="48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2.6</a:t>
            </a:r>
            <a:endParaRPr sz="900" b="1"/>
          </a:p>
        </p:txBody>
      </p:sp>
      <p:pic>
        <p:nvPicPr>
          <p:cNvPr id="428" name="Google Shape;4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8225" y="1461050"/>
            <a:ext cx="1626175" cy="295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3"/>
          <p:cNvSpPr/>
          <p:nvPr/>
        </p:nvSpPr>
        <p:spPr>
          <a:xfrm>
            <a:off x="3496988" y="3609325"/>
            <a:ext cx="752400" cy="67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2.4</a:t>
            </a:r>
            <a:br>
              <a:rPr lang="en" sz="800" b="1"/>
            </a:br>
            <a:r>
              <a:rPr lang="en" sz="600" b="1"/>
              <a:t>Therapist</a:t>
            </a:r>
            <a:br>
              <a:rPr lang="en" sz="600" b="1"/>
            </a:br>
            <a:r>
              <a:rPr lang="en" sz="600" b="1"/>
              <a:t>Search</a:t>
            </a:r>
            <a:endParaRPr sz="500" b="1"/>
          </a:p>
        </p:txBody>
      </p:sp>
      <p:sp>
        <p:nvSpPr>
          <p:cNvPr id="430" name="Google Shape;430;p23"/>
          <p:cNvSpPr/>
          <p:nvPr/>
        </p:nvSpPr>
        <p:spPr>
          <a:xfrm>
            <a:off x="4739850" y="1158450"/>
            <a:ext cx="498000" cy="48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3.6</a:t>
            </a:r>
            <a:endParaRPr sz="900" b="1"/>
          </a:p>
        </p:txBody>
      </p:sp>
      <p:sp>
        <p:nvSpPr>
          <p:cNvPr id="431" name="Google Shape;431;p23"/>
          <p:cNvSpPr/>
          <p:nvPr/>
        </p:nvSpPr>
        <p:spPr>
          <a:xfrm>
            <a:off x="7470388" y="3425775"/>
            <a:ext cx="752400" cy="67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3.4</a:t>
            </a:r>
            <a:br>
              <a:rPr lang="en" sz="800" b="1"/>
            </a:br>
            <a:r>
              <a:rPr lang="en" sz="600" b="1"/>
              <a:t>My Clients Page</a:t>
            </a:r>
            <a:endParaRPr sz="500" b="1"/>
          </a:p>
        </p:txBody>
      </p:sp>
      <p:cxnSp>
        <p:nvCxnSpPr>
          <p:cNvPr id="432" name="Google Shape;432;p23"/>
          <p:cNvCxnSpPr>
            <a:endCxn id="429" idx="2"/>
          </p:cNvCxnSpPr>
          <p:nvPr/>
        </p:nvCxnSpPr>
        <p:spPr>
          <a:xfrm rot="10800000" flipH="1">
            <a:off x="2189588" y="3947125"/>
            <a:ext cx="1307400" cy="15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3" name="Google Shape;433;p23"/>
          <p:cNvCxnSpPr>
            <a:endCxn id="431" idx="2"/>
          </p:cNvCxnSpPr>
          <p:nvPr/>
        </p:nvCxnSpPr>
        <p:spPr>
          <a:xfrm rot="10800000" flipH="1">
            <a:off x="6232588" y="3763575"/>
            <a:ext cx="1237800" cy="29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4" name="Google Shape;434;p23"/>
          <p:cNvSpPr txBox="1"/>
          <p:nvPr/>
        </p:nvSpPr>
        <p:spPr>
          <a:xfrm>
            <a:off x="2754200" y="1587500"/>
            <a:ext cx="23778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When the customer clicks on “book”, the therapist will receive a notification and may click on “accept” or “deny”.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The therapist’s response will then appear as a notification on the 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client’s screen.</a:t>
            </a:r>
            <a:br>
              <a:rPr lang="en" sz="1100">
                <a:latin typeface="Nunito"/>
                <a:ea typeface="Nunito"/>
                <a:cs typeface="Nunito"/>
                <a:sym typeface="Nunito"/>
              </a:rPr>
            </a:br>
            <a:r>
              <a:rPr lang="en" sz="1100">
                <a:latin typeface="Nunito"/>
                <a:ea typeface="Nunito"/>
                <a:cs typeface="Nunito"/>
                <a:sym typeface="Nunito"/>
              </a:rPr>
              <a:t>Adding a client is just for their additional information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4"/>
          <p:cNvSpPr/>
          <p:nvPr/>
        </p:nvSpPr>
        <p:spPr>
          <a:xfrm>
            <a:off x="822500" y="1348325"/>
            <a:ext cx="1931700" cy="318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41526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(continued):</a:t>
            </a:r>
            <a:endParaRPr/>
          </a:p>
        </p:txBody>
      </p:sp>
      <p:pic>
        <p:nvPicPr>
          <p:cNvPr id="441" name="Google Shape;4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675" y="1398125"/>
            <a:ext cx="1805350" cy="30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24"/>
          <p:cNvSpPr/>
          <p:nvPr/>
        </p:nvSpPr>
        <p:spPr>
          <a:xfrm>
            <a:off x="695075" y="1158450"/>
            <a:ext cx="498000" cy="48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4</a:t>
            </a:r>
            <a:endParaRPr sz="900" b="1"/>
          </a:p>
        </p:txBody>
      </p:sp>
      <p:sp>
        <p:nvSpPr>
          <p:cNvPr id="443" name="Google Shape;443;p24"/>
          <p:cNvSpPr/>
          <p:nvPr/>
        </p:nvSpPr>
        <p:spPr>
          <a:xfrm>
            <a:off x="3497000" y="3853925"/>
            <a:ext cx="752400" cy="67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1.1</a:t>
            </a:r>
            <a:br>
              <a:rPr lang="en" sz="800" b="1"/>
            </a:br>
            <a:r>
              <a:rPr lang="en" sz="600" b="1"/>
              <a:t>Login Page</a:t>
            </a:r>
            <a:endParaRPr sz="500" b="1"/>
          </a:p>
        </p:txBody>
      </p:sp>
      <p:cxnSp>
        <p:nvCxnSpPr>
          <p:cNvPr id="444" name="Google Shape;444;p24"/>
          <p:cNvCxnSpPr>
            <a:endCxn id="443" idx="2"/>
          </p:cNvCxnSpPr>
          <p:nvPr/>
        </p:nvCxnSpPr>
        <p:spPr>
          <a:xfrm rot="10800000" flipH="1">
            <a:off x="2189600" y="4191725"/>
            <a:ext cx="1307400" cy="17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link:</a:t>
            </a:r>
            <a:endParaRPr/>
          </a:p>
        </p:txBody>
      </p:sp>
      <p:sp>
        <p:nvSpPr>
          <p:cNvPr id="450" name="Google Shape;450;p2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https://github.com/ChristinaKs/AppDev2TermProject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description: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6957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 dirty="0"/>
              <a:t>An app so clients can find therapists</a:t>
            </a:r>
            <a:endParaRPr sz="2400" dirty="0"/>
          </a:p>
          <a:p>
            <a:pPr marL="457200" lvl="0" indent="-36957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 dirty="0"/>
              <a:t>Clients can find specialized therapist</a:t>
            </a:r>
            <a:endParaRPr sz="2400" dirty="0"/>
          </a:p>
          <a:p>
            <a:pPr marL="457200" lvl="0" indent="-36957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 dirty="0"/>
              <a:t>Clients can find therapists within their budget</a:t>
            </a:r>
            <a:endParaRPr sz="2400" dirty="0"/>
          </a:p>
          <a:p>
            <a:pPr marL="457200" lvl="0" indent="-36957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 dirty="0"/>
              <a:t>Therapist can upload a profile to be found</a:t>
            </a:r>
            <a:endParaRPr sz="2400" dirty="0"/>
          </a:p>
          <a:p>
            <a:pPr marL="457200" lvl="0" indent="-36957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 dirty="0"/>
              <a:t>Therapist can put up their availability</a:t>
            </a:r>
            <a:endParaRPr sz="2400" dirty="0"/>
          </a:p>
          <a:p>
            <a:pPr marL="457200" lvl="0" indent="-36957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 dirty="0"/>
              <a:t>Therapist may add information such as their price range, type of therapy offered, and platform.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Users: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Client:</a:t>
            </a:r>
            <a:endParaRPr sz="21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 filters and find therapist</a:t>
            </a:r>
            <a:endParaRPr sz="1800"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Therapist:</a:t>
            </a:r>
            <a:endParaRPr sz="21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 their business on the app for clients to find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tables:</a:t>
            </a:r>
            <a:endParaRPr dirty="0"/>
          </a:p>
        </p:txBody>
      </p:sp>
      <p:sp>
        <p:nvSpPr>
          <p:cNvPr id="297" name="Google Shape;297;p16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31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Therapist(TherapistLicenseNumber(PK), email, password, first name, last name, </a:t>
            </a:r>
            <a:r>
              <a:rPr lang="en" sz="2100" dirty="0">
                <a:highlight>
                  <a:srgbClr val="FFFF00"/>
                </a:highlight>
              </a:rPr>
              <a:t>gender</a:t>
            </a:r>
            <a:r>
              <a:rPr lang="en" sz="2100" dirty="0"/>
              <a:t>, platform, price range, typeOfTherapyOffered)</a:t>
            </a:r>
            <a:endParaRPr sz="21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Clients (ClientID(PK), email, password, first name, last name, </a:t>
            </a:r>
            <a:r>
              <a:rPr lang="en" sz="2100" dirty="0">
                <a:highlight>
                  <a:srgbClr val="FFFF00"/>
                </a:highlight>
              </a:rPr>
              <a:t>gender</a:t>
            </a:r>
            <a:r>
              <a:rPr lang="en" sz="2100" dirty="0"/>
              <a:t>, </a:t>
            </a:r>
            <a:r>
              <a:rPr lang="en" sz="2100" dirty="0">
                <a:highlight>
                  <a:srgbClr val="FFFF00"/>
                </a:highlight>
              </a:rPr>
              <a:t>age</a:t>
            </a:r>
            <a:r>
              <a:rPr lang="en" sz="2100" dirty="0"/>
              <a:t>)</a:t>
            </a:r>
            <a:endParaRPr sz="2100" dirty="0"/>
          </a:p>
          <a:p>
            <a:pPr lvl="0" indent="-361950">
              <a:buSzPts val="2100"/>
            </a:pPr>
            <a:r>
              <a:rPr lang="en" sz="2100" dirty="0"/>
              <a:t>Time  slots(timeSlotId(PK),TherapistLicenseNumber(FK), isAvailable, time)</a:t>
            </a:r>
            <a:endParaRPr sz="2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EE7A38-B23F-4DC3-A972-D13FDEE8BA59}"/>
              </a:ext>
            </a:extLst>
          </p:cNvPr>
          <p:cNvSpPr txBox="1"/>
          <p:nvPr/>
        </p:nvSpPr>
        <p:spPr>
          <a:xfrm>
            <a:off x="6542006" y="4835723"/>
            <a:ext cx="2601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Highlighted items are a maybe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/>
          <p:nvPr/>
        </p:nvSpPr>
        <p:spPr>
          <a:xfrm>
            <a:off x="5131225" y="1783225"/>
            <a:ext cx="1931700" cy="308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7"/>
          <p:cNvSpPr/>
          <p:nvPr/>
        </p:nvSpPr>
        <p:spPr>
          <a:xfrm>
            <a:off x="822500" y="1348325"/>
            <a:ext cx="1931700" cy="318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22875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Prototype:</a:t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035" y="1363225"/>
            <a:ext cx="1877235" cy="3151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Google Shape;306;p17"/>
          <p:cNvCxnSpPr>
            <a:endCxn id="307" idx="3"/>
          </p:cNvCxnSpPr>
          <p:nvPr/>
        </p:nvCxnSpPr>
        <p:spPr>
          <a:xfrm rot="10800000" flipH="1">
            <a:off x="2027261" y="899186"/>
            <a:ext cx="2461800" cy="270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" name="Google Shape;308;p17"/>
          <p:cNvCxnSpPr>
            <a:endCxn id="309" idx="1"/>
          </p:cNvCxnSpPr>
          <p:nvPr/>
        </p:nvCxnSpPr>
        <p:spPr>
          <a:xfrm rot="10800000" flipH="1">
            <a:off x="2004025" y="3379878"/>
            <a:ext cx="3127200" cy="82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p17"/>
          <p:cNvCxnSpPr>
            <a:endCxn id="311" idx="3"/>
          </p:cNvCxnSpPr>
          <p:nvPr/>
        </p:nvCxnSpPr>
        <p:spPr>
          <a:xfrm rot="10800000" flipH="1">
            <a:off x="2038961" y="1175236"/>
            <a:ext cx="3388500" cy="24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09" name="Google Shape;3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1225" y="1783230"/>
            <a:ext cx="1877250" cy="3193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17"/>
          <p:cNvCxnSpPr/>
          <p:nvPr/>
        </p:nvCxnSpPr>
        <p:spPr>
          <a:xfrm rot="10800000">
            <a:off x="2791725" y="4251500"/>
            <a:ext cx="3081600" cy="30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" name="Google Shape;313;p17"/>
          <p:cNvSpPr/>
          <p:nvPr/>
        </p:nvSpPr>
        <p:spPr>
          <a:xfrm>
            <a:off x="695075" y="1158450"/>
            <a:ext cx="498000" cy="48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1.1</a:t>
            </a:r>
            <a:endParaRPr sz="900" b="1"/>
          </a:p>
        </p:txBody>
      </p:sp>
      <p:sp>
        <p:nvSpPr>
          <p:cNvPr id="314" name="Google Shape;314;p17"/>
          <p:cNvSpPr/>
          <p:nvPr/>
        </p:nvSpPr>
        <p:spPr>
          <a:xfrm>
            <a:off x="6709200" y="1702875"/>
            <a:ext cx="498000" cy="48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1.2</a:t>
            </a:r>
            <a:endParaRPr sz="900" b="1"/>
          </a:p>
        </p:txBody>
      </p:sp>
      <p:sp>
        <p:nvSpPr>
          <p:cNvPr id="307" name="Google Shape;307;p17"/>
          <p:cNvSpPr/>
          <p:nvPr/>
        </p:nvSpPr>
        <p:spPr>
          <a:xfrm>
            <a:off x="4378875" y="322525"/>
            <a:ext cx="752400" cy="67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2.2</a:t>
            </a:r>
            <a:br>
              <a:rPr lang="en" sz="800" b="1"/>
            </a:br>
            <a:r>
              <a:rPr lang="en" sz="600" b="1"/>
              <a:t>Client Profile</a:t>
            </a:r>
            <a:endParaRPr sz="500" b="1"/>
          </a:p>
        </p:txBody>
      </p:sp>
      <p:sp>
        <p:nvSpPr>
          <p:cNvPr id="311" name="Google Shape;311;p17"/>
          <p:cNvSpPr/>
          <p:nvPr/>
        </p:nvSpPr>
        <p:spPr>
          <a:xfrm>
            <a:off x="5317275" y="598575"/>
            <a:ext cx="752400" cy="67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3.2</a:t>
            </a:r>
            <a:br>
              <a:rPr lang="en" sz="900" b="1"/>
            </a:br>
            <a:r>
              <a:rPr lang="en" sz="600" b="1"/>
              <a:t>Therapist</a:t>
            </a:r>
            <a:br>
              <a:rPr lang="en" sz="600" b="1"/>
            </a:br>
            <a:r>
              <a:rPr lang="en" sz="600" b="1"/>
              <a:t>Profile</a:t>
            </a:r>
            <a:endParaRPr sz="600" b="1"/>
          </a:p>
        </p:txBody>
      </p:sp>
      <p:cxnSp>
        <p:nvCxnSpPr>
          <p:cNvPr id="315" name="Google Shape;315;p17"/>
          <p:cNvCxnSpPr>
            <a:endCxn id="316" idx="2"/>
          </p:cNvCxnSpPr>
          <p:nvPr/>
        </p:nvCxnSpPr>
        <p:spPr>
          <a:xfrm rot="10800000" flipH="1">
            <a:off x="6579975" y="2844425"/>
            <a:ext cx="822600" cy="22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7" name="Google Shape;317;p17"/>
          <p:cNvCxnSpPr>
            <a:endCxn id="318" idx="2"/>
          </p:cNvCxnSpPr>
          <p:nvPr/>
        </p:nvCxnSpPr>
        <p:spPr>
          <a:xfrm rot="10800000" flipH="1">
            <a:off x="6579975" y="3654975"/>
            <a:ext cx="822600" cy="5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8" name="Google Shape;318;p17"/>
          <p:cNvSpPr/>
          <p:nvPr/>
        </p:nvSpPr>
        <p:spPr>
          <a:xfrm>
            <a:off x="7402575" y="3317175"/>
            <a:ext cx="752400" cy="67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3.1</a:t>
            </a:r>
            <a:br>
              <a:rPr lang="en" sz="900" b="1"/>
            </a:br>
            <a:r>
              <a:rPr lang="en" sz="600" b="1"/>
              <a:t>Therapist Signup</a:t>
            </a:r>
            <a:endParaRPr sz="600" b="1"/>
          </a:p>
        </p:txBody>
      </p:sp>
      <p:sp>
        <p:nvSpPr>
          <p:cNvPr id="316" name="Google Shape;316;p17"/>
          <p:cNvSpPr/>
          <p:nvPr/>
        </p:nvSpPr>
        <p:spPr>
          <a:xfrm>
            <a:off x="7402575" y="2506625"/>
            <a:ext cx="752400" cy="67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2.1</a:t>
            </a:r>
            <a:br>
              <a:rPr lang="en" sz="900" b="1"/>
            </a:br>
            <a:r>
              <a:rPr lang="en" sz="600" b="1"/>
              <a:t>Client Signup</a:t>
            </a:r>
            <a:endParaRPr sz="6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"/>
          <p:cNvSpPr/>
          <p:nvPr/>
        </p:nvSpPr>
        <p:spPr>
          <a:xfrm>
            <a:off x="4992200" y="1398125"/>
            <a:ext cx="1931700" cy="308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8"/>
          <p:cNvSpPr/>
          <p:nvPr/>
        </p:nvSpPr>
        <p:spPr>
          <a:xfrm>
            <a:off x="822500" y="1348325"/>
            <a:ext cx="1931700" cy="318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41526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(continued):</a:t>
            </a:r>
            <a:endParaRPr/>
          </a:p>
        </p:txBody>
      </p:sp>
      <p:pic>
        <p:nvPicPr>
          <p:cNvPr id="326" name="Google Shape;3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125" y="1428038"/>
            <a:ext cx="1774475" cy="302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8"/>
          <p:cNvSpPr/>
          <p:nvPr/>
        </p:nvSpPr>
        <p:spPr>
          <a:xfrm>
            <a:off x="695075" y="1158450"/>
            <a:ext cx="498000" cy="48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2.1</a:t>
            </a:r>
            <a:endParaRPr sz="900" b="1"/>
          </a:p>
        </p:txBody>
      </p:sp>
      <p:cxnSp>
        <p:nvCxnSpPr>
          <p:cNvPr id="328" name="Google Shape;328;p18"/>
          <p:cNvCxnSpPr>
            <a:endCxn id="329" idx="2"/>
          </p:cNvCxnSpPr>
          <p:nvPr/>
        </p:nvCxnSpPr>
        <p:spPr>
          <a:xfrm>
            <a:off x="2062100" y="4182000"/>
            <a:ext cx="139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9" name="Google Shape;329;p18"/>
          <p:cNvSpPr/>
          <p:nvPr/>
        </p:nvSpPr>
        <p:spPr>
          <a:xfrm>
            <a:off x="3457700" y="3844200"/>
            <a:ext cx="752400" cy="67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2.2</a:t>
            </a:r>
            <a:br>
              <a:rPr lang="en" sz="800" b="1"/>
            </a:br>
            <a:r>
              <a:rPr lang="en" sz="600" b="1"/>
              <a:t>Client Profile</a:t>
            </a:r>
            <a:endParaRPr sz="500" b="1"/>
          </a:p>
        </p:txBody>
      </p:sp>
      <p:sp>
        <p:nvSpPr>
          <p:cNvPr id="330" name="Google Shape;330;p18"/>
          <p:cNvSpPr/>
          <p:nvPr/>
        </p:nvSpPr>
        <p:spPr>
          <a:xfrm>
            <a:off x="3457700" y="2927050"/>
            <a:ext cx="752400" cy="67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3.2</a:t>
            </a:r>
            <a:br>
              <a:rPr lang="en" sz="900" b="1"/>
            </a:br>
            <a:r>
              <a:rPr lang="en" sz="600" b="1"/>
              <a:t>Therapist</a:t>
            </a:r>
            <a:br>
              <a:rPr lang="en" sz="600" b="1"/>
            </a:br>
            <a:r>
              <a:rPr lang="en" sz="600" b="1"/>
              <a:t>Profile</a:t>
            </a:r>
            <a:endParaRPr sz="600" b="1"/>
          </a:p>
        </p:txBody>
      </p:sp>
      <p:pic>
        <p:nvPicPr>
          <p:cNvPr id="331" name="Google Shape;3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0813" y="1436023"/>
            <a:ext cx="1774475" cy="3005828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8"/>
          <p:cNvSpPr/>
          <p:nvPr/>
        </p:nvSpPr>
        <p:spPr>
          <a:xfrm>
            <a:off x="4739850" y="1158450"/>
            <a:ext cx="498000" cy="48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3.1</a:t>
            </a:r>
            <a:endParaRPr sz="900" b="1"/>
          </a:p>
        </p:txBody>
      </p:sp>
      <p:cxnSp>
        <p:nvCxnSpPr>
          <p:cNvPr id="333" name="Google Shape;333;p18"/>
          <p:cNvCxnSpPr>
            <a:endCxn id="330" idx="6"/>
          </p:cNvCxnSpPr>
          <p:nvPr/>
        </p:nvCxnSpPr>
        <p:spPr>
          <a:xfrm rot="10800000">
            <a:off x="4210100" y="3264850"/>
            <a:ext cx="1246200" cy="87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9"/>
          <p:cNvSpPr/>
          <p:nvPr/>
        </p:nvSpPr>
        <p:spPr>
          <a:xfrm>
            <a:off x="4992200" y="1350825"/>
            <a:ext cx="1931700" cy="312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9" name="Google Shape;3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350" y="1374475"/>
            <a:ext cx="1841400" cy="3137203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9"/>
          <p:cNvSpPr/>
          <p:nvPr/>
        </p:nvSpPr>
        <p:spPr>
          <a:xfrm>
            <a:off x="822500" y="1348325"/>
            <a:ext cx="1931700" cy="318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41526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(continued):</a:t>
            </a:r>
            <a:endParaRPr/>
          </a:p>
        </p:txBody>
      </p:sp>
      <p:pic>
        <p:nvPicPr>
          <p:cNvPr id="342" name="Google Shape;3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662" y="1374487"/>
            <a:ext cx="1841375" cy="3128876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9"/>
          <p:cNvSpPr/>
          <p:nvPr/>
        </p:nvSpPr>
        <p:spPr>
          <a:xfrm>
            <a:off x="695075" y="1158450"/>
            <a:ext cx="498000" cy="48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2.2</a:t>
            </a:r>
            <a:endParaRPr sz="900" b="1"/>
          </a:p>
        </p:txBody>
      </p:sp>
      <p:cxnSp>
        <p:nvCxnSpPr>
          <p:cNvPr id="344" name="Google Shape;344;p19"/>
          <p:cNvCxnSpPr/>
          <p:nvPr/>
        </p:nvCxnSpPr>
        <p:spPr>
          <a:xfrm rot="10800000">
            <a:off x="486725" y="2768700"/>
            <a:ext cx="764400" cy="66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5" name="Google Shape;345;p19"/>
          <p:cNvSpPr/>
          <p:nvPr/>
        </p:nvSpPr>
        <p:spPr>
          <a:xfrm>
            <a:off x="0" y="2093125"/>
            <a:ext cx="752400" cy="67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2.3</a:t>
            </a:r>
            <a:br>
              <a:rPr lang="en" sz="800" b="1"/>
            </a:br>
            <a:r>
              <a:rPr lang="en" sz="600" b="1"/>
              <a:t>Edit Client Profile</a:t>
            </a:r>
            <a:endParaRPr sz="500" b="1"/>
          </a:p>
        </p:txBody>
      </p:sp>
      <p:sp>
        <p:nvSpPr>
          <p:cNvPr id="346" name="Google Shape;346;p19"/>
          <p:cNvSpPr/>
          <p:nvPr/>
        </p:nvSpPr>
        <p:spPr>
          <a:xfrm>
            <a:off x="3497000" y="1816900"/>
            <a:ext cx="752400" cy="67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4</a:t>
            </a:r>
            <a:br>
              <a:rPr lang="en" sz="800" b="1"/>
            </a:br>
            <a:r>
              <a:rPr lang="en" sz="600" b="1"/>
              <a:t>Sign Out Page</a:t>
            </a:r>
            <a:endParaRPr sz="500" b="1"/>
          </a:p>
        </p:txBody>
      </p:sp>
      <p:cxnSp>
        <p:nvCxnSpPr>
          <p:cNvPr id="347" name="Google Shape;347;p19"/>
          <p:cNvCxnSpPr>
            <a:endCxn id="346" idx="2"/>
          </p:cNvCxnSpPr>
          <p:nvPr/>
        </p:nvCxnSpPr>
        <p:spPr>
          <a:xfrm rot="10800000" flipH="1">
            <a:off x="2537000" y="2154700"/>
            <a:ext cx="960000" cy="132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8" name="Google Shape;348;p19"/>
          <p:cNvSpPr/>
          <p:nvPr/>
        </p:nvSpPr>
        <p:spPr>
          <a:xfrm>
            <a:off x="0" y="3216800"/>
            <a:ext cx="752400" cy="67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2.4</a:t>
            </a:r>
            <a:br>
              <a:rPr lang="en" sz="800" b="1"/>
            </a:br>
            <a:r>
              <a:rPr lang="en" sz="600" b="1"/>
              <a:t>Therapist</a:t>
            </a:r>
            <a:br>
              <a:rPr lang="en" sz="600" b="1"/>
            </a:br>
            <a:r>
              <a:rPr lang="en" sz="600" b="1"/>
              <a:t>Search</a:t>
            </a:r>
            <a:endParaRPr sz="500" b="1"/>
          </a:p>
        </p:txBody>
      </p:sp>
      <p:sp>
        <p:nvSpPr>
          <p:cNvPr id="349" name="Google Shape;349;p19"/>
          <p:cNvSpPr/>
          <p:nvPr/>
        </p:nvSpPr>
        <p:spPr>
          <a:xfrm>
            <a:off x="3474425" y="3385350"/>
            <a:ext cx="752400" cy="67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2.5</a:t>
            </a:r>
            <a:br>
              <a:rPr lang="en" sz="800" b="1"/>
            </a:br>
            <a:r>
              <a:rPr lang="en" sz="600" b="1"/>
              <a:t>Client Appoint-ments</a:t>
            </a:r>
            <a:endParaRPr sz="500" b="1"/>
          </a:p>
        </p:txBody>
      </p:sp>
      <p:cxnSp>
        <p:nvCxnSpPr>
          <p:cNvPr id="350" name="Google Shape;350;p19"/>
          <p:cNvCxnSpPr>
            <a:endCxn id="348" idx="5"/>
          </p:cNvCxnSpPr>
          <p:nvPr/>
        </p:nvCxnSpPr>
        <p:spPr>
          <a:xfrm rot="10800000">
            <a:off x="642214" y="3793461"/>
            <a:ext cx="956400" cy="52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1" name="Google Shape;351;p19"/>
          <p:cNvCxnSpPr>
            <a:endCxn id="349" idx="2"/>
          </p:cNvCxnSpPr>
          <p:nvPr/>
        </p:nvCxnSpPr>
        <p:spPr>
          <a:xfrm rot="10800000" flipH="1">
            <a:off x="2594825" y="3723150"/>
            <a:ext cx="879600" cy="58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2" name="Google Shape;352;p19"/>
          <p:cNvSpPr/>
          <p:nvPr/>
        </p:nvSpPr>
        <p:spPr>
          <a:xfrm>
            <a:off x="4739850" y="1158450"/>
            <a:ext cx="498000" cy="48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3.2</a:t>
            </a:r>
            <a:endParaRPr sz="900" b="1"/>
          </a:p>
        </p:txBody>
      </p:sp>
      <p:sp>
        <p:nvSpPr>
          <p:cNvPr id="353" name="Google Shape;353;p19"/>
          <p:cNvSpPr/>
          <p:nvPr/>
        </p:nvSpPr>
        <p:spPr>
          <a:xfrm>
            <a:off x="7449100" y="1816900"/>
            <a:ext cx="752400" cy="67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4</a:t>
            </a:r>
            <a:br>
              <a:rPr lang="en" sz="800" b="1"/>
            </a:br>
            <a:r>
              <a:rPr lang="en" sz="600" b="1"/>
              <a:t>Sign Out Page</a:t>
            </a:r>
            <a:endParaRPr sz="500" b="1"/>
          </a:p>
        </p:txBody>
      </p:sp>
      <p:cxnSp>
        <p:nvCxnSpPr>
          <p:cNvPr id="354" name="Google Shape;354;p19"/>
          <p:cNvCxnSpPr>
            <a:endCxn id="353" idx="2"/>
          </p:cNvCxnSpPr>
          <p:nvPr/>
        </p:nvCxnSpPr>
        <p:spPr>
          <a:xfrm rot="10800000" flipH="1">
            <a:off x="6417700" y="2154700"/>
            <a:ext cx="1031400" cy="176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5" name="Google Shape;355;p19"/>
          <p:cNvSpPr/>
          <p:nvPr/>
        </p:nvSpPr>
        <p:spPr>
          <a:xfrm>
            <a:off x="3474425" y="2601125"/>
            <a:ext cx="752400" cy="67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3.3</a:t>
            </a:r>
            <a:br>
              <a:rPr lang="en" sz="800" b="1"/>
            </a:br>
            <a:r>
              <a:rPr lang="en" sz="600" b="1"/>
              <a:t>Edit Therapist Profile</a:t>
            </a:r>
            <a:endParaRPr sz="500" b="1"/>
          </a:p>
        </p:txBody>
      </p:sp>
      <p:cxnSp>
        <p:nvCxnSpPr>
          <p:cNvPr id="356" name="Google Shape;356;p19"/>
          <p:cNvCxnSpPr>
            <a:endCxn id="355" idx="6"/>
          </p:cNvCxnSpPr>
          <p:nvPr/>
        </p:nvCxnSpPr>
        <p:spPr>
          <a:xfrm rot="10800000">
            <a:off x="4226825" y="2938925"/>
            <a:ext cx="986100" cy="98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7" name="Google Shape;357;p19"/>
          <p:cNvSpPr/>
          <p:nvPr/>
        </p:nvSpPr>
        <p:spPr>
          <a:xfrm>
            <a:off x="7449100" y="2761050"/>
            <a:ext cx="752400" cy="67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3.4</a:t>
            </a:r>
            <a:br>
              <a:rPr lang="en" sz="800" b="1"/>
            </a:br>
            <a:r>
              <a:rPr lang="en" sz="600" b="1"/>
              <a:t>Client</a:t>
            </a:r>
            <a:br>
              <a:rPr lang="en" sz="600" b="1"/>
            </a:br>
            <a:r>
              <a:rPr lang="en" sz="600" b="1"/>
              <a:t>Page</a:t>
            </a:r>
            <a:endParaRPr sz="500" b="1"/>
          </a:p>
        </p:txBody>
      </p:sp>
      <p:cxnSp>
        <p:nvCxnSpPr>
          <p:cNvPr id="358" name="Google Shape;358;p19"/>
          <p:cNvCxnSpPr>
            <a:endCxn id="357" idx="3"/>
          </p:cNvCxnSpPr>
          <p:nvPr/>
        </p:nvCxnSpPr>
        <p:spPr>
          <a:xfrm rot="10800000" flipH="1">
            <a:off x="6174486" y="3337711"/>
            <a:ext cx="1384800" cy="97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9" name="Google Shape;359;p19"/>
          <p:cNvSpPr/>
          <p:nvPr/>
        </p:nvSpPr>
        <p:spPr>
          <a:xfrm>
            <a:off x="7449100" y="3705200"/>
            <a:ext cx="752400" cy="67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3.5</a:t>
            </a:r>
            <a:br>
              <a:rPr lang="en" sz="800" b="1"/>
            </a:br>
            <a:r>
              <a:rPr lang="en" sz="600" b="1"/>
              <a:t>Therapist Appoint-ments</a:t>
            </a:r>
            <a:endParaRPr sz="500" b="1"/>
          </a:p>
        </p:txBody>
      </p:sp>
      <p:cxnSp>
        <p:nvCxnSpPr>
          <p:cNvPr id="360" name="Google Shape;360;p19"/>
          <p:cNvCxnSpPr>
            <a:endCxn id="359" idx="2"/>
          </p:cNvCxnSpPr>
          <p:nvPr/>
        </p:nvCxnSpPr>
        <p:spPr>
          <a:xfrm rot="10800000" flipH="1">
            <a:off x="6695800" y="4043000"/>
            <a:ext cx="753300" cy="26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0"/>
          <p:cNvSpPr/>
          <p:nvPr/>
        </p:nvSpPr>
        <p:spPr>
          <a:xfrm>
            <a:off x="4992200" y="1398125"/>
            <a:ext cx="1931700" cy="308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0"/>
          <p:cNvSpPr/>
          <p:nvPr/>
        </p:nvSpPr>
        <p:spPr>
          <a:xfrm>
            <a:off x="822500" y="1348325"/>
            <a:ext cx="1931700" cy="318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41526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(continued):</a:t>
            </a:r>
            <a:endParaRPr/>
          </a:p>
        </p:txBody>
      </p:sp>
      <p:pic>
        <p:nvPicPr>
          <p:cNvPr id="368" name="Google Shape;36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00" y="1348325"/>
            <a:ext cx="1755515" cy="31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0"/>
          <p:cNvSpPr/>
          <p:nvPr/>
        </p:nvSpPr>
        <p:spPr>
          <a:xfrm>
            <a:off x="695075" y="1158450"/>
            <a:ext cx="498000" cy="48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2.3</a:t>
            </a:r>
            <a:endParaRPr sz="900" b="1"/>
          </a:p>
        </p:txBody>
      </p:sp>
      <p:pic>
        <p:nvPicPr>
          <p:cNvPr id="370" name="Google Shape;37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0400" y="1398125"/>
            <a:ext cx="1931700" cy="35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0"/>
          <p:cNvSpPr/>
          <p:nvPr/>
        </p:nvSpPr>
        <p:spPr>
          <a:xfrm>
            <a:off x="4739850" y="1158450"/>
            <a:ext cx="498000" cy="48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3.3</a:t>
            </a:r>
            <a:endParaRPr sz="900" b="1"/>
          </a:p>
        </p:txBody>
      </p:sp>
      <p:cxnSp>
        <p:nvCxnSpPr>
          <p:cNvPr id="372" name="Google Shape;372;p20"/>
          <p:cNvCxnSpPr>
            <a:endCxn id="373" idx="2"/>
          </p:cNvCxnSpPr>
          <p:nvPr/>
        </p:nvCxnSpPr>
        <p:spPr>
          <a:xfrm rot="10800000" flipH="1">
            <a:off x="2073713" y="3429000"/>
            <a:ext cx="1343400" cy="32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3" name="Google Shape;373;p20"/>
          <p:cNvSpPr/>
          <p:nvPr/>
        </p:nvSpPr>
        <p:spPr>
          <a:xfrm>
            <a:off x="3417113" y="3091200"/>
            <a:ext cx="752400" cy="67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2.2</a:t>
            </a:r>
            <a:br>
              <a:rPr lang="en" sz="800" b="1"/>
            </a:br>
            <a:r>
              <a:rPr lang="en" sz="600" b="1"/>
              <a:t>Client Profile</a:t>
            </a:r>
            <a:endParaRPr sz="500" b="1"/>
          </a:p>
        </p:txBody>
      </p:sp>
      <p:sp>
        <p:nvSpPr>
          <p:cNvPr id="374" name="Google Shape;374;p20"/>
          <p:cNvSpPr/>
          <p:nvPr/>
        </p:nvSpPr>
        <p:spPr>
          <a:xfrm>
            <a:off x="3413013" y="3853925"/>
            <a:ext cx="752400" cy="67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3.2</a:t>
            </a:r>
            <a:br>
              <a:rPr lang="en" sz="900" b="1"/>
            </a:br>
            <a:r>
              <a:rPr lang="en" sz="600" b="1"/>
              <a:t>Therapist</a:t>
            </a:r>
            <a:br>
              <a:rPr lang="en" sz="600" b="1"/>
            </a:br>
            <a:r>
              <a:rPr lang="en" sz="600" b="1"/>
              <a:t>Profile</a:t>
            </a:r>
            <a:endParaRPr sz="600" b="1"/>
          </a:p>
        </p:txBody>
      </p:sp>
      <p:cxnSp>
        <p:nvCxnSpPr>
          <p:cNvPr id="375" name="Google Shape;375;p20"/>
          <p:cNvCxnSpPr>
            <a:endCxn id="374" idx="6"/>
          </p:cNvCxnSpPr>
          <p:nvPr/>
        </p:nvCxnSpPr>
        <p:spPr>
          <a:xfrm rot="10800000">
            <a:off x="4165413" y="4191725"/>
            <a:ext cx="1383600" cy="29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1"/>
          <p:cNvSpPr/>
          <p:nvPr/>
        </p:nvSpPr>
        <p:spPr>
          <a:xfrm>
            <a:off x="4992200" y="1398125"/>
            <a:ext cx="1931700" cy="308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1"/>
          <p:cNvSpPr/>
          <p:nvPr/>
        </p:nvSpPr>
        <p:spPr>
          <a:xfrm>
            <a:off x="822500" y="1348325"/>
            <a:ext cx="1931700" cy="318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41526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(continued):</a:t>
            </a:r>
            <a:endParaRPr/>
          </a:p>
        </p:txBody>
      </p:sp>
      <p:pic>
        <p:nvPicPr>
          <p:cNvPr id="383" name="Google Shape;3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575" y="1398125"/>
            <a:ext cx="1813547" cy="30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575" y="1398125"/>
            <a:ext cx="1813550" cy="3089748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1"/>
          <p:cNvSpPr/>
          <p:nvPr/>
        </p:nvSpPr>
        <p:spPr>
          <a:xfrm>
            <a:off x="695075" y="1158450"/>
            <a:ext cx="498000" cy="48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2.4</a:t>
            </a:r>
            <a:endParaRPr sz="900" b="1"/>
          </a:p>
        </p:txBody>
      </p:sp>
      <p:sp>
        <p:nvSpPr>
          <p:cNvPr id="386" name="Google Shape;386;p21"/>
          <p:cNvSpPr/>
          <p:nvPr/>
        </p:nvSpPr>
        <p:spPr>
          <a:xfrm>
            <a:off x="0" y="3216800"/>
            <a:ext cx="752400" cy="67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2.2</a:t>
            </a:r>
            <a:br>
              <a:rPr lang="en" sz="800" b="1"/>
            </a:br>
            <a:r>
              <a:rPr lang="en" sz="600" b="1"/>
              <a:t>Client Profile</a:t>
            </a:r>
            <a:endParaRPr sz="500" b="1"/>
          </a:p>
        </p:txBody>
      </p:sp>
      <p:cxnSp>
        <p:nvCxnSpPr>
          <p:cNvPr id="387" name="Google Shape;387;p21"/>
          <p:cNvCxnSpPr>
            <a:endCxn id="386" idx="5"/>
          </p:cNvCxnSpPr>
          <p:nvPr/>
        </p:nvCxnSpPr>
        <p:spPr>
          <a:xfrm rot="10800000">
            <a:off x="642214" y="3793461"/>
            <a:ext cx="342600" cy="51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8" name="Google Shape;388;p21"/>
          <p:cNvSpPr/>
          <p:nvPr/>
        </p:nvSpPr>
        <p:spPr>
          <a:xfrm>
            <a:off x="3560138" y="3941400"/>
            <a:ext cx="752400" cy="67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2.5</a:t>
            </a:r>
            <a:br>
              <a:rPr lang="en" sz="800" b="1"/>
            </a:br>
            <a:r>
              <a:rPr lang="en" sz="600" b="1"/>
              <a:t>Client Appoint-ments</a:t>
            </a:r>
            <a:endParaRPr sz="500" b="1"/>
          </a:p>
        </p:txBody>
      </p:sp>
      <p:cxnSp>
        <p:nvCxnSpPr>
          <p:cNvPr id="389" name="Google Shape;389;p21"/>
          <p:cNvCxnSpPr>
            <a:endCxn id="388" idx="2"/>
          </p:cNvCxnSpPr>
          <p:nvPr/>
        </p:nvCxnSpPr>
        <p:spPr>
          <a:xfrm rot="10800000" flipH="1">
            <a:off x="2595038" y="4279200"/>
            <a:ext cx="9651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90" name="Google Shape;39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4888" y="1452944"/>
            <a:ext cx="1746325" cy="2971968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1"/>
          <p:cNvSpPr/>
          <p:nvPr/>
        </p:nvSpPr>
        <p:spPr>
          <a:xfrm>
            <a:off x="4739850" y="1158450"/>
            <a:ext cx="498000" cy="48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3.4</a:t>
            </a:r>
            <a:endParaRPr sz="900" b="1"/>
          </a:p>
        </p:txBody>
      </p:sp>
      <p:sp>
        <p:nvSpPr>
          <p:cNvPr id="392" name="Google Shape;392;p21"/>
          <p:cNvSpPr/>
          <p:nvPr/>
        </p:nvSpPr>
        <p:spPr>
          <a:xfrm>
            <a:off x="3560138" y="2822925"/>
            <a:ext cx="752400" cy="67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3.2</a:t>
            </a:r>
            <a:br>
              <a:rPr lang="en" sz="800" b="1"/>
            </a:br>
            <a:r>
              <a:rPr lang="en" sz="600" b="1"/>
              <a:t>Therapist Profile</a:t>
            </a:r>
            <a:endParaRPr sz="500" b="1"/>
          </a:p>
        </p:txBody>
      </p:sp>
      <p:sp>
        <p:nvSpPr>
          <p:cNvPr id="393" name="Google Shape;393;p21"/>
          <p:cNvSpPr/>
          <p:nvPr/>
        </p:nvSpPr>
        <p:spPr>
          <a:xfrm>
            <a:off x="7234213" y="3941400"/>
            <a:ext cx="752400" cy="67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3.5</a:t>
            </a:r>
            <a:br>
              <a:rPr lang="en" sz="800" b="1"/>
            </a:br>
            <a:r>
              <a:rPr lang="en" sz="600" b="1"/>
              <a:t>TherapistAppoint-ments</a:t>
            </a:r>
            <a:endParaRPr sz="500" b="1"/>
          </a:p>
        </p:txBody>
      </p:sp>
      <p:cxnSp>
        <p:nvCxnSpPr>
          <p:cNvPr id="394" name="Google Shape;394;p21"/>
          <p:cNvCxnSpPr>
            <a:endCxn id="393" idx="2"/>
          </p:cNvCxnSpPr>
          <p:nvPr/>
        </p:nvCxnSpPr>
        <p:spPr>
          <a:xfrm>
            <a:off x="6672613" y="4263000"/>
            <a:ext cx="561600" cy="1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5" name="Google Shape;395;p21"/>
          <p:cNvCxnSpPr>
            <a:endCxn id="392" idx="6"/>
          </p:cNvCxnSpPr>
          <p:nvPr/>
        </p:nvCxnSpPr>
        <p:spPr>
          <a:xfrm rot="10800000">
            <a:off x="4312538" y="3160725"/>
            <a:ext cx="877200" cy="107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6" name="Google Shape;396;p21"/>
          <p:cNvSpPr/>
          <p:nvPr/>
        </p:nvSpPr>
        <p:spPr>
          <a:xfrm>
            <a:off x="7732338" y="1274175"/>
            <a:ext cx="752400" cy="67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3.6</a:t>
            </a:r>
            <a:br>
              <a:rPr lang="en" sz="800" b="1"/>
            </a:br>
            <a:r>
              <a:rPr lang="en" sz="600" b="1"/>
              <a:t>Add Client Page</a:t>
            </a:r>
            <a:endParaRPr sz="500" b="1"/>
          </a:p>
        </p:txBody>
      </p:sp>
      <p:cxnSp>
        <p:nvCxnSpPr>
          <p:cNvPr id="397" name="Google Shape;397;p21"/>
          <p:cNvCxnSpPr>
            <a:endCxn id="396" idx="2"/>
          </p:cNvCxnSpPr>
          <p:nvPr/>
        </p:nvCxnSpPr>
        <p:spPr>
          <a:xfrm rot="10800000" flipH="1">
            <a:off x="6545238" y="1611975"/>
            <a:ext cx="1187100" cy="2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8" name="Google Shape;398;p21"/>
          <p:cNvSpPr/>
          <p:nvPr/>
        </p:nvSpPr>
        <p:spPr>
          <a:xfrm>
            <a:off x="3148038" y="2098475"/>
            <a:ext cx="752400" cy="67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2.6</a:t>
            </a:r>
            <a:br>
              <a:rPr lang="en" sz="800" b="1"/>
            </a:br>
            <a:r>
              <a:rPr lang="en" sz="600" b="1"/>
              <a:t>Booking Page</a:t>
            </a:r>
            <a:endParaRPr sz="500" b="1"/>
          </a:p>
        </p:txBody>
      </p:sp>
      <p:cxnSp>
        <p:nvCxnSpPr>
          <p:cNvPr id="399" name="Google Shape;399;p21"/>
          <p:cNvCxnSpPr>
            <a:endCxn id="398" idx="2"/>
          </p:cNvCxnSpPr>
          <p:nvPr/>
        </p:nvCxnSpPr>
        <p:spPr>
          <a:xfrm rot="10800000" flipH="1">
            <a:off x="2571738" y="2436275"/>
            <a:ext cx="576300" cy="7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Microsoft Office PowerPoint</Application>
  <PresentationFormat>On-screen Show (16:9)</PresentationFormat>
  <Paragraphs>76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Maven Pro</vt:lpstr>
      <vt:lpstr>Arial</vt:lpstr>
      <vt:lpstr>Nunito</vt:lpstr>
      <vt:lpstr>Momentum</vt:lpstr>
      <vt:lpstr>FindMyTherapist</vt:lpstr>
      <vt:lpstr>Project description:</vt:lpstr>
      <vt:lpstr>Users:</vt:lpstr>
      <vt:lpstr>Database tables:</vt:lpstr>
      <vt:lpstr>Prototype:</vt:lpstr>
      <vt:lpstr>Prototype (continued):</vt:lpstr>
      <vt:lpstr>Prototype (continued):</vt:lpstr>
      <vt:lpstr>Prototype (continued):</vt:lpstr>
      <vt:lpstr>Prototype (continued):</vt:lpstr>
      <vt:lpstr>Prototype (continued):</vt:lpstr>
      <vt:lpstr>Prototype (continued):</vt:lpstr>
      <vt:lpstr>Prototype (continued):</vt:lpstr>
      <vt:lpstr>Github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FindMyTherapist</dc:title>
  <cp:lastModifiedBy>Christina Kallas</cp:lastModifiedBy>
  <cp:revision>1</cp:revision>
  <dcterms:modified xsi:type="dcterms:W3CDTF">2022-03-29T21:26:38Z</dcterms:modified>
</cp:coreProperties>
</file>