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1" r:id="rId4"/>
    <p:sldId id="259" r:id="rId5"/>
    <p:sldId id="257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22" r:id="rId33"/>
    <p:sldId id="289" r:id="rId34"/>
    <p:sldId id="29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tags" Target="../tags/tag3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CPP Presentation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members: </a:t>
            </a:r>
            <a:r>
              <a:rPr lang="zh-CN" altLang="en-US"/>
              <a:t>李佳纯</a:t>
            </a:r>
            <a:r>
              <a:rPr lang="en-US" altLang="zh-CN"/>
              <a:t> </a:t>
            </a:r>
            <a:r>
              <a:rPr lang="zh-CN" altLang="en-US"/>
              <a:t>黄昊南</a:t>
            </a:r>
            <a:r>
              <a:rPr lang="en-US" altLang="zh-CN"/>
              <a:t> </a:t>
            </a:r>
            <a:r>
              <a:rPr lang="zh-CN" altLang="en-US"/>
              <a:t>邓植仁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 and Vector Scalar Multiplication</a:t>
            </a:r>
            <a:endParaRPr lang="en-US" altLang="zh-CN"/>
          </a:p>
        </p:txBody>
      </p:sp>
      <p:pic>
        <p:nvPicPr>
          <p:cNvPr id="3" name="图片 2" descr="scal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1631950"/>
            <a:ext cx="4962525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 and Vector Scalar Division</a:t>
            </a:r>
            <a:endParaRPr lang="en-US" altLang="zh-CN"/>
          </a:p>
        </p:txBody>
      </p:sp>
      <p:pic>
        <p:nvPicPr>
          <p:cNvPr id="3" name="图片 2" descr="scalar_di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1640205"/>
            <a:ext cx="48958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 and Vector Transposition</a:t>
            </a:r>
            <a:endParaRPr lang="en-US" altLang="zh-CN"/>
          </a:p>
        </p:txBody>
      </p:sp>
      <p:pic>
        <p:nvPicPr>
          <p:cNvPr id="3" name="图片 2" descr="transpos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1873250"/>
            <a:ext cx="4022090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 and Vector Conjugation</a:t>
            </a:r>
            <a:endParaRPr lang="en-US" altLang="zh-CN"/>
          </a:p>
        </p:txBody>
      </p:sp>
      <p:pic>
        <p:nvPicPr>
          <p:cNvPr id="3" name="图片 2" descr="conj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2135505"/>
            <a:ext cx="5772150" cy="3371850"/>
          </a:xfrm>
          <a:prstGeom prst="rect">
            <a:avLst/>
          </a:prstGeom>
        </p:spPr>
      </p:pic>
      <p:pic>
        <p:nvPicPr>
          <p:cNvPr id="4" name="图片 3" descr="conju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0" y="2414905"/>
            <a:ext cx="557212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Matrix and Vector Element-Wise Multiplication</a:t>
            </a:r>
            <a:endParaRPr lang="en-US" altLang="zh-CN"/>
          </a:p>
        </p:txBody>
      </p:sp>
      <p:pic>
        <p:nvPicPr>
          <p:cNvPr id="3" name="图片 2" descr="wis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1929765"/>
            <a:ext cx="4782820" cy="3551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Matrix-Matrix Multiplication</a:t>
            </a:r>
            <a:endParaRPr lang="en-US" altLang="zh-CN"/>
          </a:p>
        </p:txBody>
      </p:sp>
      <p:pic>
        <p:nvPicPr>
          <p:cNvPr id="3" name="图片 2" descr="mat_mat_mu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70" y="1647190"/>
            <a:ext cx="57721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Matrix-Vector Multiplication</a:t>
            </a:r>
            <a:endParaRPr lang="en-US" altLang="zh-CN"/>
          </a:p>
        </p:txBody>
      </p:sp>
      <p:pic>
        <p:nvPicPr>
          <p:cNvPr id="3" name="图片 2" descr="mat_vec_mu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1998980"/>
            <a:ext cx="33718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 and Vector Dot Product</a:t>
            </a:r>
            <a:endParaRPr lang="en-US" altLang="zh-CN"/>
          </a:p>
        </p:txBody>
      </p:sp>
      <p:pic>
        <p:nvPicPr>
          <p:cNvPr id="3" name="图片 2" descr="dot_produ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1610360"/>
            <a:ext cx="3247390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Matrix and Vector Cross Product</a:t>
            </a:r>
            <a:endParaRPr lang="en-US" altLang="zh-CN"/>
          </a:p>
        </p:txBody>
      </p:sp>
      <p:pic>
        <p:nvPicPr>
          <p:cNvPr id="4" name="图片 3" descr="cross_p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6605" y="1572895"/>
            <a:ext cx="3305810" cy="4986655"/>
          </a:xfrm>
          <a:prstGeom prst="rect">
            <a:avLst/>
          </a:prstGeom>
        </p:spPr>
      </p:pic>
      <p:pic>
        <p:nvPicPr>
          <p:cNvPr id="5" name="图片 4" descr="cross_pro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180" y="1572895"/>
            <a:ext cx="3419475" cy="4918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Max Min Sum Avg</a:t>
            </a:r>
            <a:endParaRPr lang="en-US" altLang="zh-CN"/>
          </a:p>
        </p:txBody>
      </p:sp>
      <p:pic>
        <p:nvPicPr>
          <p:cNvPr id="3" name="图片 2" descr="max_min_sum_a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552575"/>
            <a:ext cx="3328035" cy="4522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2815" y="2410460"/>
            <a:ext cx="2705735" cy="1325880"/>
          </a:xfrm>
        </p:spPr>
        <p:txBody>
          <a:bodyPr/>
          <a:p>
            <a:r>
              <a:rPr lang="en-US" altLang="zh-CN"/>
              <a:t>Contents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620" y="147320"/>
            <a:ext cx="10515600" cy="1325563"/>
          </a:xfrm>
        </p:spPr>
        <p:txBody>
          <a:bodyPr/>
          <a:p>
            <a:r>
              <a:rPr lang="en-US" altLang="zh-CN"/>
              <a:t>Eigenvalues and Eigenvectors</a:t>
            </a:r>
            <a:endParaRPr lang="en-US" altLang="zh-CN"/>
          </a:p>
        </p:txBody>
      </p:sp>
      <p:pic>
        <p:nvPicPr>
          <p:cNvPr id="6" name="图片 5" descr="eig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1570990"/>
            <a:ext cx="5037455" cy="3933825"/>
          </a:xfrm>
          <a:prstGeom prst="rect">
            <a:avLst/>
          </a:prstGeom>
        </p:spPr>
      </p:pic>
      <p:pic>
        <p:nvPicPr>
          <p:cNvPr id="7" name="图片 6" descr="eige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855" y="1004570"/>
            <a:ext cx="3169285" cy="57188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Traces</a:t>
            </a:r>
            <a:endParaRPr lang="en-US" altLang="zh-CN"/>
          </a:p>
        </p:txBody>
      </p:sp>
      <p:pic>
        <p:nvPicPr>
          <p:cNvPr id="3" name="图片 2" descr="tr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2107565"/>
            <a:ext cx="4296410" cy="20650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Inverse</a:t>
            </a:r>
            <a:endParaRPr lang="en-US" altLang="zh-CN"/>
          </a:p>
        </p:txBody>
      </p:sp>
      <p:pic>
        <p:nvPicPr>
          <p:cNvPr id="3" name="图片 2" descr="inver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35" y="1751330"/>
            <a:ext cx="3934460" cy="36398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Determinant</a:t>
            </a:r>
            <a:endParaRPr lang="en-US" altLang="zh-CN"/>
          </a:p>
        </p:txBody>
      </p:sp>
      <p:pic>
        <p:nvPicPr>
          <p:cNvPr id="3" name="图片 2" descr="determina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76780"/>
            <a:ext cx="4932045" cy="2816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Reshape</a:t>
            </a:r>
            <a:endParaRPr lang="en-US" altLang="zh-CN"/>
          </a:p>
        </p:txBody>
      </p:sp>
      <p:pic>
        <p:nvPicPr>
          <p:cNvPr id="3" name="图片 2" descr="resha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1822450"/>
            <a:ext cx="36004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Slicing</a:t>
            </a:r>
            <a:endParaRPr lang="en-US" altLang="zh-CN"/>
          </a:p>
        </p:txBody>
      </p:sp>
      <p:pic>
        <p:nvPicPr>
          <p:cNvPr id="3" name="图片 2" descr="sl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2080895"/>
            <a:ext cx="332422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Convolution</a:t>
            </a:r>
            <a:endParaRPr lang="en-US" altLang="zh-CN"/>
          </a:p>
        </p:txBody>
      </p:sp>
      <p:pic>
        <p:nvPicPr>
          <p:cNvPr id="3" name="图片 2" descr="convol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0" y="1166495"/>
            <a:ext cx="339090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OpenCV Transfer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935" y="0"/>
            <a:ext cx="10515600" cy="1325563"/>
          </a:xfrm>
        </p:spPr>
        <p:txBody>
          <a:bodyPr/>
          <a:p>
            <a:r>
              <a:rPr lang="en-US" altLang="zh-CN"/>
              <a:t>Exceptions -1</a:t>
            </a:r>
            <a:endParaRPr lang="en-US" altLang="zh-CN"/>
          </a:p>
        </p:txBody>
      </p:sp>
      <p:pic>
        <p:nvPicPr>
          <p:cNvPr id="3" name="图片 2" descr="exceptio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1119505"/>
            <a:ext cx="7610475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Exceptions - 2</a:t>
            </a:r>
            <a:endParaRPr lang="en-US" altLang="zh-CN"/>
          </a:p>
        </p:txBody>
      </p:sp>
      <p:pic>
        <p:nvPicPr>
          <p:cNvPr id="3" name="图片 2" descr="exceptio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1985010"/>
            <a:ext cx="10613390" cy="1380490"/>
          </a:xfrm>
          <a:prstGeom prst="rect">
            <a:avLst/>
          </a:prstGeom>
        </p:spPr>
      </p:pic>
      <p:pic>
        <p:nvPicPr>
          <p:cNvPr id="4" name="图片 3" descr="exception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3659505"/>
            <a:ext cx="10627360" cy="1456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Small Fixed-Size Matrix</a:t>
            </a:r>
            <a:endParaRPr lang="en-US" altLang="zh-CN"/>
          </a:p>
        </p:txBody>
      </p:sp>
      <p:pic>
        <p:nvPicPr>
          <p:cNvPr id="4" name="图片 3" descr="small_fix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1531620"/>
            <a:ext cx="3342640" cy="4721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6775" y="489585"/>
            <a:ext cx="2524125" cy="1325880"/>
          </a:xfrm>
        </p:spPr>
        <p:txBody>
          <a:bodyPr>
            <a:normAutofit fontScale="90000"/>
          </a:bodyPr>
          <a:p>
            <a:r>
              <a:rPr lang="en-US" altLang="zh-CN"/>
              <a:t>Highlights</a:t>
            </a:r>
            <a:br>
              <a:rPr lang="en-US" altLang="zh-CN"/>
            </a:br>
            <a:r>
              <a:rPr lang="en-US" altLang="zh-CN"/>
              <a:t>Test Framework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" y="116840"/>
            <a:ext cx="9552305" cy="66573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4463" y="347980"/>
            <a:ext cx="3932237" cy="1600200"/>
          </a:xfrm>
        </p:spPr>
        <p:txBody>
          <a:bodyPr/>
          <a:p>
            <a:r>
              <a:rPr lang="en-US" altLang="zh-CN"/>
              <a:t>i128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44463" y="2064385"/>
            <a:ext cx="3932237" cy="3811588"/>
          </a:xfrm>
        </p:spPr>
        <p:txBody>
          <a:bodyPr/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435" y="622300"/>
            <a:ext cx="2705735" cy="1325880"/>
          </a:xfrm>
        </p:spPr>
        <p:txBody>
          <a:bodyPr/>
          <a:p>
            <a:r>
              <a:rPr lang="en-US" altLang="zh-CN"/>
              <a:t>Difficulties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94435" y="2019300"/>
            <a:ext cx="71570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Eigenvalue is hard to compute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Hard to cope with complex in Eigenvalue computation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OpenCV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It needs hard thoughts to comparing different basic data types.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Complex is quite difficult to deal with, because it seems a normal data type but completely different from other normal data types.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2815" y="2393950"/>
            <a:ext cx="2705735" cy="1325880"/>
          </a:xfrm>
        </p:spPr>
        <p:txBody>
          <a:bodyPr/>
          <a:p>
            <a:r>
              <a:rPr lang="en-US" altLang="zh-CN"/>
              <a:t>Novelties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Arbitrarily Large Dense Matrix</a:t>
            </a:r>
            <a:endParaRPr lang="en-US" altLang="zh-CN"/>
          </a:p>
        </p:txBody>
      </p:sp>
      <p:pic>
        <p:nvPicPr>
          <p:cNvPr id="4" name="图片 3" descr="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2329180"/>
            <a:ext cx="5951220" cy="3041015"/>
          </a:xfrm>
          <a:prstGeom prst="rect">
            <a:avLst/>
          </a:prstGeom>
        </p:spPr>
      </p:pic>
      <p:pic>
        <p:nvPicPr>
          <p:cNvPr id="5" name="图片 4" descr="lar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2245360"/>
            <a:ext cx="4664710" cy="3208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Sparse Matrix</a:t>
            </a:r>
            <a:endParaRPr lang="en-US" altLang="zh-CN"/>
          </a:p>
        </p:txBody>
      </p:sp>
      <p:pic>
        <p:nvPicPr>
          <p:cNvPr id="3" name="图片 2" descr="spar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2174875"/>
            <a:ext cx="5664200" cy="2173605"/>
          </a:xfrm>
          <a:prstGeom prst="rect">
            <a:avLst/>
          </a:prstGeom>
        </p:spPr>
      </p:pic>
      <p:pic>
        <p:nvPicPr>
          <p:cNvPr id="4" name="图片 3" descr="spars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35" y="1951990"/>
            <a:ext cx="4557395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123825"/>
            <a:ext cx="10515600" cy="1325563"/>
          </a:xfrm>
        </p:spPr>
        <p:txBody>
          <a:bodyPr/>
          <a:p>
            <a:r>
              <a:rPr lang="en-US" altLang="zh-CN"/>
              <a:t>Numeric Types Support - 1</a:t>
            </a:r>
            <a:endParaRPr lang="en-US" altLang="zh-CN"/>
          </a:p>
        </p:txBody>
      </p:sp>
      <p:pic>
        <p:nvPicPr>
          <p:cNvPr id="3" name="图片 2" descr="numeric_resul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01665" y="3359785"/>
            <a:ext cx="5029200" cy="3352800"/>
          </a:xfrm>
          <a:prstGeom prst="rect">
            <a:avLst/>
          </a:prstGeom>
        </p:spPr>
      </p:pic>
      <p:pic>
        <p:nvPicPr>
          <p:cNvPr id="4" name="图片 3" descr="numeric_tes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8525" y="1409700"/>
            <a:ext cx="3524250" cy="4038600"/>
          </a:xfrm>
          <a:prstGeom prst="rect">
            <a:avLst/>
          </a:prstGeom>
        </p:spPr>
      </p:pic>
      <p:pic>
        <p:nvPicPr>
          <p:cNvPr id="5" name="图片 4" descr="numeric_test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16880" y="1017270"/>
            <a:ext cx="49720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Numeric Types Support - 2</a:t>
            </a:r>
            <a:endParaRPr lang="en-US" altLang="zh-CN"/>
          </a:p>
        </p:txBody>
      </p:sp>
      <p:pic>
        <p:nvPicPr>
          <p:cNvPr id="3" name="图片 2" descr="cust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40" y="2346960"/>
            <a:ext cx="7014845" cy="2887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510" y="41275"/>
            <a:ext cx="10515600" cy="1325563"/>
          </a:xfrm>
        </p:spPr>
        <p:txBody>
          <a:bodyPr/>
          <a:p>
            <a:r>
              <a:rPr lang="en-US" altLang="zh-CN"/>
              <a:t>Matrix and Vector Addition</a:t>
            </a:r>
            <a:endParaRPr lang="en-US" altLang="zh-CN"/>
          </a:p>
        </p:txBody>
      </p:sp>
      <p:pic>
        <p:nvPicPr>
          <p:cNvPr id="3" name="图片 2" descr="addition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960120"/>
            <a:ext cx="5095875" cy="3533775"/>
          </a:xfrm>
          <a:prstGeom prst="rect">
            <a:avLst/>
          </a:prstGeom>
        </p:spPr>
      </p:pic>
      <p:pic>
        <p:nvPicPr>
          <p:cNvPr id="4" name="图片 3" descr="addition_tes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10" y="4141470"/>
            <a:ext cx="4032250" cy="2363470"/>
          </a:xfrm>
          <a:prstGeom prst="rect">
            <a:avLst/>
          </a:prstGeom>
        </p:spPr>
      </p:pic>
      <p:pic>
        <p:nvPicPr>
          <p:cNvPr id="5" name="图片 4" descr="addition_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35" y="1071880"/>
            <a:ext cx="386715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Matrix and Vector Subtraction</a:t>
            </a:r>
            <a:endParaRPr lang="en-US" altLang="zh-CN"/>
          </a:p>
        </p:txBody>
      </p:sp>
      <p:pic>
        <p:nvPicPr>
          <p:cNvPr id="3" name="图片 2" descr="subtraction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090" y="2098040"/>
            <a:ext cx="4857750" cy="3467100"/>
          </a:xfrm>
          <a:prstGeom prst="rect">
            <a:avLst/>
          </a:prstGeom>
        </p:spPr>
      </p:pic>
      <p:pic>
        <p:nvPicPr>
          <p:cNvPr id="4" name="图片 3" descr="subtraction_tes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25" y="2936875"/>
            <a:ext cx="3495675" cy="2038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80,&quot;width&quot;:7920}"/>
</p:tagLst>
</file>

<file path=ppt/tags/tag2.xml><?xml version="1.0" encoding="utf-8"?>
<p:tagLst xmlns:p="http://schemas.openxmlformats.org/presentationml/2006/main">
  <p:tag name="KSO_WM_UNIT_PLACING_PICTURE_USER_VIEWPORT" val="{&quot;height&quot;:6360,&quot;width&quot;:5550}"/>
</p:tagLst>
</file>

<file path=ppt/tags/tag3.xml><?xml version="1.0" encoding="utf-8"?>
<p:tagLst xmlns:p="http://schemas.openxmlformats.org/presentationml/2006/main">
  <p:tag name="KSO_WM_UNIT_PLACING_PICTURE_USER_VIEWPORT" val="{&quot;height&quot;:3585,&quot;width&quot;:78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演示</Application>
  <PresentationFormat>宽屏</PresentationFormat>
  <Paragraphs>80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CPP Presentation</vt:lpstr>
      <vt:lpstr>Contents</vt:lpstr>
      <vt:lpstr>Small Fixed-Size Matrix</vt:lpstr>
      <vt:lpstr>Arbitrarily Large Dense Matrix</vt:lpstr>
      <vt:lpstr>Sparse Matrix</vt:lpstr>
      <vt:lpstr>Numeric Types Support - 1</vt:lpstr>
      <vt:lpstr>Numeric Types Support - 2</vt:lpstr>
      <vt:lpstr>Matrix and Vector Addition</vt:lpstr>
      <vt:lpstr>Matrix and Vector Subtraction</vt:lpstr>
      <vt:lpstr>Matrix and Vector Scalar Multiplication</vt:lpstr>
      <vt:lpstr>Matrix and Vector Scalar Division</vt:lpstr>
      <vt:lpstr>Matrix and Vector Transposition</vt:lpstr>
      <vt:lpstr>Matrix and Vector Conjugation</vt:lpstr>
      <vt:lpstr>Matrix and Vector Element-Wise Multiplication</vt:lpstr>
      <vt:lpstr>Matrix-Matrix Multiplication</vt:lpstr>
      <vt:lpstr>Matrix-Vector Multiplication</vt:lpstr>
      <vt:lpstr>Matrix and Vector Dot Product</vt:lpstr>
      <vt:lpstr>Matrix and Vector Cross Product</vt:lpstr>
      <vt:lpstr>Max Min Sum Avg</vt:lpstr>
      <vt:lpstr>Eigenvalues and Eigenvectors</vt:lpstr>
      <vt:lpstr>Traces</vt:lpstr>
      <vt:lpstr>Inverse</vt:lpstr>
      <vt:lpstr>Determinant</vt:lpstr>
      <vt:lpstr>Reshape</vt:lpstr>
      <vt:lpstr>Slicing</vt:lpstr>
      <vt:lpstr>Convolution</vt:lpstr>
      <vt:lpstr>OpenCV Transfer</vt:lpstr>
      <vt:lpstr>Exceptions -1</vt:lpstr>
      <vt:lpstr>Exceptions - 2</vt:lpstr>
      <vt:lpstr>Highlights</vt:lpstr>
      <vt:lpstr>PowerPoint 演示文稿</vt:lpstr>
      <vt:lpstr>Difficulties</vt:lpstr>
      <vt:lpstr>Novelties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懒懒的米迦君</cp:lastModifiedBy>
  <cp:revision>65</cp:revision>
  <dcterms:created xsi:type="dcterms:W3CDTF">2022-06-18T06:39:00Z</dcterms:created>
  <dcterms:modified xsi:type="dcterms:W3CDTF">2022-06-18T18:05:57Z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F9D2F62C649049DBB32A1FF5E3B3D6F8</vt:lpwstr>
  </property>
  <property fmtid="{D5CDD505-2E9C-101B-9397-08002B2CF9AE}" pid="3" name="KSOProductBuildVer">
    <vt:lpwstr>2052-11.1.0.11372</vt:lpwstr>
  </property>
</Properties>
</file>