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1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October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October 18,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arpentries.github.io/instructor-training/19-introduc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Introductions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UW Madison, October 19,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7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is drawn from the “workshop introduction” material for Software and Data Carpentry </a:t>
            </a:r>
            <a:r>
              <a:rPr lang="en-US" dirty="0"/>
              <a:t>instructor training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http://carpentries.github.io/instructor-training/19-introductions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Introductions</a:t>
            </a:r>
            <a:r>
              <a:rPr lang="en-US" sz="2800" dirty="0" smtClean="0"/>
              <a:t>: who is in the room? </a:t>
            </a:r>
          </a:p>
          <a:p>
            <a:r>
              <a:rPr lang="en-US" sz="2800" b="1" dirty="0" smtClean="0"/>
              <a:t>Discussion</a:t>
            </a:r>
            <a:r>
              <a:rPr lang="en-US" sz="2800" dirty="0" smtClean="0"/>
              <a:t>: what goes into a workshop introduction?</a:t>
            </a:r>
          </a:p>
          <a:p>
            <a:r>
              <a:rPr lang="en-US" sz="2800" b="1" dirty="0" smtClean="0"/>
              <a:t>Preparation</a:t>
            </a:r>
            <a:r>
              <a:rPr lang="en-US" sz="2800" dirty="0" smtClean="0"/>
              <a:t>: how would you prepare yourself to introduce a workshop?</a:t>
            </a:r>
          </a:p>
          <a:p>
            <a:r>
              <a:rPr lang="en-US" sz="2800" b="1" dirty="0" smtClean="0"/>
              <a:t>Practice</a:t>
            </a:r>
            <a:r>
              <a:rPr lang="en-US" sz="2800" dirty="0" smtClean="0"/>
              <a:t>: what is it like to actually introduce a workshop?</a:t>
            </a:r>
          </a:p>
          <a:p>
            <a:endParaRPr lang="en-US" sz="2800" dirty="0" smtClean="0"/>
          </a:p>
          <a:p>
            <a:r>
              <a:rPr lang="en-US" sz="2800" b="1" dirty="0" smtClean="0"/>
              <a:t>Goal</a:t>
            </a:r>
            <a:r>
              <a:rPr lang="en-US" sz="2800" dirty="0" smtClean="0"/>
              <a:t>: leave with blueprint for introducing a workshop and feedback on your practice run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701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you hoping to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What do you hope to accomplish in a workshop introduction?</a:t>
            </a:r>
          </a:p>
          <a:p>
            <a:pPr marL="0" indent="0">
              <a:buNone/>
            </a:pPr>
            <a:r>
              <a:rPr lang="en-US" sz="4000" dirty="0" smtClean="0"/>
              <a:t> </a:t>
            </a:r>
          </a:p>
          <a:p>
            <a:r>
              <a:rPr lang="en-US" sz="4000" dirty="0" smtClean="0"/>
              <a:t> What information do you need to include in an introduction to accomplish these goals? </a:t>
            </a:r>
          </a:p>
        </p:txBody>
      </p:sp>
    </p:spTree>
    <p:extLst>
      <p:ext uri="{BB962C8B-B14F-4D97-AF65-F5344CB8AC3E}">
        <p14:creationId xmlns:p14="http://schemas.microsoft.com/office/powerpoint/2010/main" val="378194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Introduce yourself</a:t>
            </a:r>
          </a:p>
          <a:p>
            <a:r>
              <a:rPr lang="en-US" sz="3600" dirty="0" smtClean="0"/>
              <a:t>Workshop topics </a:t>
            </a:r>
          </a:p>
          <a:p>
            <a:r>
              <a:rPr lang="en-US" sz="3600" dirty="0" smtClean="0"/>
              <a:t>Expectations and goals</a:t>
            </a:r>
          </a:p>
          <a:p>
            <a:r>
              <a:rPr lang="en-US" sz="3600" dirty="0" smtClean="0"/>
              <a:t>Logistics</a:t>
            </a:r>
          </a:p>
          <a:p>
            <a:r>
              <a:rPr lang="en-US" sz="3600" dirty="0" smtClean="0"/>
              <a:t>Group introductions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198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Introduce yourself </a:t>
            </a:r>
            <a:r>
              <a:rPr lang="en-US" sz="2800" dirty="0" smtClean="0"/>
              <a:t>- your background, why you’re here</a:t>
            </a:r>
          </a:p>
          <a:p>
            <a:r>
              <a:rPr lang="en-US" sz="3600" dirty="0" smtClean="0"/>
              <a:t>Workshop topics </a:t>
            </a:r>
            <a:r>
              <a:rPr lang="en-US" sz="2800" dirty="0" smtClean="0"/>
              <a:t>- tools, best practices</a:t>
            </a:r>
          </a:p>
          <a:p>
            <a:r>
              <a:rPr lang="en-US" sz="3600" dirty="0" smtClean="0"/>
              <a:t>Expectations and goals </a:t>
            </a:r>
            <a:r>
              <a:rPr lang="en-US" sz="2800" dirty="0" smtClean="0"/>
              <a:t>- learn one tool, improve understanding, learning environment</a:t>
            </a:r>
          </a:p>
          <a:p>
            <a:r>
              <a:rPr lang="en-US" sz="3600" dirty="0" smtClean="0"/>
              <a:t>Logistics </a:t>
            </a:r>
            <a:r>
              <a:rPr lang="en-US" sz="2800" dirty="0" smtClean="0"/>
              <a:t>- bathrooms, schedule, code of conduct, workshop format</a:t>
            </a:r>
          </a:p>
          <a:p>
            <a:r>
              <a:rPr lang="en-US" sz="3600" dirty="0" smtClean="0"/>
              <a:t>Group introductions </a:t>
            </a:r>
            <a:r>
              <a:rPr lang="en-US" sz="2800" dirty="0" smtClean="0"/>
              <a:t>- talk to your neighbor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71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did I do?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and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Take 5-10 minutes to plan your own introduction.</a:t>
            </a:r>
          </a:p>
          <a:p>
            <a:r>
              <a:rPr lang="en-US" sz="3200" dirty="0" smtClean="0"/>
              <a:t>In small groups, take turns practicing your introduction </a:t>
            </a:r>
            <a:r>
              <a:rPr lang="en-US" sz="2400" dirty="0" smtClean="0"/>
              <a:t>(rooms: 2310, 3330, 4330, 4360)</a:t>
            </a:r>
          </a:p>
          <a:p>
            <a:r>
              <a:rPr lang="en-US" sz="3200" dirty="0" smtClean="0"/>
              <a:t>Take 5 minutes at the end to share your insights and feedback.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66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Thoughts?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</TotalTime>
  <Words>262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Workshop Introductions</vt:lpstr>
      <vt:lpstr>Outline</vt:lpstr>
      <vt:lpstr>Introduce yourself</vt:lpstr>
      <vt:lpstr>Discussion Questions</vt:lpstr>
      <vt:lpstr>Elements of an introduction</vt:lpstr>
      <vt:lpstr>Elements of an introduction</vt:lpstr>
      <vt:lpstr>How did I do?</vt:lpstr>
      <vt:lpstr>Preparation and Practice</vt:lpstr>
      <vt:lpstr>Final Thoughts?</vt:lpstr>
      <vt:lpstr>Reference</vt:lpstr>
    </vt:vector>
  </TitlesOfParts>
  <Company>CHTC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Introductions</dc:title>
  <dc:creator>Christina Koch</dc:creator>
  <cp:lastModifiedBy>Christina Koch</cp:lastModifiedBy>
  <cp:revision>17</cp:revision>
  <dcterms:created xsi:type="dcterms:W3CDTF">2017-10-18T14:57:37Z</dcterms:created>
  <dcterms:modified xsi:type="dcterms:W3CDTF">2017-10-18T17:42:10Z</dcterms:modified>
</cp:coreProperties>
</file>