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42"/>
    <p:restoredTop sz="94689"/>
  </p:normalViewPr>
  <p:slideViewPr>
    <p:cSldViewPr snapToGrid="0" snapToObjects="1">
      <p:cViewPr varScale="1">
        <p:scale>
          <a:sx n="155" d="100"/>
          <a:sy n="155" d="100"/>
        </p:scale>
        <p:origin x="2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721CB-4FAE-924A-AB1D-791017F44E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582C63-C2E9-5140-B137-781BD4ABD7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B5BBC0-9AB6-0946-8DE3-2CE176E79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6A664-92FC-AB45-82E1-9A3778D6E292}" type="datetimeFigureOut">
              <a:rPr lang="en-US" smtClean="0"/>
              <a:t>9/7/20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DBB6DD-4F58-B546-87F9-3072BB1E9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C1F2A-5160-8F4D-9AC4-7BE611950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35D33-85F5-B743-BA1B-3EE6AF42F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207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2A98C-2D86-A74B-9047-83D136837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035360-56AD-004D-8632-B132E8F6DF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63514-B5BF-7F47-B7E4-BAE079133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6A664-92FC-AB45-82E1-9A3778D6E292}" type="datetimeFigureOut">
              <a:rPr lang="en-US" smtClean="0"/>
              <a:t>9/7/20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ADEAA5-8A15-C343-A364-6BB293A06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5CF97-9520-B345-80C0-1BF92AA65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35D33-85F5-B743-BA1B-3EE6AF42F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943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37188-DCC9-D345-91C4-136F3BA8F0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2684D2-7E03-514E-ADA4-256CFA5DF1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72831-913A-1D4B-8005-5ED3FD1AE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6A664-92FC-AB45-82E1-9A3778D6E292}" type="datetimeFigureOut">
              <a:rPr lang="en-US" smtClean="0"/>
              <a:t>9/7/20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E70019-4714-064D-99DF-0C0F436A3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E021C-AE4D-3542-9B75-3DAAE3DAC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35D33-85F5-B743-BA1B-3EE6AF42F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336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E7AED-B133-A242-BA7B-14A54877F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E90C6-DF0A-A444-A9B0-917A1EFE5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2A29C-1D6E-2C42-91E1-47ECBAFAC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6A664-92FC-AB45-82E1-9A3778D6E292}" type="datetimeFigureOut">
              <a:rPr lang="en-US" smtClean="0"/>
              <a:t>9/7/20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AD8151-541F-AE49-9F11-A7122FF9A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C1C31C-A77E-334B-8260-0F1ABAA12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35D33-85F5-B743-BA1B-3EE6AF42F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436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ADED9-CEE6-7F46-8ED1-491C6670B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52815F-ED93-F140-B8FD-8D234C286E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56D9FB-B509-CE40-AC0F-97A046C25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6A664-92FC-AB45-82E1-9A3778D6E292}" type="datetimeFigureOut">
              <a:rPr lang="en-US" smtClean="0"/>
              <a:t>9/7/20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342F80-5AB6-FB4D-BB1B-9D7B9A420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8DE087-808D-2544-AC8A-1C667C9C1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35D33-85F5-B743-BA1B-3EE6AF42F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509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C05B2-F2B7-4043-82B6-A3CE00322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08378-4AF5-354A-9ECB-7F5D019D15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B268B8-A768-B340-88A5-1DFD12C92E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D19570-C80D-DF40-ACC2-F2C1D2143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6A664-92FC-AB45-82E1-9A3778D6E292}" type="datetimeFigureOut">
              <a:rPr lang="en-US" smtClean="0"/>
              <a:t>9/7/20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CF0B9D-132C-0547-BA83-B5F237061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CE38F9-C711-AD46-86DD-02391392C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35D33-85F5-B743-BA1B-3EE6AF42F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955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5F934-C7F8-0E4D-8E0A-DDA5AE535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72AF0B-ADC8-C549-AA7B-F2F4AF31B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4EC071-54C8-DE48-A09F-A91AF01C07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8428D1-EFA7-DD4C-BB2B-24227E47CE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7757DF-9051-FA41-A6A2-D82FB86A7A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1B3040-57F1-D642-BA66-14A2D6340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6A664-92FC-AB45-82E1-9A3778D6E292}" type="datetimeFigureOut">
              <a:rPr lang="en-US" smtClean="0"/>
              <a:t>9/7/20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C3FD3F-A76A-974B-8491-BE3296BC2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CE624C-155C-8E46-81B0-D3A4712A3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35D33-85F5-B743-BA1B-3EE6AF42F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632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B507B-FC71-B64F-B21D-2B1E078F5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CC512A-A912-A94C-A073-3E09B2EDC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6A664-92FC-AB45-82E1-9A3778D6E292}" type="datetimeFigureOut">
              <a:rPr lang="en-US" smtClean="0"/>
              <a:t>9/7/20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F8E295-625C-9546-8504-D5E77A5EE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E3D15A-C0B8-BC49-885D-DCA4C4076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35D33-85F5-B743-BA1B-3EE6AF42F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336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792743-7337-E84E-8D50-229833566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6A664-92FC-AB45-82E1-9A3778D6E292}" type="datetimeFigureOut">
              <a:rPr lang="en-US" smtClean="0"/>
              <a:t>9/7/20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735744-6136-E14A-9CAE-3B20D6D76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A3F36-FCA7-954B-8BA3-8D0F4C8DE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35D33-85F5-B743-BA1B-3EE6AF42F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090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492C5-96FD-1841-B0A4-7D40ED576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6AA5E-FC2A-9A4D-B9AA-D56C5943D2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788E3B-CAAB-FC4B-8C2E-AFAF7D5F5D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6F8C38-E6CD-1F4C-8F7A-D3EF37A96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6A664-92FC-AB45-82E1-9A3778D6E292}" type="datetimeFigureOut">
              <a:rPr lang="en-US" smtClean="0"/>
              <a:t>9/7/20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CA5246-988F-9B4A-88E3-EE9E220B8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FCEFDD-1381-5B46-91AA-01DFF7EAB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35D33-85F5-B743-BA1B-3EE6AF42F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959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020B5-C4C7-B04D-9626-C20F99438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04C90A-1FCA-2744-8DE8-D6E41F0209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DD664B-9218-BF4F-AEB6-A839C93902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F81252-2189-C541-8286-F6DC1CA89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6A664-92FC-AB45-82E1-9A3778D6E292}" type="datetimeFigureOut">
              <a:rPr lang="en-US" smtClean="0"/>
              <a:t>9/7/20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09027C-DAF2-4746-9201-4A0BE6F23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83BBA1-2096-C747-91C2-D08369FA0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35D33-85F5-B743-BA1B-3EE6AF42F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647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B0132A-C75E-9E49-BC84-2F5918D8F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4A642D-274D-1C48-B755-D04AC94ED7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6EFFAC-A1EC-A94F-AD2B-0B3AE92F45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16A664-92FC-AB45-82E1-9A3778D6E292}" type="datetimeFigureOut">
              <a:rPr lang="en-US" smtClean="0"/>
              <a:t>9/7/20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D7311F-9342-DE44-9D15-E17E015F1B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5F2B04-A2C6-C948-99C3-1877818631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B35D33-85F5-B743-BA1B-3EE6AF42F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396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9245DA3-5FD7-4C40-A1CB-8DFB260C5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lang="en-US" sz="3600" dirty="0"/>
              <a:t>Tic-Tac-Toe Retrospective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2DDB553-E769-7E4A-8197-E1CA1C987A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260" y="1648870"/>
            <a:ext cx="4702848" cy="3560260"/>
          </a:xfrm>
        </p:spPr>
        <p:txBody>
          <a:bodyPr anchor="ctr">
            <a:normAutofit/>
          </a:bodyPr>
          <a:lstStyle/>
          <a:p>
            <a:r>
              <a:rPr lang="en-US" sz="1300" b="1" dirty="0">
                <a:highlight>
                  <a:srgbClr val="FFC100"/>
                </a:highlight>
                <a:latin typeface="+mj-lt"/>
              </a:rPr>
              <a:t>Like</a:t>
            </a:r>
          </a:p>
          <a:p>
            <a:pPr lvl="1"/>
            <a:r>
              <a:rPr lang="en-US" sz="1300" dirty="0">
                <a:latin typeface="+mj-lt"/>
              </a:rPr>
              <a:t>The amount of communication we have (asking for help, open communication, etc.)</a:t>
            </a:r>
          </a:p>
          <a:p>
            <a:pPr lvl="1"/>
            <a:r>
              <a:rPr lang="en-US" sz="1300" dirty="0">
                <a:latin typeface="+mj-lt"/>
              </a:rPr>
              <a:t>Got together and tried to figure out as a team how to troubleshoot Git issues</a:t>
            </a:r>
          </a:p>
          <a:p>
            <a:pPr lvl="1"/>
            <a:r>
              <a:rPr lang="en-US" sz="1300" dirty="0">
                <a:latin typeface="+mj-lt"/>
              </a:rPr>
              <a:t>Strategized in the beginning and set our deadlines</a:t>
            </a:r>
          </a:p>
          <a:p>
            <a:r>
              <a:rPr lang="en-US" sz="1300" b="1" dirty="0">
                <a:highlight>
                  <a:srgbClr val="FFC100"/>
                </a:highlight>
                <a:latin typeface="+mj-lt"/>
              </a:rPr>
              <a:t>Learned</a:t>
            </a:r>
          </a:p>
          <a:p>
            <a:pPr lvl="1"/>
            <a:r>
              <a:rPr lang="en-US" sz="1300" dirty="0">
                <a:latin typeface="+mj-lt"/>
              </a:rPr>
              <a:t>GitHub methods/commands/common mistakes</a:t>
            </a:r>
          </a:p>
          <a:p>
            <a:pPr lvl="1"/>
            <a:r>
              <a:rPr lang="en-US" sz="1300" dirty="0">
                <a:latin typeface="+mj-lt"/>
              </a:rPr>
              <a:t>Jira guidelines like tracking time, logging issues, commenting, etc.</a:t>
            </a:r>
          </a:p>
          <a:p>
            <a:r>
              <a:rPr lang="en-US" sz="1300" b="1" dirty="0">
                <a:highlight>
                  <a:srgbClr val="FFC100"/>
                </a:highlight>
                <a:latin typeface="+mj-lt"/>
              </a:rPr>
              <a:t>Dislike</a:t>
            </a:r>
          </a:p>
          <a:p>
            <a:pPr lvl="1"/>
            <a:r>
              <a:rPr lang="en-US" sz="1300" dirty="0">
                <a:latin typeface="+mj-lt"/>
              </a:rPr>
              <a:t>…</a:t>
            </a:r>
          </a:p>
          <a:p>
            <a:r>
              <a:rPr lang="en-US" sz="1300" b="1" dirty="0">
                <a:highlight>
                  <a:srgbClr val="FFC100"/>
                </a:highlight>
                <a:latin typeface="+mj-lt"/>
              </a:rPr>
              <a:t>What could we have done better?</a:t>
            </a:r>
          </a:p>
          <a:p>
            <a:pPr lvl="1"/>
            <a:r>
              <a:rPr lang="en-US" sz="1300" dirty="0">
                <a:latin typeface="+mj-lt"/>
              </a:rPr>
              <a:t>Go over the tools doc as a team to set up our repos</a:t>
            </a:r>
          </a:p>
        </p:txBody>
      </p:sp>
    </p:spTree>
    <p:extLst>
      <p:ext uri="{BB962C8B-B14F-4D97-AF65-F5344CB8AC3E}">
        <p14:creationId xmlns:p14="http://schemas.microsoft.com/office/powerpoint/2010/main" val="4255428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85</Words>
  <Application>Microsoft Macintosh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Tic-Tac-Toe Retrospective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Tic-Tac-Toe Retrospective</dc:title>
  <dc:creator>cnkeng</dc:creator>
  <cp:lastModifiedBy>cnkeng</cp:lastModifiedBy>
  <cp:revision>1</cp:revision>
  <dcterms:created xsi:type="dcterms:W3CDTF">2020-09-07T22:18:38Z</dcterms:created>
  <dcterms:modified xsi:type="dcterms:W3CDTF">2020-09-07T22:20:22Z</dcterms:modified>
</cp:coreProperties>
</file>