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/>
    <p:restoredTop sz="96327"/>
  </p:normalViewPr>
  <p:slideViewPr>
    <p:cSldViewPr snapToGrid="0" snapToObjects="1">
      <p:cViewPr varScale="1">
        <p:scale>
          <a:sx n="153" d="100"/>
          <a:sy n="153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commons.wikimedia.org/wiki/File:Simple_light_bulb_graphic_white.png" TargetMode="External"/><Relationship Id="rId1" Type="http://schemas.openxmlformats.org/officeDocument/2006/relationships/image" Target="../media/image1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commons.wikimedia.org/wiki/File:Simple_light_bulb_graphic_white.png" TargetMode="External"/><Relationship Id="rId1" Type="http://schemas.openxmlformats.org/officeDocument/2006/relationships/image" Target="../media/image1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A6C461-DBE3-4509-80AB-55D567D8CF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D3A0404-6990-4DCB-8A43-638288C9E8AC}">
      <dgm:prSet/>
      <dgm:spPr/>
      <dgm:t>
        <a:bodyPr/>
        <a:lstStyle/>
        <a:p>
          <a:r>
            <a:rPr lang="en-US" dirty="0">
              <a:latin typeface="Shree Devanagari 714" panose="02000600000000000000" pitchFamily="2" charset="0"/>
              <a:ea typeface="Segoe UI Historic" panose="020B0502040204020203" pitchFamily="34" charset="0"/>
              <a:cs typeface="Shree Devanagari 714" panose="02000600000000000000" pitchFamily="2" charset="0"/>
            </a:rPr>
            <a:t>Liked</a:t>
          </a:r>
        </a:p>
      </dgm:t>
    </dgm:pt>
    <dgm:pt modelId="{28C1CEB5-15EB-4436-8F65-0BB7109F1915}" type="parTrans" cxnId="{43BD39DB-24C3-4C48-B646-F724FC019E5C}">
      <dgm:prSet/>
      <dgm:spPr/>
      <dgm:t>
        <a:bodyPr/>
        <a:lstStyle/>
        <a:p>
          <a:endParaRPr lang="en-US"/>
        </a:p>
      </dgm:t>
    </dgm:pt>
    <dgm:pt modelId="{CB2D0D4D-8A8A-49E3-BAAB-262318894757}" type="sibTrans" cxnId="{43BD39DB-24C3-4C48-B646-F724FC019E5C}">
      <dgm:prSet/>
      <dgm:spPr/>
      <dgm:t>
        <a:bodyPr/>
        <a:lstStyle/>
        <a:p>
          <a:endParaRPr lang="en-US"/>
        </a:p>
      </dgm:t>
    </dgm:pt>
    <dgm:pt modelId="{08DC75B1-D4A6-4CA9-BA1E-F74E11916CEA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>
              <a:latin typeface="Shree Devanagari 714" panose="02000600000000000000" pitchFamily="2" charset="0"/>
              <a:cs typeface="Shree Devanagari 714" panose="02000600000000000000" pitchFamily="2" charset="0"/>
            </a:rPr>
            <a:t>- We challenged each other idea’s in a respectful manner and came to terms with something we could all agree with.</a:t>
          </a:r>
        </a:p>
      </dgm:t>
    </dgm:pt>
    <dgm:pt modelId="{FD948D36-8309-4E41-AA3F-CF85254086C3}" type="parTrans" cxnId="{188CBB75-16CB-4AD8-B9B6-0144CFE8951D}">
      <dgm:prSet/>
      <dgm:spPr/>
      <dgm:t>
        <a:bodyPr/>
        <a:lstStyle/>
        <a:p>
          <a:endParaRPr lang="en-US"/>
        </a:p>
      </dgm:t>
    </dgm:pt>
    <dgm:pt modelId="{D30CD282-6F87-4A92-9E2A-F4EF28FA1906}" type="sibTrans" cxnId="{188CBB75-16CB-4AD8-B9B6-0144CFE8951D}">
      <dgm:prSet/>
      <dgm:spPr/>
      <dgm:t>
        <a:bodyPr/>
        <a:lstStyle/>
        <a:p>
          <a:endParaRPr lang="en-US"/>
        </a:p>
      </dgm:t>
    </dgm:pt>
    <dgm:pt modelId="{52D373F8-AFE3-4D25-BD7F-3EDF32DD489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>
              <a:latin typeface="Shree Devanagari 714" panose="02000600000000000000" pitchFamily="2" charset="0"/>
              <a:cs typeface="Shree Devanagari 714" panose="02000600000000000000" pitchFamily="2" charset="0"/>
            </a:rPr>
            <a:t>- Started off prioritizing the most important things and vice versa and came in with a strategy.</a:t>
          </a:r>
        </a:p>
      </dgm:t>
    </dgm:pt>
    <dgm:pt modelId="{677B6D0C-FBF7-42A4-A7E1-EF7808556916}" type="parTrans" cxnId="{02CA9C3C-CA5E-4D30-A07D-B7B60C350B57}">
      <dgm:prSet/>
      <dgm:spPr/>
      <dgm:t>
        <a:bodyPr/>
        <a:lstStyle/>
        <a:p>
          <a:endParaRPr lang="en-US"/>
        </a:p>
      </dgm:t>
    </dgm:pt>
    <dgm:pt modelId="{D4162D64-2119-4F53-9245-6A2D8B786D81}" type="sibTrans" cxnId="{02CA9C3C-CA5E-4D30-A07D-B7B60C350B57}">
      <dgm:prSet/>
      <dgm:spPr/>
      <dgm:t>
        <a:bodyPr/>
        <a:lstStyle/>
        <a:p>
          <a:endParaRPr lang="en-US"/>
        </a:p>
      </dgm:t>
    </dgm:pt>
    <dgm:pt modelId="{C0F781F0-6700-4FBD-AC1A-94B53AD60C4A}">
      <dgm:prSet/>
      <dgm:spPr/>
      <dgm:t>
        <a:bodyPr/>
        <a:lstStyle/>
        <a:p>
          <a:r>
            <a:rPr lang="en-US" dirty="0">
              <a:latin typeface="Shree Devanagari 714" panose="02000600000000000000" pitchFamily="2" charset="0"/>
              <a:cs typeface="Shree Devanagari 714" panose="02000600000000000000" pitchFamily="2" charset="0"/>
            </a:rPr>
            <a:t>Learned</a:t>
          </a:r>
        </a:p>
      </dgm:t>
    </dgm:pt>
    <dgm:pt modelId="{4EB491E3-3C8E-4773-9F66-2CE57F72BE81}" type="parTrans" cxnId="{9C9300A5-2487-46F0-936F-CA4BD14E9FF4}">
      <dgm:prSet/>
      <dgm:spPr/>
      <dgm:t>
        <a:bodyPr/>
        <a:lstStyle/>
        <a:p>
          <a:endParaRPr lang="en-US"/>
        </a:p>
      </dgm:t>
    </dgm:pt>
    <dgm:pt modelId="{4F1615E7-B8B2-4DEE-A371-31E89BF9C7E7}" type="sibTrans" cxnId="{9C9300A5-2487-46F0-936F-CA4BD14E9FF4}">
      <dgm:prSet/>
      <dgm:spPr/>
      <dgm:t>
        <a:bodyPr/>
        <a:lstStyle/>
        <a:p>
          <a:endParaRPr lang="en-US"/>
        </a:p>
      </dgm:t>
    </dgm:pt>
    <dgm:pt modelId="{75F24761-4D4E-4507-A92D-6D3956367AC7}">
      <dgm:prSet/>
      <dgm:spPr/>
      <dgm:t>
        <a:bodyPr/>
        <a:lstStyle/>
        <a:p>
          <a:r>
            <a:rPr lang="en-US" dirty="0">
              <a:latin typeface="Shree Devanagari 714" panose="02000600000000000000" pitchFamily="2" charset="0"/>
              <a:cs typeface="Shree Devanagari 714" panose="02000600000000000000" pitchFamily="2" charset="0"/>
            </a:rPr>
            <a:t>- We could have better implemented our pre-defined troubleshooting structure (i.e. we neglected the idea of the 3 best and 3 worst from the beginning).</a:t>
          </a:r>
        </a:p>
      </dgm:t>
    </dgm:pt>
    <dgm:pt modelId="{0563ABA3-2929-48C8-982D-77E5D7059433}" type="parTrans" cxnId="{D6AFE7E4-2756-4751-81B0-8667A91B47FB}">
      <dgm:prSet/>
      <dgm:spPr/>
      <dgm:t>
        <a:bodyPr/>
        <a:lstStyle/>
        <a:p>
          <a:endParaRPr lang="en-US"/>
        </a:p>
      </dgm:t>
    </dgm:pt>
    <dgm:pt modelId="{F457FA58-348D-44F5-B00E-FA050BD537FA}" type="sibTrans" cxnId="{D6AFE7E4-2756-4751-81B0-8667A91B47FB}">
      <dgm:prSet/>
      <dgm:spPr/>
      <dgm:t>
        <a:bodyPr/>
        <a:lstStyle/>
        <a:p>
          <a:endParaRPr lang="en-US"/>
        </a:p>
      </dgm:t>
    </dgm:pt>
    <dgm:pt modelId="{D0A56182-6438-4DA1-9C60-255F95A2B4B5}">
      <dgm:prSet/>
      <dgm:spPr/>
      <dgm:t>
        <a:bodyPr/>
        <a:lstStyle/>
        <a:p>
          <a:r>
            <a:rPr lang="en-US" dirty="0">
              <a:latin typeface="Shree Devanagari 714" panose="02000600000000000000" pitchFamily="2" charset="0"/>
              <a:cs typeface="Shree Devanagari 714" panose="02000600000000000000" pitchFamily="2" charset="0"/>
            </a:rPr>
            <a:t>Disliked</a:t>
          </a:r>
        </a:p>
      </dgm:t>
    </dgm:pt>
    <dgm:pt modelId="{04B688B2-5825-4C01-A7C3-FB9A028F02CD}" type="parTrans" cxnId="{B0C30FCB-1DED-4B23-9B41-7954248FAF7A}">
      <dgm:prSet/>
      <dgm:spPr/>
      <dgm:t>
        <a:bodyPr/>
        <a:lstStyle/>
        <a:p>
          <a:endParaRPr lang="en-US"/>
        </a:p>
      </dgm:t>
    </dgm:pt>
    <dgm:pt modelId="{5741870D-5540-4637-A0BC-D7A570753A32}" type="sibTrans" cxnId="{B0C30FCB-1DED-4B23-9B41-7954248FAF7A}">
      <dgm:prSet/>
      <dgm:spPr/>
      <dgm:t>
        <a:bodyPr/>
        <a:lstStyle/>
        <a:p>
          <a:endParaRPr lang="en-US"/>
        </a:p>
      </dgm:t>
    </dgm:pt>
    <dgm:pt modelId="{13A6F483-07A9-49B6-ABF7-1036DEEE9C54}">
      <dgm:prSet/>
      <dgm:spPr/>
      <dgm:t>
        <a:bodyPr/>
        <a:lstStyle/>
        <a:p>
          <a:r>
            <a:rPr lang="en-US" dirty="0">
              <a:latin typeface="Shree Devanagari 714" panose="02000600000000000000" pitchFamily="2" charset="0"/>
              <a:cs typeface="Shree Devanagari 714" panose="02000600000000000000" pitchFamily="2" charset="0"/>
            </a:rPr>
            <a:t>- Dove right into the task without a better strategy &amp; more planning.</a:t>
          </a:r>
        </a:p>
      </dgm:t>
    </dgm:pt>
    <dgm:pt modelId="{02DA4AD6-0B9F-463A-8AB9-EA03D4244D94}" type="parTrans" cxnId="{99755A4B-884A-47EE-BCF2-B2A406070327}">
      <dgm:prSet/>
      <dgm:spPr/>
      <dgm:t>
        <a:bodyPr/>
        <a:lstStyle/>
        <a:p>
          <a:endParaRPr lang="en-US"/>
        </a:p>
      </dgm:t>
    </dgm:pt>
    <dgm:pt modelId="{B52D8C65-BFC1-43DD-8943-4251EE40E9F4}" type="sibTrans" cxnId="{99755A4B-884A-47EE-BCF2-B2A406070327}">
      <dgm:prSet/>
      <dgm:spPr/>
      <dgm:t>
        <a:bodyPr/>
        <a:lstStyle/>
        <a:p>
          <a:endParaRPr lang="en-US"/>
        </a:p>
      </dgm:t>
    </dgm:pt>
    <dgm:pt modelId="{4B94BDA1-3959-4203-BE6D-18069E802512}">
      <dgm:prSet/>
      <dgm:spPr/>
      <dgm:t>
        <a:bodyPr/>
        <a:lstStyle/>
        <a:p>
          <a:r>
            <a:rPr lang="en-US" dirty="0">
              <a:latin typeface="Shree Devanagari 714" panose="02000600000000000000" pitchFamily="2" charset="0"/>
              <a:cs typeface="Shree Devanagari 714" panose="02000600000000000000" pitchFamily="2" charset="0"/>
            </a:rPr>
            <a:t>- We didn’t come in with different approaches &amp; angles.</a:t>
          </a:r>
        </a:p>
      </dgm:t>
    </dgm:pt>
    <dgm:pt modelId="{CBA54677-913E-4B39-9DBB-416469449B31}" type="parTrans" cxnId="{D9B76193-10D4-4091-A7B9-2F4926F51190}">
      <dgm:prSet/>
      <dgm:spPr/>
      <dgm:t>
        <a:bodyPr/>
        <a:lstStyle/>
        <a:p>
          <a:endParaRPr lang="en-US"/>
        </a:p>
      </dgm:t>
    </dgm:pt>
    <dgm:pt modelId="{69FC97EC-1D4B-4205-9B9B-5D0CED2118F5}" type="sibTrans" cxnId="{D9B76193-10D4-4091-A7B9-2F4926F51190}">
      <dgm:prSet/>
      <dgm:spPr/>
      <dgm:t>
        <a:bodyPr/>
        <a:lstStyle/>
        <a:p>
          <a:endParaRPr lang="en-US"/>
        </a:p>
      </dgm:t>
    </dgm:pt>
    <dgm:pt modelId="{D08C9ADE-71C8-4F44-A9B0-FCEEE2C53FE6}">
      <dgm:prSet/>
      <dgm:spPr/>
      <dgm:t>
        <a:bodyPr/>
        <a:lstStyle/>
        <a:p>
          <a:r>
            <a:rPr lang="en-US" dirty="0">
              <a:latin typeface="Shree Devanagari 714" panose="02000600000000000000" pitchFamily="2" charset="0"/>
              <a:cs typeface="Shree Devanagari 714" panose="02000600000000000000" pitchFamily="2" charset="0"/>
            </a:rPr>
            <a:t>What could we have done better?</a:t>
          </a:r>
        </a:p>
      </dgm:t>
    </dgm:pt>
    <dgm:pt modelId="{46EA8AC5-ADC5-44F8-8035-344A6EB40857}" type="parTrans" cxnId="{659AE822-E980-458A-83AC-32DDD1E3E815}">
      <dgm:prSet/>
      <dgm:spPr/>
      <dgm:t>
        <a:bodyPr/>
        <a:lstStyle/>
        <a:p>
          <a:endParaRPr lang="en-US"/>
        </a:p>
      </dgm:t>
    </dgm:pt>
    <dgm:pt modelId="{B5E9828D-EBDB-4219-A173-E9D4EDB6593F}" type="sibTrans" cxnId="{659AE822-E980-458A-83AC-32DDD1E3E815}">
      <dgm:prSet/>
      <dgm:spPr/>
      <dgm:t>
        <a:bodyPr/>
        <a:lstStyle/>
        <a:p>
          <a:endParaRPr lang="en-US"/>
        </a:p>
      </dgm:t>
    </dgm:pt>
    <dgm:pt modelId="{2D726BAB-52FF-4CDB-9E7B-BBED115DD408}">
      <dgm:prSet/>
      <dgm:spPr/>
      <dgm:t>
        <a:bodyPr/>
        <a:lstStyle/>
        <a:p>
          <a:r>
            <a:rPr lang="en-US" dirty="0">
              <a:latin typeface="Shree Devanagari 714" panose="02000600000000000000" pitchFamily="2" charset="0"/>
              <a:cs typeface="Shree Devanagari 714" panose="02000600000000000000" pitchFamily="2" charset="0"/>
            </a:rPr>
            <a:t>- Communicated diverse ideas better and came up with a game plan before immediately ranking things.</a:t>
          </a:r>
        </a:p>
      </dgm:t>
    </dgm:pt>
    <dgm:pt modelId="{0CAAF7BD-F2EB-4510-89F4-B152EA49107B}" type="parTrans" cxnId="{4365B1A3-1907-48C6-B4F1-5A983264A1DE}">
      <dgm:prSet/>
      <dgm:spPr/>
      <dgm:t>
        <a:bodyPr/>
        <a:lstStyle/>
        <a:p>
          <a:endParaRPr lang="en-US"/>
        </a:p>
      </dgm:t>
    </dgm:pt>
    <dgm:pt modelId="{50E1BC3F-6410-4D8E-A3AD-14D2A951CF5E}" type="sibTrans" cxnId="{4365B1A3-1907-48C6-B4F1-5A983264A1DE}">
      <dgm:prSet/>
      <dgm:spPr/>
      <dgm:t>
        <a:bodyPr/>
        <a:lstStyle/>
        <a:p>
          <a:endParaRPr lang="en-US"/>
        </a:p>
      </dgm:t>
    </dgm:pt>
    <dgm:pt modelId="{834CF6AE-1A09-4D39-B3C8-D902DFA3FAB7}">
      <dgm:prSet/>
      <dgm:spPr/>
      <dgm:t>
        <a:bodyPr/>
        <a:lstStyle/>
        <a:p>
          <a:r>
            <a:rPr lang="en-US" dirty="0">
              <a:latin typeface="Shree Devanagari 714" panose="02000600000000000000" pitchFamily="2" charset="0"/>
              <a:cs typeface="Shree Devanagari 714" panose="02000600000000000000" pitchFamily="2" charset="0"/>
            </a:rPr>
            <a:t>- Everyone formulates their ideas individually and then we each present them to the group in order to agree on one team idea.</a:t>
          </a:r>
        </a:p>
      </dgm:t>
    </dgm:pt>
    <dgm:pt modelId="{7EFEE770-CCAE-489A-BC62-1A1E667F8590}" type="parTrans" cxnId="{F26216BE-02B8-46B9-BFFC-363FC9FBFC82}">
      <dgm:prSet/>
      <dgm:spPr/>
      <dgm:t>
        <a:bodyPr/>
        <a:lstStyle/>
        <a:p>
          <a:endParaRPr lang="en-US"/>
        </a:p>
      </dgm:t>
    </dgm:pt>
    <dgm:pt modelId="{C7D7D95D-3CE2-4A1F-90B2-6C648C21FA99}" type="sibTrans" cxnId="{F26216BE-02B8-46B9-BFFC-363FC9FBFC82}">
      <dgm:prSet/>
      <dgm:spPr/>
      <dgm:t>
        <a:bodyPr/>
        <a:lstStyle/>
        <a:p>
          <a:endParaRPr lang="en-US"/>
        </a:p>
      </dgm:t>
    </dgm:pt>
    <dgm:pt modelId="{625897BB-097A-46B3-9A63-B13238B87C2A}" type="pres">
      <dgm:prSet presAssocID="{7EA6C461-DBE3-4509-80AB-55D567D8CFD4}" presName="root" presStyleCnt="0">
        <dgm:presLayoutVars>
          <dgm:dir/>
          <dgm:resizeHandles val="exact"/>
        </dgm:presLayoutVars>
      </dgm:prSet>
      <dgm:spPr/>
    </dgm:pt>
    <dgm:pt modelId="{54F04CB9-1CCD-4095-B9F1-17156B8336A7}" type="pres">
      <dgm:prSet presAssocID="{CD3A0404-6990-4DCB-8A43-638288C9E8AC}" presName="compNode" presStyleCnt="0"/>
      <dgm:spPr/>
    </dgm:pt>
    <dgm:pt modelId="{E3B88773-6C48-4455-A81E-FE9FCA4A57AF}" type="pres">
      <dgm:prSet presAssocID="{CD3A0404-6990-4DCB-8A43-638288C9E8AC}" presName="bgRect" presStyleLbl="bgShp" presStyleIdx="0" presStyleCnt="4"/>
      <dgm:spPr>
        <a:solidFill>
          <a:schemeClr val="accent1">
            <a:lumMod val="40000"/>
            <a:lumOff val="60000"/>
          </a:schemeClr>
        </a:solidFill>
      </dgm:spPr>
    </dgm:pt>
    <dgm:pt modelId="{6B5412E0-DD35-4BA8-B187-4408D607C4F7}" type="pres">
      <dgm:prSet presAssocID="{CD3A0404-6990-4DCB-8A43-638288C9E8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</dgm:pt>
    <dgm:pt modelId="{256DB4EC-CE33-4CE5-A65A-830FAE10510C}" type="pres">
      <dgm:prSet presAssocID="{CD3A0404-6990-4DCB-8A43-638288C9E8AC}" presName="spaceRect" presStyleCnt="0"/>
      <dgm:spPr/>
    </dgm:pt>
    <dgm:pt modelId="{D175D5A3-41D0-46F9-9E2A-B67F0F22C7F5}" type="pres">
      <dgm:prSet presAssocID="{CD3A0404-6990-4DCB-8A43-638288C9E8AC}" presName="parTx" presStyleLbl="revTx" presStyleIdx="0" presStyleCnt="8">
        <dgm:presLayoutVars>
          <dgm:chMax val="0"/>
          <dgm:chPref val="0"/>
        </dgm:presLayoutVars>
      </dgm:prSet>
      <dgm:spPr/>
    </dgm:pt>
    <dgm:pt modelId="{7D4B4E9D-CEFD-4680-BB84-2913655129DB}" type="pres">
      <dgm:prSet presAssocID="{CD3A0404-6990-4DCB-8A43-638288C9E8AC}" presName="desTx" presStyleLbl="revTx" presStyleIdx="1" presStyleCnt="8">
        <dgm:presLayoutVars/>
      </dgm:prSet>
      <dgm:spPr/>
    </dgm:pt>
    <dgm:pt modelId="{6C74184E-E0A5-4D7E-810B-AFE34887D4A8}" type="pres">
      <dgm:prSet presAssocID="{CB2D0D4D-8A8A-49E3-BAAB-262318894757}" presName="sibTrans" presStyleCnt="0"/>
      <dgm:spPr/>
    </dgm:pt>
    <dgm:pt modelId="{04ACC3D5-46B4-4A1E-B45A-FC7EC0EEFE42}" type="pres">
      <dgm:prSet presAssocID="{C0F781F0-6700-4FBD-AC1A-94B53AD60C4A}" presName="compNode" presStyleCnt="0"/>
      <dgm:spPr/>
    </dgm:pt>
    <dgm:pt modelId="{0843A251-6E18-40E8-83DE-5FD914D0AD15}" type="pres">
      <dgm:prSet presAssocID="{C0F781F0-6700-4FBD-AC1A-94B53AD60C4A}" presName="bgRect" presStyleLbl="bgShp" presStyleIdx="1" presStyleCnt="4"/>
      <dgm:spPr>
        <a:solidFill>
          <a:schemeClr val="accent1">
            <a:lumMod val="60000"/>
            <a:lumOff val="40000"/>
          </a:schemeClr>
        </a:solidFill>
      </dgm:spPr>
    </dgm:pt>
    <dgm:pt modelId="{48E1FA04-07D9-4216-8B4F-64DD3D6B8C46}" type="pres">
      <dgm:prSet presAssocID="{C0F781F0-6700-4FBD-AC1A-94B53AD60C4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8981B76-856D-4E98-85F5-043E00F21140}" type="pres">
      <dgm:prSet presAssocID="{C0F781F0-6700-4FBD-AC1A-94B53AD60C4A}" presName="spaceRect" presStyleCnt="0"/>
      <dgm:spPr/>
    </dgm:pt>
    <dgm:pt modelId="{59903440-E536-4494-952C-141213E8EEE8}" type="pres">
      <dgm:prSet presAssocID="{C0F781F0-6700-4FBD-AC1A-94B53AD60C4A}" presName="parTx" presStyleLbl="revTx" presStyleIdx="2" presStyleCnt="8">
        <dgm:presLayoutVars>
          <dgm:chMax val="0"/>
          <dgm:chPref val="0"/>
        </dgm:presLayoutVars>
      </dgm:prSet>
      <dgm:spPr/>
    </dgm:pt>
    <dgm:pt modelId="{7E375B83-F5DA-44B2-9372-AADAD7A585E7}" type="pres">
      <dgm:prSet presAssocID="{C0F781F0-6700-4FBD-AC1A-94B53AD60C4A}" presName="desTx" presStyleLbl="revTx" presStyleIdx="3" presStyleCnt="8">
        <dgm:presLayoutVars/>
      </dgm:prSet>
      <dgm:spPr/>
    </dgm:pt>
    <dgm:pt modelId="{C5E2A676-4098-4BEE-B5B9-7D27C000D3B0}" type="pres">
      <dgm:prSet presAssocID="{4F1615E7-B8B2-4DEE-A371-31E89BF9C7E7}" presName="sibTrans" presStyleCnt="0"/>
      <dgm:spPr/>
    </dgm:pt>
    <dgm:pt modelId="{AE1DF1B5-4D9F-44B3-9F65-B20DF51FD4D8}" type="pres">
      <dgm:prSet presAssocID="{D0A56182-6438-4DA1-9C60-255F95A2B4B5}" presName="compNode" presStyleCnt="0"/>
      <dgm:spPr/>
    </dgm:pt>
    <dgm:pt modelId="{F0A43DEE-5958-40D3-9E7D-037C7839FC9C}" type="pres">
      <dgm:prSet presAssocID="{D0A56182-6438-4DA1-9C60-255F95A2B4B5}" presName="bgRect" presStyleLbl="bgShp" presStyleIdx="2" presStyleCnt="4"/>
      <dgm:spPr>
        <a:solidFill>
          <a:schemeClr val="accent1">
            <a:lumMod val="75000"/>
          </a:schemeClr>
        </a:solidFill>
      </dgm:spPr>
    </dgm:pt>
    <dgm:pt modelId="{0CCC4644-C2DD-41BC-B30E-359B04A14FE4}" type="pres">
      <dgm:prSet presAssocID="{D0A56182-6438-4DA1-9C60-255F95A2B4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house scene"/>
        </a:ext>
      </dgm:extLst>
    </dgm:pt>
    <dgm:pt modelId="{AFCFCD8F-1A39-46ED-B5F6-F28A108E6C0B}" type="pres">
      <dgm:prSet presAssocID="{D0A56182-6438-4DA1-9C60-255F95A2B4B5}" presName="spaceRect" presStyleCnt="0"/>
      <dgm:spPr/>
    </dgm:pt>
    <dgm:pt modelId="{F548E51A-EBC8-428E-99CF-B70B8DB3A6FE}" type="pres">
      <dgm:prSet presAssocID="{D0A56182-6438-4DA1-9C60-255F95A2B4B5}" presName="parTx" presStyleLbl="revTx" presStyleIdx="4" presStyleCnt="8">
        <dgm:presLayoutVars>
          <dgm:chMax val="0"/>
          <dgm:chPref val="0"/>
        </dgm:presLayoutVars>
      </dgm:prSet>
      <dgm:spPr/>
    </dgm:pt>
    <dgm:pt modelId="{7347D5F4-449E-4690-BE1F-1E029D7E0046}" type="pres">
      <dgm:prSet presAssocID="{D0A56182-6438-4DA1-9C60-255F95A2B4B5}" presName="desTx" presStyleLbl="revTx" presStyleIdx="5" presStyleCnt="8">
        <dgm:presLayoutVars/>
      </dgm:prSet>
      <dgm:spPr/>
    </dgm:pt>
    <dgm:pt modelId="{4462A7C3-D670-4552-8BF2-8EE3CE6E7416}" type="pres">
      <dgm:prSet presAssocID="{5741870D-5540-4637-A0BC-D7A570753A32}" presName="sibTrans" presStyleCnt="0"/>
      <dgm:spPr/>
    </dgm:pt>
    <dgm:pt modelId="{6B534F16-54C9-42F6-AC7C-CD8AB1D570D2}" type="pres">
      <dgm:prSet presAssocID="{D08C9ADE-71C8-4F44-A9B0-FCEEE2C53FE6}" presName="compNode" presStyleCnt="0"/>
      <dgm:spPr/>
    </dgm:pt>
    <dgm:pt modelId="{7BBE92C3-4ECA-4448-B49B-08E59295A6EC}" type="pres">
      <dgm:prSet presAssocID="{D08C9ADE-71C8-4F44-A9B0-FCEEE2C53FE6}" presName="bgRect" presStyleLbl="bgShp" presStyleIdx="3" presStyleCnt="4"/>
      <dgm:spPr>
        <a:solidFill>
          <a:schemeClr val="accent1">
            <a:lumMod val="50000"/>
          </a:schemeClr>
        </a:solidFill>
      </dgm:spPr>
    </dgm:pt>
    <dgm:pt modelId="{C787274C-71D5-4920-ABEC-A8C73ACCB753}" type="pres">
      <dgm:prSet presAssocID="{D08C9ADE-71C8-4F44-A9B0-FCEEE2C53FE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8C7B32BD-B510-4164-BB8D-8B0896BF708A}" type="pres">
      <dgm:prSet presAssocID="{D08C9ADE-71C8-4F44-A9B0-FCEEE2C53FE6}" presName="spaceRect" presStyleCnt="0"/>
      <dgm:spPr/>
    </dgm:pt>
    <dgm:pt modelId="{EB0F0055-C455-4E5A-BE6C-A80D0CBC0BA8}" type="pres">
      <dgm:prSet presAssocID="{D08C9ADE-71C8-4F44-A9B0-FCEEE2C53FE6}" presName="parTx" presStyleLbl="revTx" presStyleIdx="6" presStyleCnt="8" custLinFactNeighborX="-338" custLinFactNeighborY="12988">
        <dgm:presLayoutVars>
          <dgm:chMax val="0"/>
          <dgm:chPref val="0"/>
        </dgm:presLayoutVars>
      </dgm:prSet>
      <dgm:spPr/>
    </dgm:pt>
    <dgm:pt modelId="{1801392C-5FEB-4618-927A-1E77503E0B8E}" type="pres">
      <dgm:prSet presAssocID="{D08C9ADE-71C8-4F44-A9B0-FCEEE2C53FE6}" presName="desTx" presStyleLbl="revTx" presStyleIdx="7" presStyleCnt="8">
        <dgm:presLayoutVars/>
      </dgm:prSet>
      <dgm:spPr/>
    </dgm:pt>
  </dgm:ptLst>
  <dgm:cxnLst>
    <dgm:cxn modelId="{0A2B0103-1F0D-458B-808F-98C62F9CF1EE}" type="presOf" srcId="{4B94BDA1-3959-4203-BE6D-18069E802512}" destId="{7347D5F4-449E-4690-BE1F-1E029D7E0046}" srcOrd="0" destOrd="1" presId="urn:microsoft.com/office/officeart/2018/2/layout/IconVerticalSolidList"/>
    <dgm:cxn modelId="{3062601B-7E4B-487B-A781-2AEB181A2CF9}" type="presOf" srcId="{75F24761-4D4E-4507-A92D-6D3956367AC7}" destId="{7E375B83-F5DA-44B2-9372-AADAD7A585E7}" srcOrd="0" destOrd="0" presId="urn:microsoft.com/office/officeart/2018/2/layout/IconVerticalSolidList"/>
    <dgm:cxn modelId="{659AE822-E980-458A-83AC-32DDD1E3E815}" srcId="{7EA6C461-DBE3-4509-80AB-55D567D8CFD4}" destId="{D08C9ADE-71C8-4F44-A9B0-FCEEE2C53FE6}" srcOrd="3" destOrd="0" parTransId="{46EA8AC5-ADC5-44F8-8035-344A6EB40857}" sibTransId="{B5E9828D-EBDB-4219-A173-E9D4EDB6593F}"/>
    <dgm:cxn modelId="{DACA8B28-A607-482A-9C6A-7A545E135747}" type="presOf" srcId="{13A6F483-07A9-49B6-ABF7-1036DEEE9C54}" destId="{7347D5F4-449E-4690-BE1F-1E029D7E0046}" srcOrd="0" destOrd="0" presId="urn:microsoft.com/office/officeart/2018/2/layout/IconVerticalSolidList"/>
    <dgm:cxn modelId="{0411862F-A91C-4B33-B1A2-0CEBCD08D899}" type="presOf" srcId="{D08C9ADE-71C8-4F44-A9B0-FCEEE2C53FE6}" destId="{EB0F0055-C455-4E5A-BE6C-A80D0CBC0BA8}" srcOrd="0" destOrd="0" presId="urn:microsoft.com/office/officeart/2018/2/layout/IconVerticalSolidList"/>
    <dgm:cxn modelId="{02CA9C3C-CA5E-4D30-A07D-B7B60C350B57}" srcId="{CD3A0404-6990-4DCB-8A43-638288C9E8AC}" destId="{52D373F8-AFE3-4D25-BD7F-3EDF32DD4892}" srcOrd="1" destOrd="0" parTransId="{677B6D0C-FBF7-42A4-A7E1-EF7808556916}" sibTransId="{D4162D64-2119-4F53-9245-6A2D8B786D81}"/>
    <dgm:cxn modelId="{9324E145-45AA-4D6C-A230-25856A698D1D}" type="presOf" srcId="{CD3A0404-6990-4DCB-8A43-638288C9E8AC}" destId="{D175D5A3-41D0-46F9-9E2A-B67F0F22C7F5}" srcOrd="0" destOrd="0" presId="urn:microsoft.com/office/officeart/2018/2/layout/IconVerticalSolidList"/>
    <dgm:cxn modelId="{99755A4B-884A-47EE-BCF2-B2A406070327}" srcId="{D0A56182-6438-4DA1-9C60-255F95A2B4B5}" destId="{13A6F483-07A9-49B6-ABF7-1036DEEE9C54}" srcOrd="0" destOrd="0" parTransId="{02DA4AD6-0B9F-463A-8AB9-EA03D4244D94}" sibTransId="{B52D8C65-BFC1-43DD-8943-4251EE40E9F4}"/>
    <dgm:cxn modelId="{188CBB75-16CB-4AD8-B9B6-0144CFE8951D}" srcId="{CD3A0404-6990-4DCB-8A43-638288C9E8AC}" destId="{08DC75B1-D4A6-4CA9-BA1E-F74E11916CEA}" srcOrd="0" destOrd="0" parTransId="{FD948D36-8309-4E41-AA3F-CF85254086C3}" sibTransId="{D30CD282-6F87-4A92-9E2A-F4EF28FA1906}"/>
    <dgm:cxn modelId="{0D2B5479-7677-4640-A91D-AFAE0C4F2625}" type="presOf" srcId="{C0F781F0-6700-4FBD-AC1A-94B53AD60C4A}" destId="{59903440-E536-4494-952C-141213E8EEE8}" srcOrd="0" destOrd="0" presId="urn:microsoft.com/office/officeart/2018/2/layout/IconVerticalSolidList"/>
    <dgm:cxn modelId="{ABFD2689-BB92-4BAD-82D5-66482F15772D}" type="presOf" srcId="{52D373F8-AFE3-4D25-BD7F-3EDF32DD4892}" destId="{7D4B4E9D-CEFD-4680-BB84-2913655129DB}" srcOrd="0" destOrd="1" presId="urn:microsoft.com/office/officeart/2018/2/layout/IconVerticalSolidList"/>
    <dgm:cxn modelId="{31C09F8E-7841-4B04-B9F6-63AB627595A3}" type="presOf" srcId="{2D726BAB-52FF-4CDB-9E7B-BBED115DD408}" destId="{1801392C-5FEB-4618-927A-1E77503E0B8E}" srcOrd="0" destOrd="0" presId="urn:microsoft.com/office/officeart/2018/2/layout/IconVerticalSolidList"/>
    <dgm:cxn modelId="{D9B76193-10D4-4091-A7B9-2F4926F51190}" srcId="{D0A56182-6438-4DA1-9C60-255F95A2B4B5}" destId="{4B94BDA1-3959-4203-BE6D-18069E802512}" srcOrd="1" destOrd="0" parTransId="{CBA54677-913E-4B39-9DBB-416469449B31}" sibTransId="{69FC97EC-1D4B-4205-9B9B-5D0CED2118F5}"/>
    <dgm:cxn modelId="{0470E5A0-8684-4BE4-B5F7-5E2298656C4D}" type="presOf" srcId="{7EA6C461-DBE3-4509-80AB-55D567D8CFD4}" destId="{625897BB-097A-46B3-9A63-B13238B87C2A}" srcOrd="0" destOrd="0" presId="urn:microsoft.com/office/officeart/2018/2/layout/IconVerticalSolidList"/>
    <dgm:cxn modelId="{4365B1A3-1907-48C6-B4F1-5A983264A1DE}" srcId="{D08C9ADE-71C8-4F44-A9B0-FCEEE2C53FE6}" destId="{2D726BAB-52FF-4CDB-9E7B-BBED115DD408}" srcOrd="0" destOrd="0" parTransId="{0CAAF7BD-F2EB-4510-89F4-B152EA49107B}" sibTransId="{50E1BC3F-6410-4D8E-A3AD-14D2A951CF5E}"/>
    <dgm:cxn modelId="{9C9300A5-2487-46F0-936F-CA4BD14E9FF4}" srcId="{7EA6C461-DBE3-4509-80AB-55D567D8CFD4}" destId="{C0F781F0-6700-4FBD-AC1A-94B53AD60C4A}" srcOrd="1" destOrd="0" parTransId="{4EB491E3-3C8E-4773-9F66-2CE57F72BE81}" sibTransId="{4F1615E7-B8B2-4DEE-A371-31E89BF9C7E7}"/>
    <dgm:cxn modelId="{B92953B2-9431-475B-AC8F-5FB6E1CC2870}" type="presOf" srcId="{834CF6AE-1A09-4D39-B3C8-D902DFA3FAB7}" destId="{1801392C-5FEB-4618-927A-1E77503E0B8E}" srcOrd="0" destOrd="1" presId="urn:microsoft.com/office/officeart/2018/2/layout/IconVerticalSolidList"/>
    <dgm:cxn modelId="{F26216BE-02B8-46B9-BFFC-363FC9FBFC82}" srcId="{D08C9ADE-71C8-4F44-A9B0-FCEEE2C53FE6}" destId="{834CF6AE-1A09-4D39-B3C8-D902DFA3FAB7}" srcOrd="1" destOrd="0" parTransId="{7EFEE770-CCAE-489A-BC62-1A1E667F8590}" sibTransId="{C7D7D95D-3CE2-4A1F-90B2-6C648C21FA99}"/>
    <dgm:cxn modelId="{B0C30FCB-1DED-4B23-9B41-7954248FAF7A}" srcId="{7EA6C461-DBE3-4509-80AB-55D567D8CFD4}" destId="{D0A56182-6438-4DA1-9C60-255F95A2B4B5}" srcOrd="2" destOrd="0" parTransId="{04B688B2-5825-4C01-A7C3-FB9A028F02CD}" sibTransId="{5741870D-5540-4637-A0BC-D7A570753A32}"/>
    <dgm:cxn modelId="{37A880D3-F8D6-412B-A8B2-FB0901F5806D}" type="presOf" srcId="{08DC75B1-D4A6-4CA9-BA1E-F74E11916CEA}" destId="{7D4B4E9D-CEFD-4680-BB84-2913655129DB}" srcOrd="0" destOrd="0" presId="urn:microsoft.com/office/officeart/2018/2/layout/IconVerticalSolidList"/>
    <dgm:cxn modelId="{43BD39DB-24C3-4C48-B646-F724FC019E5C}" srcId="{7EA6C461-DBE3-4509-80AB-55D567D8CFD4}" destId="{CD3A0404-6990-4DCB-8A43-638288C9E8AC}" srcOrd="0" destOrd="0" parTransId="{28C1CEB5-15EB-4436-8F65-0BB7109F1915}" sibTransId="{CB2D0D4D-8A8A-49E3-BAAB-262318894757}"/>
    <dgm:cxn modelId="{5CE547E4-8B4C-41EE-AD0E-F03E3189DD76}" type="presOf" srcId="{D0A56182-6438-4DA1-9C60-255F95A2B4B5}" destId="{F548E51A-EBC8-428E-99CF-B70B8DB3A6FE}" srcOrd="0" destOrd="0" presId="urn:microsoft.com/office/officeart/2018/2/layout/IconVerticalSolidList"/>
    <dgm:cxn modelId="{D6AFE7E4-2756-4751-81B0-8667A91B47FB}" srcId="{C0F781F0-6700-4FBD-AC1A-94B53AD60C4A}" destId="{75F24761-4D4E-4507-A92D-6D3956367AC7}" srcOrd="0" destOrd="0" parTransId="{0563ABA3-2929-48C8-982D-77E5D7059433}" sibTransId="{F457FA58-348D-44F5-B00E-FA050BD537FA}"/>
    <dgm:cxn modelId="{3DB12F51-9BC3-4551-840D-57DC96753155}" type="presParOf" srcId="{625897BB-097A-46B3-9A63-B13238B87C2A}" destId="{54F04CB9-1CCD-4095-B9F1-17156B8336A7}" srcOrd="0" destOrd="0" presId="urn:microsoft.com/office/officeart/2018/2/layout/IconVerticalSolidList"/>
    <dgm:cxn modelId="{881A200C-EB1D-4AAC-88C5-FB95064D440E}" type="presParOf" srcId="{54F04CB9-1CCD-4095-B9F1-17156B8336A7}" destId="{E3B88773-6C48-4455-A81E-FE9FCA4A57AF}" srcOrd="0" destOrd="0" presId="urn:microsoft.com/office/officeart/2018/2/layout/IconVerticalSolidList"/>
    <dgm:cxn modelId="{C276320F-9243-4196-9863-505790296A4C}" type="presParOf" srcId="{54F04CB9-1CCD-4095-B9F1-17156B8336A7}" destId="{6B5412E0-DD35-4BA8-B187-4408D607C4F7}" srcOrd="1" destOrd="0" presId="urn:microsoft.com/office/officeart/2018/2/layout/IconVerticalSolidList"/>
    <dgm:cxn modelId="{F2A0C4CC-5F82-4136-9982-6B9AC85B6D85}" type="presParOf" srcId="{54F04CB9-1CCD-4095-B9F1-17156B8336A7}" destId="{256DB4EC-CE33-4CE5-A65A-830FAE10510C}" srcOrd="2" destOrd="0" presId="urn:microsoft.com/office/officeart/2018/2/layout/IconVerticalSolidList"/>
    <dgm:cxn modelId="{913DFA5F-CD4B-4569-8A81-5340F079AB9A}" type="presParOf" srcId="{54F04CB9-1CCD-4095-B9F1-17156B8336A7}" destId="{D175D5A3-41D0-46F9-9E2A-B67F0F22C7F5}" srcOrd="3" destOrd="0" presId="urn:microsoft.com/office/officeart/2018/2/layout/IconVerticalSolidList"/>
    <dgm:cxn modelId="{15F643FB-42B8-4F11-AE48-13A28C3FEA0E}" type="presParOf" srcId="{54F04CB9-1CCD-4095-B9F1-17156B8336A7}" destId="{7D4B4E9D-CEFD-4680-BB84-2913655129DB}" srcOrd="4" destOrd="0" presId="urn:microsoft.com/office/officeart/2018/2/layout/IconVerticalSolidList"/>
    <dgm:cxn modelId="{3EAAFE6D-D29C-4323-A991-CD075DC66619}" type="presParOf" srcId="{625897BB-097A-46B3-9A63-B13238B87C2A}" destId="{6C74184E-E0A5-4D7E-810B-AFE34887D4A8}" srcOrd="1" destOrd="0" presId="urn:microsoft.com/office/officeart/2018/2/layout/IconVerticalSolidList"/>
    <dgm:cxn modelId="{067D6B53-BA2F-43B2-8133-CD95A06C5348}" type="presParOf" srcId="{625897BB-097A-46B3-9A63-B13238B87C2A}" destId="{04ACC3D5-46B4-4A1E-B45A-FC7EC0EEFE42}" srcOrd="2" destOrd="0" presId="urn:microsoft.com/office/officeart/2018/2/layout/IconVerticalSolidList"/>
    <dgm:cxn modelId="{8CE5A315-A396-454D-AEA9-D129D8C2F41B}" type="presParOf" srcId="{04ACC3D5-46B4-4A1E-B45A-FC7EC0EEFE42}" destId="{0843A251-6E18-40E8-83DE-5FD914D0AD15}" srcOrd="0" destOrd="0" presId="urn:microsoft.com/office/officeart/2018/2/layout/IconVerticalSolidList"/>
    <dgm:cxn modelId="{11E5B77F-F564-4E24-9EB9-BAC74DD7E3E7}" type="presParOf" srcId="{04ACC3D5-46B4-4A1E-B45A-FC7EC0EEFE42}" destId="{48E1FA04-07D9-4216-8B4F-64DD3D6B8C46}" srcOrd="1" destOrd="0" presId="urn:microsoft.com/office/officeart/2018/2/layout/IconVerticalSolidList"/>
    <dgm:cxn modelId="{823D4B64-582E-4BF2-BFF7-737D8FF71F5B}" type="presParOf" srcId="{04ACC3D5-46B4-4A1E-B45A-FC7EC0EEFE42}" destId="{C8981B76-856D-4E98-85F5-043E00F21140}" srcOrd="2" destOrd="0" presId="urn:microsoft.com/office/officeart/2018/2/layout/IconVerticalSolidList"/>
    <dgm:cxn modelId="{4A00A065-6937-497E-AAFB-18BC5FD23940}" type="presParOf" srcId="{04ACC3D5-46B4-4A1E-B45A-FC7EC0EEFE42}" destId="{59903440-E536-4494-952C-141213E8EEE8}" srcOrd="3" destOrd="0" presId="urn:microsoft.com/office/officeart/2018/2/layout/IconVerticalSolidList"/>
    <dgm:cxn modelId="{054E847B-3CE0-4320-A8D2-A48A6420E4B1}" type="presParOf" srcId="{04ACC3D5-46B4-4A1E-B45A-FC7EC0EEFE42}" destId="{7E375B83-F5DA-44B2-9372-AADAD7A585E7}" srcOrd="4" destOrd="0" presId="urn:microsoft.com/office/officeart/2018/2/layout/IconVerticalSolidList"/>
    <dgm:cxn modelId="{C18473C2-BEB7-4EA5-A0F6-1F0C02ABE1DF}" type="presParOf" srcId="{625897BB-097A-46B3-9A63-B13238B87C2A}" destId="{C5E2A676-4098-4BEE-B5B9-7D27C000D3B0}" srcOrd="3" destOrd="0" presId="urn:microsoft.com/office/officeart/2018/2/layout/IconVerticalSolidList"/>
    <dgm:cxn modelId="{14D443F6-5C2C-41BB-BA24-22BB439CFAC8}" type="presParOf" srcId="{625897BB-097A-46B3-9A63-B13238B87C2A}" destId="{AE1DF1B5-4D9F-44B3-9F65-B20DF51FD4D8}" srcOrd="4" destOrd="0" presId="urn:microsoft.com/office/officeart/2018/2/layout/IconVerticalSolidList"/>
    <dgm:cxn modelId="{9A623994-BC39-47ED-94AF-5A1C7F65BEB5}" type="presParOf" srcId="{AE1DF1B5-4D9F-44B3-9F65-B20DF51FD4D8}" destId="{F0A43DEE-5958-40D3-9E7D-037C7839FC9C}" srcOrd="0" destOrd="0" presId="urn:microsoft.com/office/officeart/2018/2/layout/IconVerticalSolidList"/>
    <dgm:cxn modelId="{2E4EBF33-00D8-4DBE-8A5E-617ED7DF9C34}" type="presParOf" srcId="{AE1DF1B5-4D9F-44B3-9F65-B20DF51FD4D8}" destId="{0CCC4644-C2DD-41BC-B30E-359B04A14FE4}" srcOrd="1" destOrd="0" presId="urn:microsoft.com/office/officeart/2018/2/layout/IconVerticalSolidList"/>
    <dgm:cxn modelId="{BADDD78C-73DB-46C3-81D7-A4F2786358E9}" type="presParOf" srcId="{AE1DF1B5-4D9F-44B3-9F65-B20DF51FD4D8}" destId="{AFCFCD8F-1A39-46ED-B5F6-F28A108E6C0B}" srcOrd="2" destOrd="0" presId="urn:microsoft.com/office/officeart/2018/2/layout/IconVerticalSolidList"/>
    <dgm:cxn modelId="{09155E26-BAB0-44E7-8205-E68758386362}" type="presParOf" srcId="{AE1DF1B5-4D9F-44B3-9F65-B20DF51FD4D8}" destId="{F548E51A-EBC8-428E-99CF-B70B8DB3A6FE}" srcOrd="3" destOrd="0" presId="urn:microsoft.com/office/officeart/2018/2/layout/IconVerticalSolidList"/>
    <dgm:cxn modelId="{1D714180-0685-40E5-9A72-52E40AA01DAA}" type="presParOf" srcId="{AE1DF1B5-4D9F-44B3-9F65-B20DF51FD4D8}" destId="{7347D5F4-449E-4690-BE1F-1E029D7E0046}" srcOrd="4" destOrd="0" presId="urn:microsoft.com/office/officeart/2018/2/layout/IconVerticalSolidList"/>
    <dgm:cxn modelId="{85254EFD-8F02-46BF-9F82-5C6D2A9D1A81}" type="presParOf" srcId="{625897BB-097A-46B3-9A63-B13238B87C2A}" destId="{4462A7C3-D670-4552-8BF2-8EE3CE6E7416}" srcOrd="5" destOrd="0" presId="urn:microsoft.com/office/officeart/2018/2/layout/IconVerticalSolidList"/>
    <dgm:cxn modelId="{D6B9ED98-2AAB-4C5A-B97C-969AD6ECC2D5}" type="presParOf" srcId="{625897BB-097A-46B3-9A63-B13238B87C2A}" destId="{6B534F16-54C9-42F6-AC7C-CD8AB1D570D2}" srcOrd="6" destOrd="0" presId="urn:microsoft.com/office/officeart/2018/2/layout/IconVerticalSolidList"/>
    <dgm:cxn modelId="{04C69C65-F356-4466-A856-0595F07105E3}" type="presParOf" srcId="{6B534F16-54C9-42F6-AC7C-CD8AB1D570D2}" destId="{7BBE92C3-4ECA-4448-B49B-08E59295A6EC}" srcOrd="0" destOrd="0" presId="urn:microsoft.com/office/officeart/2018/2/layout/IconVerticalSolidList"/>
    <dgm:cxn modelId="{08740028-0CE5-4801-ABBE-2DD35C213716}" type="presParOf" srcId="{6B534F16-54C9-42F6-AC7C-CD8AB1D570D2}" destId="{C787274C-71D5-4920-ABEC-A8C73ACCB753}" srcOrd="1" destOrd="0" presId="urn:microsoft.com/office/officeart/2018/2/layout/IconVerticalSolidList"/>
    <dgm:cxn modelId="{99317763-99CC-477C-85EB-D269746B54EE}" type="presParOf" srcId="{6B534F16-54C9-42F6-AC7C-CD8AB1D570D2}" destId="{8C7B32BD-B510-4164-BB8D-8B0896BF708A}" srcOrd="2" destOrd="0" presId="urn:microsoft.com/office/officeart/2018/2/layout/IconVerticalSolidList"/>
    <dgm:cxn modelId="{D178F332-B783-4663-AF32-64578AC8D5E0}" type="presParOf" srcId="{6B534F16-54C9-42F6-AC7C-CD8AB1D570D2}" destId="{EB0F0055-C455-4E5A-BE6C-A80D0CBC0BA8}" srcOrd="3" destOrd="0" presId="urn:microsoft.com/office/officeart/2018/2/layout/IconVerticalSolidList"/>
    <dgm:cxn modelId="{939995D6-7CE0-4DC0-9055-1EE0D112817C}" type="presParOf" srcId="{6B534F16-54C9-42F6-AC7C-CD8AB1D570D2}" destId="{1801392C-5FEB-4618-927A-1E77503E0B8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88773-6C48-4455-A81E-FE9FCA4A57AF}">
      <dsp:nvSpPr>
        <dsp:cNvPr id="0" name=""/>
        <dsp:cNvSpPr/>
      </dsp:nvSpPr>
      <dsp:spPr>
        <a:xfrm>
          <a:off x="0" y="3697"/>
          <a:ext cx="10907490" cy="860532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412E0-DD35-4BA8-B187-4408D607C4F7}">
      <dsp:nvSpPr>
        <dsp:cNvPr id="0" name=""/>
        <dsp:cNvSpPr/>
      </dsp:nvSpPr>
      <dsp:spPr>
        <a:xfrm>
          <a:off x="260311" y="197317"/>
          <a:ext cx="473292" cy="4732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2000" b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5D5A3-41D0-46F9-9E2A-B67F0F22C7F5}">
      <dsp:nvSpPr>
        <dsp:cNvPr id="0" name=""/>
        <dsp:cNvSpPr/>
      </dsp:nvSpPr>
      <dsp:spPr>
        <a:xfrm>
          <a:off x="993914" y="3697"/>
          <a:ext cx="4908370" cy="86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73" tIns="91073" rIns="91073" bIns="9107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Shree Devanagari 714" panose="02000600000000000000" pitchFamily="2" charset="0"/>
              <a:ea typeface="Segoe UI Historic" panose="020B0502040204020203" pitchFamily="34" charset="0"/>
              <a:cs typeface="Shree Devanagari 714" panose="02000600000000000000" pitchFamily="2" charset="0"/>
            </a:rPr>
            <a:t>Liked</a:t>
          </a:r>
        </a:p>
      </dsp:txBody>
      <dsp:txXfrm>
        <a:off x="993914" y="3697"/>
        <a:ext cx="4908370" cy="860532"/>
      </dsp:txXfrm>
    </dsp:sp>
    <dsp:sp modelId="{7D4B4E9D-CEFD-4680-BB84-2913655129DB}">
      <dsp:nvSpPr>
        <dsp:cNvPr id="0" name=""/>
        <dsp:cNvSpPr/>
      </dsp:nvSpPr>
      <dsp:spPr>
        <a:xfrm>
          <a:off x="5902285" y="3697"/>
          <a:ext cx="5004233" cy="86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73" tIns="91073" rIns="91073" bIns="9107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>
              <a:latin typeface="Shree Devanagari 714" panose="02000600000000000000" pitchFamily="2" charset="0"/>
              <a:cs typeface="Shree Devanagari 714" panose="02000600000000000000" pitchFamily="2" charset="0"/>
            </a:rPr>
            <a:t>- We challenged each other idea’s in a respectful manner and came to terms with something we could all agree with.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>
              <a:latin typeface="Shree Devanagari 714" panose="02000600000000000000" pitchFamily="2" charset="0"/>
              <a:cs typeface="Shree Devanagari 714" panose="02000600000000000000" pitchFamily="2" charset="0"/>
            </a:rPr>
            <a:t>- Started off prioritizing the most important things and vice versa and came in with a strategy.</a:t>
          </a:r>
        </a:p>
      </dsp:txBody>
      <dsp:txXfrm>
        <a:off x="5902285" y="3697"/>
        <a:ext cx="5004233" cy="860532"/>
      </dsp:txXfrm>
    </dsp:sp>
    <dsp:sp modelId="{0843A251-6E18-40E8-83DE-5FD914D0AD15}">
      <dsp:nvSpPr>
        <dsp:cNvPr id="0" name=""/>
        <dsp:cNvSpPr/>
      </dsp:nvSpPr>
      <dsp:spPr>
        <a:xfrm>
          <a:off x="0" y="1079362"/>
          <a:ext cx="10907490" cy="86053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1FA04-07D9-4216-8B4F-64DD3D6B8C46}">
      <dsp:nvSpPr>
        <dsp:cNvPr id="0" name=""/>
        <dsp:cNvSpPr/>
      </dsp:nvSpPr>
      <dsp:spPr>
        <a:xfrm>
          <a:off x="260311" y="1272982"/>
          <a:ext cx="473292" cy="4732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03440-E536-4494-952C-141213E8EEE8}">
      <dsp:nvSpPr>
        <dsp:cNvPr id="0" name=""/>
        <dsp:cNvSpPr/>
      </dsp:nvSpPr>
      <dsp:spPr>
        <a:xfrm>
          <a:off x="993914" y="1079362"/>
          <a:ext cx="4908370" cy="86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73" tIns="91073" rIns="91073" bIns="9107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Shree Devanagari 714" panose="02000600000000000000" pitchFamily="2" charset="0"/>
              <a:cs typeface="Shree Devanagari 714" panose="02000600000000000000" pitchFamily="2" charset="0"/>
            </a:rPr>
            <a:t>Learned</a:t>
          </a:r>
        </a:p>
      </dsp:txBody>
      <dsp:txXfrm>
        <a:off x="993914" y="1079362"/>
        <a:ext cx="4908370" cy="860532"/>
      </dsp:txXfrm>
    </dsp:sp>
    <dsp:sp modelId="{7E375B83-F5DA-44B2-9372-AADAD7A585E7}">
      <dsp:nvSpPr>
        <dsp:cNvPr id="0" name=""/>
        <dsp:cNvSpPr/>
      </dsp:nvSpPr>
      <dsp:spPr>
        <a:xfrm>
          <a:off x="5902285" y="1079362"/>
          <a:ext cx="5004233" cy="86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73" tIns="91073" rIns="91073" bIns="9107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Shree Devanagari 714" panose="02000600000000000000" pitchFamily="2" charset="0"/>
              <a:cs typeface="Shree Devanagari 714" panose="02000600000000000000" pitchFamily="2" charset="0"/>
            </a:rPr>
            <a:t>- We could have better implemented our pre-defined troubleshooting structure (i.e. we neglected the idea of the 3 best and 3 worst from the beginning).</a:t>
          </a:r>
        </a:p>
      </dsp:txBody>
      <dsp:txXfrm>
        <a:off x="5902285" y="1079362"/>
        <a:ext cx="5004233" cy="860532"/>
      </dsp:txXfrm>
    </dsp:sp>
    <dsp:sp modelId="{F0A43DEE-5958-40D3-9E7D-037C7839FC9C}">
      <dsp:nvSpPr>
        <dsp:cNvPr id="0" name=""/>
        <dsp:cNvSpPr/>
      </dsp:nvSpPr>
      <dsp:spPr>
        <a:xfrm>
          <a:off x="0" y="2155028"/>
          <a:ext cx="10907490" cy="86053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CC4644-C2DD-41BC-B30E-359B04A14FE4}">
      <dsp:nvSpPr>
        <dsp:cNvPr id="0" name=""/>
        <dsp:cNvSpPr/>
      </dsp:nvSpPr>
      <dsp:spPr>
        <a:xfrm>
          <a:off x="260311" y="2348647"/>
          <a:ext cx="473292" cy="4732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8E51A-EBC8-428E-99CF-B70B8DB3A6FE}">
      <dsp:nvSpPr>
        <dsp:cNvPr id="0" name=""/>
        <dsp:cNvSpPr/>
      </dsp:nvSpPr>
      <dsp:spPr>
        <a:xfrm>
          <a:off x="993914" y="2155028"/>
          <a:ext cx="4908370" cy="86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73" tIns="91073" rIns="91073" bIns="9107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Shree Devanagari 714" panose="02000600000000000000" pitchFamily="2" charset="0"/>
              <a:cs typeface="Shree Devanagari 714" panose="02000600000000000000" pitchFamily="2" charset="0"/>
            </a:rPr>
            <a:t>Disliked</a:t>
          </a:r>
        </a:p>
      </dsp:txBody>
      <dsp:txXfrm>
        <a:off x="993914" y="2155028"/>
        <a:ext cx="4908370" cy="860532"/>
      </dsp:txXfrm>
    </dsp:sp>
    <dsp:sp modelId="{7347D5F4-449E-4690-BE1F-1E029D7E0046}">
      <dsp:nvSpPr>
        <dsp:cNvPr id="0" name=""/>
        <dsp:cNvSpPr/>
      </dsp:nvSpPr>
      <dsp:spPr>
        <a:xfrm>
          <a:off x="5902285" y="2155028"/>
          <a:ext cx="5004233" cy="86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73" tIns="91073" rIns="91073" bIns="9107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Shree Devanagari 714" panose="02000600000000000000" pitchFamily="2" charset="0"/>
              <a:cs typeface="Shree Devanagari 714" panose="02000600000000000000" pitchFamily="2" charset="0"/>
            </a:rPr>
            <a:t>- Dove right into the task without a better strategy &amp; more planning.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Shree Devanagari 714" panose="02000600000000000000" pitchFamily="2" charset="0"/>
              <a:cs typeface="Shree Devanagari 714" panose="02000600000000000000" pitchFamily="2" charset="0"/>
            </a:rPr>
            <a:t>- We didn’t come in with different approaches &amp; angles.</a:t>
          </a:r>
        </a:p>
      </dsp:txBody>
      <dsp:txXfrm>
        <a:off x="5902285" y="2155028"/>
        <a:ext cx="5004233" cy="860532"/>
      </dsp:txXfrm>
    </dsp:sp>
    <dsp:sp modelId="{7BBE92C3-4ECA-4448-B49B-08E59295A6EC}">
      <dsp:nvSpPr>
        <dsp:cNvPr id="0" name=""/>
        <dsp:cNvSpPr/>
      </dsp:nvSpPr>
      <dsp:spPr>
        <a:xfrm>
          <a:off x="0" y="3230693"/>
          <a:ext cx="10907490" cy="860532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7274C-71D5-4920-ABEC-A8C73ACCB753}">
      <dsp:nvSpPr>
        <dsp:cNvPr id="0" name=""/>
        <dsp:cNvSpPr/>
      </dsp:nvSpPr>
      <dsp:spPr>
        <a:xfrm>
          <a:off x="260311" y="3424313"/>
          <a:ext cx="473292" cy="4732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F0055-C455-4E5A-BE6C-A80D0CBC0BA8}">
      <dsp:nvSpPr>
        <dsp:cNvPr id="0" name=""/>
        <dsp:cNvSpPr/>
      </dsp:nvSpPr>
      <dsp:spPr>
        <a:xfrm>
          <a:off x="977324" y="3234390"/>
          <a:ext cx="4908370" cy="86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73" tIns="91073" rIns="91073" bIns="9107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Shree Devanagari 714" panose="02000600000000000000" pitchFamily="2" charset="0"/>
              <a:cs typeface="Shree Devanagari 714" panose="02000600000000000000" pitchFamily="2" charset="0"/>
            </a:rPr>
            <a:t>What could we have done better?</a:t>
          </a:r>
        </a:p>
      </dsp:txBody>
      <dsp:txXfrm>
        <a:off x="977324" y="3234390"/>
        <a:ext cx="4908370" cy="860532"/>
      </dsp:txXfrm>
    </dsp:sp>
    <dsp:sp modelId="{1801392C-5FEB-4618-927A-1E77503E0B8E}">
      <dsp:nvSpPr>
        <dsp:cNvPr id="0" name=""/>
        <dsp:cNvSpPr/>
      </dsp:nvSpPr>
      <dsp:spPr>
        <a:xfrm>
          <a:off x="5902285" y="3230693"/>
          <a:ext cx="5004233" cy="86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73" tIns="91073" rIns="91073" bIns="9107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Shree Devanagari 714" panose="02000600000000000000" pitchFamily="2" charset="0"/>
              <a:cs typeface="Shree Devanagari 714" panose="02000600000000000000" pitchFamily="2" charset="0"/>
            </a:rPr>
            <a:t>- Communicated diverse ideas better and came up with a game plan before immediately ranking things.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Shree Devanagari 714" panose="02000600000000000000" pitchFamily="2" charset="0"/>
              <a:cs typeface="Shree Devanagari 714" panose="02000600000000000000" pitchFamily="2" charset="0"/>
            </a:rPr>
            <a:t>- Everyone formulates their ideas individually and then we each present them to the group in order to agree on one team idea.</a:t>
          </a:r>
        </a:p>
      </dsp:txBody>
      <dsp:txXfrm>
        <a:off x="5902285" y="3230693"/>
        <a:ext cx="5004233" cy="860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3F2F-838B-1043-A04C-140027836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81DDB-2496-EF47-A113-0B51EF1F3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B8F92-6661-DA48-A620-9D556A87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5954-D2F0-634F-86FD-D5E3A1138190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D47A1-6B25-9B47-8110-858D9DA5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2EF5C-EA5E-CE4D-96E6-9233CDCA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9335-C48F-2243-8642-8D1AC3219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6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5204-4FA7-A243-8A7E-2D70BBE9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EDF5D-BDE8-EA42-9BC0-1630D6F29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29019-C798-8D4E-886E-042E03CA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5954-D2F0-634F-86FD-D5E3A1138190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F3D09-73DB-0C4F-8CD9-DDF4D88D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FE119-80CA-3843-888B-983AFA47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9335-C48F-2243-8642-8D1AC3219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8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70480-C35B-D748-BB8E-3923824EF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5C026-B3CE-A34C-98C5-ED9258AA7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E4CD2-DD9A-1140-8CCF-753AFFF8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5954-D2F0-634F-86FD-D5E3A1138190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55F74-6EC7-2946-99D1-60A81CBD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1CECC-1417-8D4F-933C-30363044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9335-C48F-2243-8642-8D1AC3219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8AF1-D8DE-594D-8C99-13C366E9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63BF-0AB4-AD47-B86F-A3A34535A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78666-F79D-FD48-A656-03FB0E08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5954-D2F0-634F-86FD-D5E3A1138190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B54A3-26DD-EA4D-A283-09ED9AD3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21321-BDCA-4D4D-A2A1-28F1921C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9335-C48F-2243-8642-8D1AC3219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9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DA37-FEBE-EC49-96A0-9B991FDD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5CCA6-F92A-4B4A-A53E-46F5AE6B5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63178-D030-6D46-A683-D1904C34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5954-D2F0-634F-86FD-D5E3A1138190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7179C-49A2-A340-833C-10F6CC37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83040-026A-5442-85F0-D0A5F4AC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9335-C48F-2243-8642-8D1AC3219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3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90FD-314F-BC47-B3BA-DEA40F87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6DE4E-1092-6146-BF75-230BE518C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FB91B-0A07-D745-82AF-529F8D516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C431C-274B-6143-A8D6-F23A0C146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5954-D2F0-634F-86FD-D5E3A1138190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009B9-33A7-B840-994D-C09834B0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C406E-8F7F-B747-85E7-EC656661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9335-C48F-2243-8642-8D1AC3219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9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AF23-5B74-ED47-8B4B-E9E36D35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D5F4D-10A7-ED4D-A785-9A275D3F4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CA0E6-CA72-C44D-8223-9EE2B5EE7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3356E-0839-3046-B036-7D0DB1B91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951A2-9628-BB4E-98DD-D6C431791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60980-942C-4049-890F-E68514C3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5954-D2F0-634F-86FD-D5E3A1138190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DC4E82-A70C-F743-8FDF-FEF600D6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7F01E-1762-6548-B47C-9A028A96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9335-C48F-2243-8642-8D1AC3219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3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538A4-AB6A-BB4B-ADB9-8A2C70FF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800D5-D143-FE4F-AB7A-04FDD7C0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5954-D2F0-634F-86FD-D5E3A1138190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883CB-32A4-6E4F-B813-CA839D7D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FD89E-9938-1843-904B-3503A9D6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9335-C48F-2243-8642-8D1AC3219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64239-B8F7-E04B-AC79-D909FD78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5954-D2F0-634F-86FD-D5E3A1138190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A4527-E3DF-0241-83A8-74264023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B6208-582B-2641-840D-FD2F74A3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9335-C48F-2243-8642-8D1AC3219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1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D90A-134E-374C-AEA9-ABC5AE95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9EC78-DC71-9E44-83D9-8E09027DF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B6578-D2FC-A54C-8233-07E08600F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8E466-2A84-AD47-B9DF-7B75D686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5954-D2F0-634F-86FD-D5E3A1138190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25FD1-E132-9245-83DF-56CCADBB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CCCD1-2ADE-064A-AA0B-8FA74F2A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9335-C48F-2243-8642-8D1AC3219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8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E7A4-5CE9-4C44-99B1-CEA5FE61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3229C-22F1-5740-82DA-CEAA46E3B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7AF10-8421-274A-9551-23127F42D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CBEC7-FCB4-7E48-AF06-25CC03DF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5954-D2F0-634F-86FD-D5E3A1138190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DE583-64C8-C149-8FD8-6371BFC0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02882-BC3C-F34E-BA24-655F9B16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9335-C48F-2243-8642-8D1AC3219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3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DE1B1-4A36-794C-9B64-0EECF5B73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A8BA-A8BB-8E48-AB48-0385196CE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899FD-8DE5-E64B-AFEC-AB8C329BB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F5954-D2F0-634F-86FD-D5E3A1138190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B6EF3-FF28-4D4E-83F2-94D72D72E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3617D-9E72-5A4E-A1A6-874BBDFC6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99335-C48F-2243-8642-8D1AC3219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4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32838C-CFFF-3242-9A46-D0926224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460" y="526962"/>
            <a:ext cx="9882278" cy="1067634"/>
          </a:xfrm>
        </p:spPr>
        <p:txBody>
          <a:bodyPr anchor="ctr">
            <a:normAutofit/>
          </a:bodyPr>
          <a:lstStyle/>
          <a:p>
            <a:pPr algn="ctr"/>
            <a:r>
              <a:rPr lang="en-US" sz="5000" dirty="0">
                <a:latin typeface="Shree Devanagari 714" panose="02000600000000000000" pitchFamily="2" charset="0"/>
                <a:ea typeface="Segoe UI Historic" panose="020B0502040204020203" pitchFamily="34" charset="0"/>
                <a:cs typeface="Shree Devanagari 714" panose="02000600000000000000" pitchFamily="2" charset="0"/>
              </a:rPr>
              <a:t>Survival Retrospective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432303B-3E1A-488D-9BFE-F96F7D96C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21691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965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148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Shree Devanagari 714</vt:lpstr>
      <vt:lpstr>Office Theme</vt:lpstr>
      <vt:lpstr>Survival 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Retrospective</dc:title>
  <dc:creator>cnkeng</dc:creator>
  <cp:lastModifiedBy>cnkeng</cp:lastModifiedBy>
  <cp:revision>2</cp:revision>
  <dcterms:created xsi:type="dcterms:W3CDTF">2020-08-28T00:15:43Z</dcterms:created>
  <dcterms:modified xsi:type="dcterms:W3CDTF">2020-09-02T04:00:18Z</dcterms:modified>
</cp:coreProperties>
</file>