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/>
    <p:restoredTop sz="79633"/>
  </p:normalViewPr>
  <p:slideViewPr>
    <p:cSldViewPr snapToGrid="0" snapToObjects="1">
      <p:cViewPr varScale="1">
        <p:scale>
          <a:sx n="177" d="100"/>
          <a:sy n="177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6B04-F478-0B44-873F-83015C237838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1E32-EBDB-B84A-AA7D-FA3BF4F5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 E: dislike bullet 1 and 2</a:t>
            </a:r>
          </a:p>
          <a:p>
            <a:r>
              <a:rPr lang="en-US" dirty="0"/>
              <a:t>Cher: Like bullet 1, Learned bullet 3</a:t>
            </a:r>
          </a:p>
          <a:p>
            <a:r>
              <a:rPr lang="en-US" dirty="0"/>
              <a:t>Mike D: What could we have done better bullets 1 and 2</a:t>
            </a:r>
          </a:p>
          <a:p>
            <a:r>
              <a:rPr lang="en-US" dirty="0"/>
              <a:t>Dom: Like bullet 2</a:t>
            </a:r>
          </a:p>
          <a:p>
            <a:r>
              <a:rPr lang="en-US" dirty="0"/>
              <a:t>Christina: Like bullet 3 and 4</a:t>
            </a:r>
          </a:p>
          <a:p>
            <a:r>
              <a:rPr lang="en-US" dirty="0"/>
              <a:t>Rob: Learned bullet 1, What we could have done better bullet 4</a:t>
            </a:r>
          </a:p>
          <a:p>
            <a:r>
              <a:rPr lang="en-US" dirty="0"/>
              <a:t>Ever: Learned bullet 2, What could we have done better bullet 3</a:t>
            </a:r>
          </a:p>
          <a:p>
            <a:endParaRPr lang="en-US" dirty="0"/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Like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amount of communication we have (asking for help, open communication, etc.)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 together and tried to figure out as a team how to troubleshoot Git issues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Strategized in the beginning and set our deadlines</a:t>
            </a:r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Learned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methods/commands/common mistakes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Jira guidelines like tracking time, logging issues, commenting, etc.</a:t>
            </a:r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Dislike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ambiguity of diving into GitHub as a new user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Branching off into two different directions upon initialization of the project</a:t>
            </a:r>
          </a:p>
          <a:p>
            <a:r>
              <a:rPr lang="en-US" sz="1300" b="1" kern="1200" dirty="0">
                <a:solidFill>
                  <a:schemeClr val="tx1"/>
                </a:solidFill>
                <a:highlight>
                  <a:srgbClr val="FFC100"/>
                </a:highlight>
                <a:latin typeface="+mn-lt"/>
                <a:ea typeface="+mn-ea"/>
                <a:cs typeface="+mn-cs"/>
              </a:rPr>
              <a:t>What could we have done better?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over the tools doc as a team to set up our repos</a:t>
            </a:r>
          </a:p>
          <a:p>
            <a:pPr lvl="1"/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of communication (quality vs. quantity)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A1E32-EBDB-B84A-AA7D-FA3BF4F509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1CB-4FAE-924A-AB1D-791017F4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2C63-C2E9-5140-B137-781BD4AB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BBC0-9AB6-0946-8DE3-2CE176E7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B6DD-4F58-B546-87F9-3072BB1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1F2A-5160-8F4D-9AC4-7BE6119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98C-2D86-A74B-9047-83D1368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5360-56AD-004D-8632-B132E8F6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3514-B5BF-7F47-B7E4-BAE07913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EAA5-8A15-C343-A364-6BB293A0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CF97-9520-B345-80C0-1BF92AA6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37188-DCC9-D345-91C4-136F3BA8F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84D2-7E03-514E-ADA4-256CFA5D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2831-913A-1D4B-8005-5ED3FD1A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0019-4714-064D-99DF-0C0F436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21C-AE4D-3542-9B75-3DAAE3D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7AED-B133-A242-BA7B-14A5487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90C6-DF0A-A444-A9B0-917A1EFE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A29C-1D6E-2C42-91E1-47ECBAFA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D8151-541F-AE49-9F11-A7122FF9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C31C-A77E-334B-8260-0F1ABAA1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ED9-CEE6-7F46-8ED1-491C6670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815F-ED93-F140-B8FD-8D234C28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D9FB-B509-CE40-AC0F-97A046C2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F80-5AB6-FB4D-BB1B-9D7B9A42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E087-808D-2544-AC8A-1C667C9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05B2-F2B7-4043-82B6-A3CE0032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8378-4AF5-354A-9ECB-7F5D019D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268B8-A768-B340-88A5-1DFD12C9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9570-C80D-DF40-ACC2-F2C1D21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0B9D-132C-0547-BA83-B5F2370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38F9-C711-AD46-86DD-02391392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F934-C7F8-0E4D-8E0A-DDA5AE53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AF0B-ADC8-C549-AA7B-F2F4AF31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EC071-54C8-DE48-A09F-A91AF01C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428D1-EFA7-DD4C-BB2B-24227E47C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757DF-9051-FA41-A6A2-D82FB86A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B3040-57F1-D642-BA66-14A2D634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3FD3F-A76A-974B-8491-BE3296BC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624C-155C-8E46-81B0-D3A4712A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507B-FC71-B64F-B21D-2B1E078F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C512A-A912-A94C-A073-3E09B2ED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E295-625C-9546-8504-D5E77A5E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D15A-C0B8-BC49-885D-DCA4C407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92743-7337-E84E-8D50-22983356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35744-6136-E14A-9CAE-3B20D6D7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F36-FCA7-954B-8BA3-8D0F4C8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92C5-96FD-1841-B0A4-7D40ED57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AA5E-FC2A-9A4D-B9AA-D56C5943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8E3B-CAAB-FC4B-8C2E-AFAF7D5F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F8C38-E6CD-1F4C-8F7A-D3EF37A9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246-988F-9B4A-88E3-EE9E220B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EFDD-1381-5B46-91AA-01DFF7EA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20B5-C4C7-B04D-9626-C20F9943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4C90A-1FCA-2744-8DE8-D6E41F020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664B-9218-BF4F-AEB6-A839C939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1252-2189-C541-8286-F6DC1CA8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027C-DAF2-4746-9201-4A0BE6F2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BBA1-2096-C747-91C2-D08369FA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0132A-C75E-9E49-BC84-2F5918D8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642D-274D-1C48-B755-D04AC94E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FFAC-A1EC-A94F-AD2B-0B3AE92F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A664-92FC-AB45-82E1-9A3778D6E292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311F-9342-DE44-9D15-E17E015F1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F2B04-A2C6-C948-99C3-18778186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5D33-85F5-B743-BA1B-3EE6AF42F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45DA3-5FD7-4C40-A1CB-8DFB260C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Tic-Tac-Toe Retrospective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DB553-E769-7E4A-8197-E1CA1C98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Like</a:t>
            </a:r>
          </a:p>
          <a:p>
            <a:pPr lvl="1"/>
            <a:r>
              <a:rPr lang="en-US" sz="1300" dirty="0">
                <a:latin typeface="+mj-lt"/>
              </a:rPr>
              <a:t>Communication frequency (asking for help, open communication, etc.)</a:t>
            </a:r>
          </a:p>
          <a:p>
            <a:pPr lvl="1"/>
            <a:r>
              <a:rPr lang="en-US" sz="1300" dirty="0">
                <a:latin typeface="+mj-lt"/>
              </a:rPr>
              <a:t>Troubleshoot Git issues as a team</a:t>
            </a:r>
          </a:p>
          <a:p>
            <a:pPr lvl="1"/>
            <a:r>
              <a:rPr lang="en-US" sz="1300" dirty="0">
                <a:latin typeface="+mj-lt"/>
              </a:rPr>
              <a:t>Strategized and set initial deadlines</a:t>
            </a:r>
          </a:p>
          <a:p>
            <a:pPr lvl="1"/>
            <a:r>
              <a:rPr lang="en-US" sz="1300" dirty="0">
                <a:latin typeface="+mj-lt"/>
              </a:rPr>
              <a:t>Coding documentation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Learned</a:t>
            </a:r>
          </a:p>
          <a:p>
            <a:pPr lvl="1"/>
            <a:r>
              <a:rPr lang="en-US" sz="1300" dirty="0">
                <a:latin typeface="+mj-lt"/>
              </a:rPr>
              <a:t>GitHub methods/commands/common mistakes</a:t>
            </a:r>
          </a:p>
          <a:p>
            <a:pPr lvl="1"/>
            <a:r>
              <a:rPr lang="en-US" sz="1300" dirty="0">
                <a:latin typeface="+mj-lt"/>
              </a:rPr>
              <a:t>Jira guidelines (tracking time, logging issues, commenting)</a:t>
            </a:r>
          </a:p>
          <a:p>
            <a:pPr lvl="1"/>
            <a:r>
              <a:rPr lang="en-US" sz="1300" dirty="0">
                <a:latin typeface="+mj-lt"/>
              </a:rPr>
              <a:t>“Bug” tracking and connecting Jira + GitHub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Dislike</a:t>
            </a:r>
          </a:p>
          <a:p>
            <a:pPr lvl="1"/>
            <a:r>
              <a:rPr lang="en-US" sz="1300" dirty="0">
                <a:latin typeface="+mj-lt"/>
              </a:rPr>
              <a:t>Ambiguity of diving into GitHub as a new user</a:t>
            </a:r>
          </a:p>
          <a:p>
            <a:pPr lvl="1"/>
            <a:r>
              <a:rPr lang="en-US" sz="1300" dirty="0">
                <a:latin typeface="+mj-lt"/>
              </a:rPr>
              <a:t>Branching off into two different directions upon initialization of the project</a:t>
            </a:r>
          </a:p>
          <a:p>
            <a:r>
              <a:rPr lang="en-US" sz="1300" b="1" dirty="0">
                <a:highlight>
                  <a:srgbClr val="FFC100"/>
                </a:highlight>
                <a:latin typeface="+mj-lt"/>
              </a:rPr>
              <a:t>What could we have done better?</a:t>
            </a:r>
          </a:p>
          <a:p>
            <a:pPr lvl="1"/>
            <a:r>
              <a:rPr lang="en-US" sz="1300" dirty="0">
                <a:latin typeface="+mj-lt"/>
              </a:rPr>
              <a:t>Go over tools doc &amp; set up repo as a team</a:t>
            </a:r>
          </a:p>
          <a:p>
            <a:pPr lvl="1"/>
            <a:r>
              <a:rPr lang="en-US" sz="1300" dirty="0">
                <a:latin typeface="+mj-lt"/>
              </a:rPr>
              <a:t>Frequency of communication (quality vs. quantity)</a:t>
            </a:r>
          </a:p>
          <a:p>
            <a:pPr lvl="1"/>
            <a:r>
              <a:rPr lang="en-US" sz="1300" dirty="0">
                <a:latin typeface="+mj-lt"/>
              </a:rPr>
              <a:t>Designate more secondary Coders</a:t>
            </a:r>
          </a:p>
          <a:p>
            <a:pPr lvl="1"/>
            <a:r>
              <a:rPr lang="en-US" sz="1300" dirty="0">
                <a:latin typeface="+mj-lt"/>
              </a:rPr>
              <a:t>Drafted up Coding Standards &amp; Guidelines for more efficiency</a:t>
            </a:r>
          </a:p>
        </p:txBody>
      </p:sp>
    </p:spTree>
    <p:extLst>
      <p:ext uri="{BB962C8B-B14F-4D97-AF65-F5344CB8AC3E}">
        <p14:creationId xmlns:p14="http://schemas.microsoft.com/office/powerpoint/2010/main" val="42554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300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Tic-Tac-Toe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Retrospective</dc:title>
  <dc:creator>cnkeng</dc:creator>
  <cp:lastModifiedBy>cnkeng</cp:lastModifiedBy>
  <cp:revision>7</cp:revision>
  <dcterms:created xsi:type="dcterms:W3CDTF">2020-09-07T22:18:38Z</dcterms:created>
  <dcterms:modified xsi:type="dcterms:W3CDTF">2020-09-15T21:21:47Z</dcterms:modified>
</cp:coreProperties>
</file>