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80808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>
        <p:scale>
          <a:sx n="75" d="100"/>
          <a:sy n="75" d="100"/>
        </p:scale>
        <p:origin x="84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9EF6D-E860-40F3-885D-3B6EFC285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F1C87-E154-4442-AA4B-8594CA402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3EC81-C3B2-41C5-8A06-C1077149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164A6-3679-4264-BB51-7ED75A3E2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95044-8AA3-456F-8BEC-E44228411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32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2073-D540-4C9B-B86A-753B6427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29B4C-E9FE-4F98-A1B5-BC6227B6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DBDC3-5A6F-4D82-9586-3035B54C3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8C667-5F3F-405A-ADEC-C36E5DB1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21796-0A47-4890-9A19-E11A605E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4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25AD2-8D7D-435D-9B9D-0C6781B1E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6D91-4FF2-43AA-A0B0-FB8F8EFA8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7E426-7E57-46FB-BCB2-E24DF7F0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C78DC-3894-4852-8AA4-56AACC3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27E71-D3DE-477D-A298-0432EDBD5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0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1326-C969-4988-9514-132A75E9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3E7D0-5BA3-4DF0-B843-98497622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56C7D-2C31-47F0-8CEF-192F25CA5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22EE-8A81-49FB-B988-DA14DA7B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ED389-4CFF-4973-B125-E98E003C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88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82B9-0A3A-4899-90A0-E4DFBF4E6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B76F43-1479-401A-8EDF-157A8132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BAE4-0273-48C1-9CC1-D0FF15A2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3FA2C-8573-490D-A824-A5951B29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19178-095C-42D8-B9BE-F892B92F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69C6-08E2-4C5B-934C-381EDE34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8CCE-9D0C-4B12-A723-7C5C59877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D5D3E-7D44-4575-AECC-4099B8DCD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8EA91-DCA4-4ECC-843B-81F9D13C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8F55-9B57-48E7-A809-E0B94015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E5375-64E5-4CB0-84A4-C9943614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73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1F27-4258-4BCE-82DA-8D470C6E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E4F6-C664-4ABA-885C-1F1C8580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A80AE-0A3E-4B53-A6CC-CFE3B2B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8B6BF3-EEE7-4453-B31A-16D5FF5D4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DF035-8C0A-4DB3-B54F-0DF7D98D4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582DC-0C21-4708-A470-C9CAE645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3401F-7115-4C5A-9EB7-E5F61AAB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621AD7-8332-4F23-B58B-1543CC56B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1590-F5DC-43B4-9546-960C0182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600CF-7D42-4CE2-83F3-461D8E923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F24A9-5DD0-4871-984C-DC91DBAB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825A9-D311-4F32-B771-DDBA85E1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6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9A24FB-A2B5-4448-943C-53A8D7AE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EAE90-1C33-4F7E-80D8-2489DEF07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91B6-E649-4D29-8832-DE17E57F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EA31C-3E82-4046-AFE5-35A76822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493F7-24C1-4304-9EEE-2F18AC57C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E5A41-6210-46CC-9553-64BA7B41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230B7-6B24-4558-88BE-7CB01E16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239E4-C59B-49A9-B8D2-A11E51B2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96C92-A13E-4515-B3A9-5D66777B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43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DAC8-EDC2-4CFB-A4C3-7D555426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FAA9E-2200-4207-860E-3E9B90752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8BE31-8846-4C70-9AB3-A97F47A88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455E9-7852-4D28-B135-EE5B5433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40464-B5BB-4952-B69D-79280DA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10CCC-C9E7-4EB7-AB3E-2172F826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4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E70FB-D1CE-4713-B7F1-340512C0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4881F-EA5E-42C6-AF7F-F733F1F13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9EA02-2973-4830-A3B7-92FA4E22C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04ED-35A7-46F1-BC73-369CA3067CF5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6C78E-8269-4148-94A0-765440AB8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324F-187D-406D-9B9D-6147370C1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AC4CF-6361-4A26-AF75-E491610BB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57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train, photo, cloudy&#10;&#10;Description automatically generated">
            <a:extLst>
              <a:ext uri="{FF2B5EF4-FFF2-40B4-BE49-F238E27FC236}">
                <a16:creationId xmlns:a16="http://schemas.microsoft.com/office/drawing/2014/main" id="{6FC5C1A9-95FA-4EF3-81C7-7C38C22F2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7438"/>
            <a:ext cx="12192000" cy="15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45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train, photo, cloudy&#10;&#10;Description automatically generated">
            <a:extLst>
              <a:ext uri="{FF2B5EF4-FFF2-40B4-BE49-F238E27FC236}">
                <a16:creationId xmlns:a16="http://schemas.microsoft.com/office/drawing/2014/main" id="{6FC5C1A9-95FA-4EF3-81C7-7C38C22F2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7438"/>
            <a:ext cx="12192000" cy="151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Pham</dc:creator>
  <cp:lastModifiedBy>Christina Pham</cp:lastModifiedBy>
  <cp:revision>5</cp:revision>
  <dcterms:created xsi:type="dcterms:W3CDTF">2020-10-20T20:55:38Z</dcterms:created>
  <dcterms:modified xsi:type="dcterms:W3CDTF">2020-10-20T22:25:09Z</dcterms:modified>
</cp:coreProperties>
</file>