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60" r:id="rId4"/>
    <p:sldMasterId id="2147484371" r:id="rId5"/>
    <p:sldMasterId id="2147484379" r:id="rId6"/>
    <p:sldMasterId id="2147484388" r:id="rId7"/>
    <p:sldMasterId id="2147484397" r:id="rId8"/>
    <p:sldMasterId id="2147484406" r:id="rId9"/>
    <p:sldMasterId id="2147484424" r:id="rId10"/>
    <p:sldMasterId id="2147484435" r:id="rId11"/>
    <p:sldMasterId id="2147484457" r:id="rId12"/>
  </p:sldMasterIdLst>
  <p:notesMasterIdLst>
    <p:notesMasterId r:id="rId22"/>
  </p:notesMasterIdLst>
  <p:handoutMasterIdLst>
    <p:handoutMasterId r:id="rId23"/>
  </p:handoutMasterIdLst>
  <p:sldIdLst>
    <p:sldId id="314" r:id="rId13"/>
    <p:sldId id="320" r:id="rId14"/>
    <p:sldId id="315" r:id="rId15"/>
    <p:sldId id="266" r:id="rId16"/>
    <p:sldId id="267" r:id="rId17"/>
    <p:sldId id="268" r:id="rId18"/>
    <p:sldId id="318" r:id="rId19"/>
    <p:sldId id="319" r:id="rId20"/>
    <p:sldId id="271" r:id="rId2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 Torgerson" initials="SST" lastIdx="1" clrIdx="0"/>
  <p:cmAuthor id="1" name="Amy Bray (MP Tech Consulting LLC)" initials="AB" lastIdx="2" clrIdx="1"/>
  <p:cmAuthor id="2" name="David Apolinar" initials="DA" lastIdx="1" clrIdx="2">
    <p:extLst>
      <p:ext uri="{19B8F6BF-5375-455C-9EA6-DF929625EA0E}">
        <p15:presenceInfo xmlns:p15="http://schemas.microsoft.com/office/powerpoint/2012/main" userId="David Apolin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8C00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9" autoAdjust="0"/>
    <p:restoredTop sz="85395" autoAdjust="0"/>
  </p:normalViewPr>
  <p:slideViewPr>
    <p:cSldViewPr snapToGrid="0">
      <p:cViewPr varScale="1">
        <p:scale>
          <a:sx n="133" d="100"/>
          <a:sy n="133" d="100"/>
        </p:scale>
        <p:origin x="208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B8408F-5124-4E63-95CC-FA22465A10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9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11940-1C13-4FF6-BB67-DC0F6F312E2B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EC8C2-2001-46C1-BFAA-4DB489E06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Another challenge (how to make others great and leverage the work of others).  Discuss impact through others.  Shed hero culture and help elevate others.  Stop. Start. Continue.</a:t>
            </a:r>
          </a:p>
          <a:p>
            <a:endParaRPr lang="en-US" dirty="0"/>
          </a:p>
          <a:p>
            <a:r>
              <a:rPr lang="en-US" dirty="0"/>
              <a:t>Answer:  What is the thing that will prevent me from being successful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2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Another challenge (how to make others great and leverage the work of others).  Discuss impact through others.  Shed hero culture and help elevate others.  Stop. Start. Continue.</a:t>
            </a:r>
          </a:p>
          <a:p>
            <a:endParaRPr lang="en-US" dirty="0"/>
          </a:p>
          <a:p>
            <a:r>
              <a:rPr lang="en-US" dirty="0"/>
              <a:t>Answer:  What is the thing that will prevent me from being successful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Do some research (Stephani T, Nik) on the capabilities on the Chief Architect (distinguished from the Architect)</a:t>
            </a:r>
          </a:p>
          <a:p>
            <a:endParaRPr lang="en-US" dirty="0"/>
          </a:p>
          <a:p>
            <a:r>
              <a:rPr lang="en-US" dirty="0"/>
              <a:t>Talk Track:  What I have been doing and what I believe Chief Architect should be, but I didn’t wait for the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63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7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0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1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598331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302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1301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09800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3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1793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3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9505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34522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2352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3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01751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3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6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94609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0060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183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40382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982597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732083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91837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47602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2259111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609370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570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90922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20718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6727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Color 1 Layout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61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9001648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43562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3077195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Color 1 Layout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4540158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585834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1431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31125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2510577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94469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04263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332476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8541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7162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890716"/>
            <a:ext cx="3630521" cy="1344828"/>
          </a:xfrm>
          <a:noFill/>
        </p:spPr>
        <p:txBody>
          <a:bodyPr lIns="146304" tIns="91440" rIns="146304" bIns="91440" anchor="b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235544"/>
            <a:ext cx="3630521" cy="536948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01931" y="2772492"/>
            <a:ext cx="3630521" cy="388376"/>
          </a:xfrm>
        </p:spPr>
        <p:txBody>
          <a:bodyPr/>
          <a:lstStyle>
            <a:lvl1pPr marL="0" indent="0">
              <a:buNone/>
              <a:defRPr lang="en-US" sz="147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sp>
        <p:nvSpPr>
          <p:cNvPr id="64" name="Rectangle 63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1" name="Group 160"/>
          <p:cNvGrpSpPr>
            <a:grpSpLocks noChangeAspect="1"/>
          </p:cNvGrpSpPr>
          <p:nvPr userDrawn="1"/>
        </p:nvGrpSpPr>
        <p:grpSpPr>
          <a:xfrm>
            <a:off x="4922248" y="1025214"/>
            <a:ext cx="3422387" cy="4118286"/>
            <a:chOff x="7176542" y="1394165"/>
            <a:chExt cx="4654684" cy="5600360"/>
          </a:xfrm>
        </p:grpSpPr>
        <p:grpSp>
          <p:nvGrpSpPr>
            <p:cNvPr id="162" name="Group 161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163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36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1" y="352550"/>
            <a:ext cx="1067477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63141"/>
            <a:ext cx="3630521" cy="1344818"/>
          </a:xfrm>
          <a:noFill/>
        </p:spPr>
        <p:txBody>
          <a:bodyPr lIns="146304" tIns="91440" rIns="146304" bIns="91440" anchor="t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908932"/>
            <a:ext cx="3630521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05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64" name="Rectangle 63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0" name="Group 159"/>
          <p:cNvGrpSpPr>
            <a:grpSpLocks noChangeAspect="1"/>
          </p:cNvGrpSpPr>
          <p:nvPr userDrawn="1"/>
        </p:nvGrpSpPr>
        <p:grpSpPr>
          <a:xfrm>
            <a:off x="4922248" y="1025214"/>
            <a:ext cx="3422387" cy="4118286"/>
            <a:chOff x="7176542" y="1394165"/>
            <a:chExt cx="4654684" cy="5600360"/>
          </a:xfrm>
        </p:grpSpPr>
        <p:grpSp>
          <p:nvGrpSpPr>
            <p:cNvPr id="161" name="Group 160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2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3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4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5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6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7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8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9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0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1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2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3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4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5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6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7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8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162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353535"/>
                </a:solidFill>
              </a:endParaRPr>
            </a:p>
          </p:txBody>
        </p:sp>
        <p:sp>
          <p:nvSpPr>
            <p:cNvPr id="166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35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1" y="352550"/>
            <a:ext cx="1067477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3"/>
            <a:ext cx="8741309" cy="17464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86" indent="0">
              <a:buNone/>
              <a:defRPr/>
            </a:lvl2pPr>
            <a:lvl3pPr marL="336170" indent="0">
              <a:buNone/>
              <a:defRPr/>
            </a:lvl3pPr>
            <a:lvl4pPr marL="504257" indent="0">
              <a:buNone/>
              <a:defRPr/>
            </a:lvl4pPr>
            <a:lvl5pPr marL="6723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05144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8" y="890734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01777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0734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29" indent="0">
              <a:buFont typeface="Wingdings" panose="05000000000000000000" pitchFamily="2" charset="2"/>
              <a:buNone/>
              <a:defRPr sz="1765" b="0"/>
            </a:lvl2pPr>
            <a:lvl3pPr marL="331502" indent="0">
              <a:buFont typeface="Wingdings" panose="05000000000000000000" pitchFamily="2" charset="2"/>
              <a:buNone/>
              <a:tabLst/>
              <a:defRPr sz="1618" b="0"/>
            </a:lvl3pPr>
            <a:lvl4pPr marL="479743" indent="0">
              <a:buFont typeface="Wingdings" panose="05000000000000000000" pitchFamily="2" charset="2"/>
              <a:buNone/>
              <a:defRPr sz="1618" b="0"/>
            </a:lvl4pPr>
            <a:lvl5pPr marL="627986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29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502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43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7986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193" marR="0" lvl="0" indent="-378193" algn="l" defTabSz="6858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24100" marR="0" lvl="1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667673" marR="0" lvl="2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815914" marR="0" lvl="3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964157" marR="0" lvl="4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0986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0734"/>
            <a:ext cx="4033911" cy="1610697"/>
          </a:xfrm>
        </p:spPr>
        <p:txBody>
          <a:bodyPr wrap="square">
            <a:spAutoFit/>
          </a:bodyPr>
          <a:lstStyle>
            <a:lvl1pPr marL="170420" indent="-17042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3994" indent="-126064">
              <a:buFont typeface="Wingdings" panose="05000000000000000000" pitchFamily="2" charset="2"/>
              <a:buChar char=""/>
              <a:defRPr sz="1765" b="0"/>
            </a:lvl2pPr>
            <a:lvl3pPr marL="470406" indent="-138905">
              <a:buFont typeface="Wingdings" panose="05000000000000000000" pitchFamily="2" charset="2"/>
              <a:buChar char=""/>
              <a:tabLst/>
              <a:defRPr sz="1618" b="0"/>
            </a:lvl3pPr>
            <a:lvl4pPr marL="609310" indent="-129566">
              <a:buFont typeface="Wingdings" panose="05000000000000000000" pitchFamily="2" charset="2"/>
              <a:buChar char=""/>
              <a:defRPr sz="1618" b="0"/>
            </a:lvl4pPr>
            <a:lvl5pPr marL="752883" indent="-124897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610697"/>
          </a:xfrm>
        </p:spPr>
        <p:txBody>
          <a:bodyPr wrap="square">
            <a:spAutoFit/>
          </a:bodyPr>
          <a:lstStyle>
            <a:lvl1pPr marL="211275" indent="-211275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57" indent="-252128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630" indent="-252128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72" indent="-252128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114" indent="-252128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20" marR="0" lvl="0" indent="-170420" algn="l" defTabSz="6858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313994" marR="0" lvl="1" indent="-126064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470406" marR="0" lvl="2" indent="-138905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609310" marR="0" lvl="3" indent="-129566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752883" marR="0" lvl="4" indent="-124897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63707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00046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1" y="2907958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6" name="Group 5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7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9288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3716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9919506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914970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854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990632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4" y="1"/>
            <a:ext cx="5143237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40696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57746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7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1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51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3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79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26392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1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496" eaLnBrk="0" hangingPunct="0"/>
            <a:r>
              <a:rPr lang="en-US" sz="51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60" y="352550"/>
            <a:ext cx="1090693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6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891884"/>
            <a:ext cx="8740142" cy="1845826"/>
          </a:xfrm>
          <a:prstGeom prst="rect">
            <a:avLst/>
          </a:prstGeom>
        </p:spPr>
        <p:txBody>
          <a:bodyPr/>
          <a:lstStyle>
            <a:lvl1pPr marL="213609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14" indent="-206605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22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08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93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249643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613B-C00E-41B5-989F-008546A4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3264-3594-4EAD-8973-C892AA68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433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9421-27C0-4813-99D9-E074978E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09DC-4C7B-49F0-8AC1-D39FCF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7096-F8BE-4D72-89C4-62EF390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99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656513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697208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590117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7302181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686768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4867405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74151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2136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88562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55441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044530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 bwMode="gray">
          <a:xfrm>
            <a:off x="4000847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890716"/>
            <a:ext cx="3630521" cy="1344828"/>
          </a:xfrm>
          <a:noFill/>
        </p:spPr>
        <p:txBody>
          <a:bodyPr lIns="146304" tIns="91440" rIns="146304" bIns="91440" anchor="b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5" y="2235544"/>
            <a:ext cx="3630521" cy="536948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01930" y="2772492"/>
            <a:ext cx="3630521" cy="388376"/>
          </a:xfrm>
        </p:spPr>
        <p:txBody>
          <a:bodyPr/>
          <a:lstStyle>
            <a:lvl1pPr marL="0" indent="0">
              <a:buNone/>
              <a:defRPr lang="en-US" sz="147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0" y="352550"/>
            <a:ext cx="1067477" cy="228621"/>
          </a:xfrm>
          <a:prstGeom prst="rect">
            <a:avLst/>
          </a:prstGeom>
        </p:spPr>
      </p:pic>
      <p:grpSp>
        <p:nvGrpSpPr>
          <p:cNvPr id="134" name="Group 133"/>
          <p:cNvGrpSpPr>
            <a:grpSpLocks noChangeAspect="1"/>
          </p:cNvGrpSpPr>
          <p:nvPr userDrawn="1"/>
        </p:nvGrpSpPr>
        <p:grpSpPr bwMode="gray">
          <a:xfrm flipH="1">
            <a:off x="4799653" y="1506677"/>
            <a:ext cx="4344347" cy="2531629"/>
            <a:chOff x="444500" y="2493963"/>
            <a:chExt cx="4513263" cy="2586038"/>
          </a:xfrm>
        </p:grpSpPr>
        <p:sp>
          <p:nvSpPr>
            <p:cNvPr id="135" name="Freeform 7"/>
            <p:cNvSpPr>
              <a:spLocks/>
            </p:cNvSpPr>
            <p:nvPr userDrawn="1"/>
          </p:nvSpPr>
          <p:spPr bwMode="gray">
            <a:xfrm>
              <a:off x="1679575" y="2505076"/>
              <a:ext cx="2989263" cy="1908175"/>
            </a:xfrm>
            <a:custGeom>
              <a:avLst/>
              <a:gdLst>
                <a:gd name="T0" fmla="*/ 1207 w 1227"/>
                <a:gd name="T1" fmla="*/ 0 h 788"/>
                <a:gd name="T2" fmla="*/ 20 w 1227"/>
                <a:gd name="T3" fmla="*/ 0 h 788"/>
                <a:gd name="T4" fmla="*/ 0 w 1227"/>
                <a:gd name="T5" fmla="*/ 21 h 788"/>
                <a:gd name="T6" fmla="*/ 0 w 1227"/>
                <a:gd name="T7" fmla="*/ 788 h 788"/>
                <a:gd name="T8" fmla="*/ 1227 w 1227"/>
                <a:gd name="T9" fmla="*/ 788 h 788"/>
                <a:gd name="T10" fmla="*/ 1227 w 1227"/>
                <a:gd name="T11" fmla="*/ 21 h 788"/>
                <a:gd name="T12" fmla="*/ 1207 w 1227"/>
                <a:gd name="T1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788">
                  <a:moveTo>
                    <a:pt x="120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88"/>
                    <a:pt x="0" y="788"/>
                    <a:pt x="0" y="788"/>
                  </a:cubicBezTo>
                  <a:cubicBezTo>
                    <a:pt x="1227" y="788"/>
                    <a:pt x="1227" y="788"/>
                    <a:pt x="1227" y="78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7" y="9"/>
                    <a:pt x="1218" y="0"/>
                    <a:pt x="1207" y="0"/>
                  </a:cubicBezTo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/>
            <p:cNvSpPr>
              <a:spLocks/>
            </p:cNvSpPr>
            <p:nvPr userDrawn="1"/>
          </p:nvSpPr>
          <p:spPr bwMode="gray">
            <a:xfrm>
              <a:off x="1668463" y="2493963"/>
              <a:ext cx="3009900" cy="1928813"/>
            </a:xfrm>
            <a:custGeom>
              <a:avLst/>
              <a:gdLst>
                <a:gd name="T0" fmla="*/ 1211 w 1235"/>
                <a:gd name="T1" fmla="*/ 4 h 796"/>
                <a:gd name="T2" fmla="*/ 1211 w 1235"/>
                <a:gd name="T3" fmla="*/ 0 h 796"/>
                <a:gd name="T4" fmla="*/ 24 w 1235"/>
                <a:gd name="T5" fmla="*/ 0 h 796"/>
                <a:gd name="T6" fmla="*/ 7 w 1235"/>
                <a:gd name="T7" fmla="*/ 7 h 796"/>
                <a:gd name="T8" fmla="*/ 0 w 1235"/>
                <a:gd name="T9" fmla="*/ 25 h 796"/>
                <a:gd name="T10" fmla="*/ 0 w 1235"/>
                <a:gd name="T11" fmla="*/ 796 h 796"/>
                <a:gd name="T12" fmla="*/ 1235 w 1235"/>
                <a:gd name="T13" fmla="*/ 796 h 796"/>
                <a:gd name="T14" fmla="*/ 1235 w 1235"/>
                <a:gd name="T15" fmla="*/ 25 h 796"/>
                <a:gd name="T16" fmla="*/ 1228 w 1235"/>
                <a:gd name="T17" fmla="*/ 7 h 796"/>
                <a:gd name="T18" fmla="*/ 1211 w 1235"/>
                <a:gd name="T19" fmla="*/ 0 h 796"/>
                <a:gd name="T20" fmla="*/ 1211 w 1235"/>
                <a:gd name="T21" fmla="*/ 4 h 796"/>
                <a:gd name="T22" fmla="*/ 1211 w 1235"/>
                <a:gd name="T23" fmla="*/ 8 h 796"/>
                <a:gd name="T24" fmla="*/ 1222 w 1235"/>
                <a:gd name="T25" fmla="*/ 13 h 796"/>
                <a:gd name="T26" fmla="*/ 1226 w 1235"/>
                <a:gd name="T27" fmla="*/ 25 h 796"/>
                <a:gd name="T28" fmla="*/ 1226 w 1235"/>
                <a:gd name="T29" fmla="*/ 788 h 796"/>
                <a:gd name="T30" fmla="*/ 8 w 1235"/>
                <a:gd name="T31" fmla="*/ 788 h 796"/>
                <a:gd name="T32" fmla="*/ 8 w 1235"/>
                <a:gd name="T33" fmla="*/ 25 h 796"/>
                <a:gd name="T34" fmla="*/ 13 w 1235"/>
                <a:gd name="T35" fmla="*/ 13 h 796"/>
                <a:gd name="T36" fmla="*/ 24 w 1235"/>
                <a:gd name="T37" fmla="*/ 8 h 796"/>
                <a:gd name="T38" fmla="*/ 1211 w 1235"/>
                <a:gd name="T39" fmla="*/ 8 h 796"/>
                <a:gd name="T40" fmla="*/ 1211 w 1235"/>
                <a:gd name="T41" fmla="*/ 4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5" h="796">
                  <a:moveTo>
                    <a:pt x="1211" y="4"/>
                  </a:moveTo>
                  <a:cubicBezTo>
                    <a:pt x="1211" y="0"/>
                    <a:pt x="1211" y="0"/>
                    <a:pt x="121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5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235" y="796"/>
                    <a:pt x="1235" y="796"/>
                    <a:pt x="1235" y="796"/>
                  </a:cubicBezTo>
                  <a:cubicBezTo>
                    <a:pt x="1235" y="25"/>
                    <a:pt x="1235" y="25"/>
                    <a:pt x="1235" y="25"/>
                  </a:cubicBezTo>
                  <a:cubicBezTo>
                    <a:pt x="1235" y="18"/>
                    <a:pt x="1232" y="12"/>
                    <a:pt x="1228" y="7"/>
                  </a:cubicBezTo>
                  <a:cubicBezTo>
                    <a:pt x="1224" y="3"/>
                    <a:pt x="1217" y="0"/>
                    <a:pt x="1211" y="0"/>
                  </a:cubicBezTo>
                  <a:cubicBezTo>
                    <a:pt x="1211" y="4"/>
                    <a:pt x="1211" y="4"/>
                    <a:pt x="1211" y="4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5" y="8"/>
                    <a:pt x="1219" y="10"/>
                    <a:pt x="1222" y="13"/>
                  </a:cubicBezTo>
                  <a:cubicBezTo>
                    <a:pt x="1225" y="16"/>
                    <a:pt x="1226" y="20"/>
                    <a:pt x="1226" y="25"/>
                  </a:cubicBezTo>
                  <a:cubicBezTo>
                    <a:pt x="1226" y="788"/>
                    <a:pt x="1226" y="788"/>
                    <a:pt x="1226" y="788"/>
                  </a:cubicBezTo>
                  <a:cubicBezTo>
                    <a:pt x="8" y="788"/>
                    <a:pt x="8" y="788"/>
                    <a:pt x="8" y="78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0"/>
                    <a:pt x="10" y="16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1" y="4"/>
                    <a:pt x="1211" y="4"/>
                    <a:pt x="1211" y="4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9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0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"/>
            <p:cNvSpPr>
              <a:spLocks/>
            </p:cNvSpPr>
            <p:nvPr userDrawn="1"/>
          </p:nvSpPr>
          <p:spPr bwMode="gray">
            <a:xfrm>
              <a:off x="1385888" y="4319588"/>
              <a:ext cx="3571875" cy="723900"/>
            </a:xfrm>
            <a:custGeom>
              <a:avLst/>
              <a:gdLst>
                <a:gd name="T0" fmla="*/ 2072 w 2250"/>
                <a:gd name="T1" fmla="*/ 0 h 456"/>
                <a:gd name="T2" fmla="*/ 180 w 2250"/>
                <a:gd name="T3" fmla="*/ 0 h 456"/>
                <a:gd name="T4" fmla="*/ 0 w 2250"/>
                <a:gd name="T5" fmla="*/ 456 h 456"/>
                <a:gd name="T6" fmla="*/ 2250 w 2250"/>
                <a:gd name="T7" fmla="*/ 456 h 456"/>
                <a:gd name="T8" fmla="*/ 2072 w 2250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0" h="456">
                  <a:moveTo>
                    <a:pt x="2072" y="0"/>
                  </a:moveTo>
                  <a:lnTo>
                    <a:pt x="180" y="0"/>
                  </a:lnTo>
                  <a:lnTo>
                    <a:pt x="0" y="456"/>
                  </a:lnTo>
                  <a:lnTo>
                    <a:pt x="2250" y="456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"/>
            <p:cNvSpPr>
              <a:spLocks/>
            </p:cNvSpPr>
            <p:nvPr userDrawn="1"/>
          </p:nvSpPr>
          <p:spPr bwMode="gray">
            <a:xfrm>
              <a:off x="2546350" y="4745038"/>
              <a:ext cx="1244600" cy="269875"/>
            </a:xfrm>
            <a:custGeom>
              <a:avLst/>
              <a:gdLst>
                <a:gd name="T0" fmla="*/ 510 w 511"/>
                <a:gd name="T1" fmla="*/ 98 h 111"/>
                <a:gd name="T2" fmla="*/ 500 w 511"/>
                <a:gd name="T3" fmla="*/ 10 h 111"/>
                <a:gd name="T4" fmla="*/ 489 w 511"/>
                <a:gd name="T5" fmla="*/ 0 h 111"/>
                <a:gd name="T6" fmla="*/ 27 w 511"/>
                <a:gd name="T7" fmla="*/ 0 h 111"/>
                <a:gd name="T8" fmla="*/ 16 w 511"/>
                <a:gd name="T9" fmla="*/ 9 h 111"/>
                <a:gd name="T10" fmla="*/ 1 w 511"/>
                <a:gd name="T11" fmla="*/ 97 h 111"/>
                <a:gd name="T12" fmla="*/ 12 w 511"/>
                <a:gd name="T13" fmla="*/ 111 h 111"/>
                <a:gd name="T14" fmla="*/ 499 w 511"/>
                <a:gd name="T15" fmla="*/ 111 h 111"/>
                <a:gd name="T16" fmla="*/ 510 w 511"/>
                <a:gd name="T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111">
                  <a:moveTo>
                    <a:pt x="510" y="98"/>
                  </a:moveTo>
                  <a:cubicBezTo>
                    <a:pt x="500" y="10"/>
                    <a:pt x="500" y="10"/>
                    <a:pt x="500" y="10"/>
                  </a:cubicBezTo>
                  <a:cubicBezTo>
                    <a:pt x="500" y="4"/>
                    <a:pt x="495" y="0"/>
                    <a:pt x="4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7" y="4"/>
                    <a:pt x="16" y="9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5" y="111"/>
                    <a:pt x="12" y="111"/>
                  </a:cubicBezTo>
                  <a:cubicBezTo>
                    <a:pt x="499" y="111"/>
                    <a:pt x="499" y="111"/>
                    <a:pt x="499" y="111"/>
                  </a:cubicBezTo>
                  <a:cubicBezTo>
                    <a:pt x="506" y="111"/>
                    <a:pt x="511" y="105"/>
                    <a:pt x="510" y="98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"/>
            <p:cNvSpPr>
              <a:spLocks/>
            </p:cNvSpPr>
            <p:nvPr userDrawn="1"/>
          </p:nvSpPr>
          <p:spPr bwMode="gray">
            <a:xfrm>
              <a:off x="1385888" y="5043488"/>
              <a:ext cx="3571875" cy="36513"/>
            </a:xfrm>
            <a:custGeom>
              <a:avLst/>
              <a:gdLst>
                <a:gd name="T0" fmla="*/ 1421 w 1466"/>
                <a:gd name="T1" fmla="*/ 15 h 15"/>
                <a:gd name="T2" fmla="*/ 45 w 1466"/>
                <a:gd name="T3" fmla="*/ 15 h 15"/>
                <a:gd name="T4" fmla="*/ 0 w 1466"/>
                <a:gd name="T5" fmla="*/ 1 h 15"/>
                <a:gd name="T6" fmla="*/ 0 w 1466"/>
                <a:gd name="T7" fmla="*/ 0 h 15"/>
                <a:gd name="T8" fmla="*/ 1466 w 1466"/>
                <a:gd name="T9" fmla="*/ 0 h 15"/>
                <a:gd name="T10" fmla="*/ 1466 w 1466"/>
                <a:gd name="T11" fmla="*/ 1 h 15"/>
                <a:gd name="T12" fmla="*/ 1421 w 1466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6" h="15">
                  <a:moveTo>
                    <a:pt x="1421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20" y="15"/>
                    <a:pt x="0" y="8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6" y="0"/>
                    <a:pt x="1466" y="0"/>
                    <a:pt x="1466" y="0"/>
                  </a:cubicBezTo>
                  <a:cubicBezTo>
                    <a:pt x="1466" y="1"/>
                    <a:pt x="1466" y="1"/>
                    <a:pt x="1466" y="1"/>
                  </a:cubicBezTo>
                  <a:cubicBezTo>
                    <a:pt x="1466" y="8"/>
                    <a:pt x="1446" y="15"/>
                    <a:pt x="1421" y="15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"/>
            <p:cNvSpPr>
              <a:spLocks/>
            </p:cNvSpPr>
            <p:nvPr userDrawn="1"/>
          </p:nvSpPr>
          <p:spPr bwMode="gray">
            <a:xfrm>
              <a:off x="2774950" y="4478338"/>
              <a:ext cx="149225" cy="104775"/>
            </a:xfrm>
            <a:custGeom>
              <a:avLst/>
              <a:gdLst>
                <a:gd name="T0" fmla="*/ 0 w 94"/>
                <a:gd name="T1" fmla="*/ 66 h 66"/>
                <a:gd name="T2" fmla="*/ 91 w 94"/>
                <a:gd name="T3" fmla="*/ 66 h 66"/>
                <a:gd name="T4" fmla="*/ 94 w 94"/>
                <a:gd name="T5" fmla="*/ 0 h 66"/>
                <a:gd name="T6" fmla="*/ 6 w 94"/>
                <a:gd name="T7" fmla="*/ 0 h 66"/>
                <a:gd name="T8" fmla="*/ 0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0" y="66"/>
                  </a:moveTo>
                  <a:lnTo>
                    <a:pt x="91" y="66"/>
                  </a:lnTo>
                  <a:lnTo>
                    <a:pt x="94" y="0"/>
                  </a:lnTo>
                  <a:lnTo>
                    <a:pt x="6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"/>
            <p:cNvSpPr>
              <a:spLocks/>
            </p:cNvSpPr>
            <p:nvPr userDrawn="1"/>
          </p:nvSpPr>
          <p:spPr bwMode="gray">
            <a:xfrm>
              <a:off x="2787650" y="4365626"/>
              <a:ext cx="141288" cy="93663"/>
            </a:xfrm>
            <a:custGeom>
              <a:avLst/>
              <a:gdLst>
                <a:gd name="T0" fmla="*/ 89 w 89"/>
                <a:gd name="T1" fmla="*/ 0 h 59"/>
                <a:gd name="T2" fmla="*/ 4 w 89"/>
                <a:gd name="T3" fmla="*/ 0 h 59"/>
                <a:gd name="T4" fmla="*/ 0 w 89"/>
                <a:gd name="T5" fmla="*/ 59 h 59"/>
                <a:gd name="T6" fmla="*/ 86 w 89"/>
                <a:gd name="T7" fmla="*/ 59 h 59"/>
                <a:gd name="T8" fmla="*/ 89 w 8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89" y="0"/>
                  </a:moveTo>
                  <a:lnTo>
                    <a:pt x="4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"/>
            <p:cNvSpPr>
              <a:spLocks/>
            </p:cNvSpPr>
            <p:nvPr userDrawn="1"/>
          </p:nvSpPr>
          <p:spPr bwMode="gray">
            <a:xfrm>
              <a:off x="3265488" y="4478338"/>
              <a:ext cx="142875" cy="104775"/>
            </a:xfrm>
            <a:custGeom>
              <a:avLst/>
              <a:gdLst>
                <a:gd name="T0" fmla="*/ 0 w 90"/>
                <a:gd name="T1" fmla="*/ 66 h 66"/>
                <a:gd name="T2" fmla="*/ 90 w 90"/>
                <a:gd name="T3" fmla="*/ 66 h 66"/>
                <a:gd name="T4" fmla="*/ 87 w 90"/>
                <a:gd name="T5" fmla="*/ 0 h 66"/>
                <a:gd name="T6" fmla="*/ 0 w 90"/>
                <a:gd name="T7" fmla="*/ 0 h 66"/>
                <a:gd name="T8" fmla="*/ 0 w 9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6">
                  <a:moveTo>
                    <a:pt x="0" y="66"/>
                  </a:moveTo>
                  <a:lnTo>
                    <a:pt x="90" y="66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"/>
            <p:cNvSpPr>
              <a:spLocks/>
            </p:cNvSpPr>
            <p:nvPr userDrawn="1"/>
          </p:nvSpPr>
          <p:spPr bwMode="gray">
            <a:xfrm>
              <a:off x="3265488" y="4365626"/>
              <a:ext cx="136525" cy="93663"/>
            </a:xfrm>
            <a:custGeom>
              <a:avLst/>
              <a:gdLst>
                <a:gd name="T0" fmla="*/ 0 w 86"/>
                <a:gd name="T1" fmla="*/ 59 h 59"/>
                <a:gd name="T2" fmla="*/ 86 w 86"/>
                <a:gd name="T3" fmla="*/ 59 h 59"/>
                <a:gd name="T4" fmla="*/ 84 w 86"/>
                <a:gd name="T5" fmla="*/ 0 h 59"/>
                <a:gd name="T6" fmla="*/ 0 w 86"/>
                <a:gd name="T7" fmla="*/ 0 h 59"/>
                <a:gd name="T8" fmla="*/ 0 w 8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0" y="59"/>
                  </a:moveTo>
                  <a:lnTo>
                    <a:pt x="86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8"/>
            <p:cNvSpPr>
              <a:spLocks/>
            </p:cNvSpPr>
            <p:nvPr userDrawn="1"/>
          </p:nvSpPr>
          <p:spPr bwMode="gray">
            <a:xfrm>
              <a:off x="3417888" y="4365626"/>
              <a:ext cx="141288" cy="93663"/>
            </a:xfrm>
            <a:custGeom>
              <a:avLst/>
              <a:gdLst>
                <a:gd name="T0" fmla="*/ 3 w 89"/>
                <a:gd name="T1" fmla="*/ 59 h 59"/>
                <a:gd name="T2" fmla="*/ 89 w 89"/>
                <a:gd name="T3" fmla="*/ 59 h 59"/>
                <a:gd name="T4" fmla="*/ 85 w 89"/>
                <a:gd name="T5" fmla="*/ 0 h 59"/>
                <a:gd name="T6" fmla="*/ 0 w 89"/>
                <a:gd name="T7" fmla="*/ 0 h 59"/>
                <a:gd name="T8" fmla="*/ 3 w 8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3" y="59"/>
                  </a:moveTo>
                  <a:lnTo>
                    <a:pt x="89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"/>
            <p:cNvSpPr>
              <a:spLocks/>
            </p:cNvSpPr>
            <p:nvPr userDrawn="1"/>
          </p:nvSpPr>
          <p:spPr bwMode="gray">
            <a:xfrm>
              <a:off x="2628900" y="4365626"/>
              <a:ext cx="146050" cy="93663"/>
            </a:xfrm>
            <a:custGeom>
              <a:avLst/>
              <a:gdLst>
                <a:gd name="T0" fmla="*/ 92 w 92"/>
                <a:gd name="T1" fmla="*/ 0 h 59"/>
                <a:gd name="T2" fmla="*/ 8 w 92"/>
                <a:gd name="T3" fmla="*/ 0 h 59"/>
                <a:gd name="T4" fmla="*/ 0 w 92"/>
                <a:gd name="T5" fmla="*/ 59 h 59"/>
                <a:gd name="T6" fmla="*/ 86 w 92"/>
                <a:gd name="T7" fmla="*/ 59 h 59"/>
                <a:gd name="T8" fmla="*/ 92 w 9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92" y="0"/>
                  </a:moveTo>
                  <a:lnTo>
                    <a:pt x="8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"/>
            <p:cNvSpPr>
              <a:spLocks/>
            </p:cNvSpPr>
            <p:nvPr userDrawn="1"/>
          </p:nvSpPr>
          <p:spPr bwMode="gray">
            <a:xfrm>
              <a:off x="2449513" y="4478338"/>
              <a:ext cx="155575" cy="104775"/>
            </a:xfrm>
            <a:custGeom>
              <a:avLst/>
              <a:gdLst>
                <a:gd name="T0" fmla="*/ 0 w 98"/>
                <a:gd name="T1" fmla="*/ 66 h 66"/>
                <a:gd name="T2" fmla="*/ 90 w 98"/>
                <a:gd name="T3" fmla="*/ 66 h 66"/>
                <a:gd name="T4" fmla="*/ 98 w 98"/>
                <a:gd name="T5" fmla="*/ 0 h 66"/>
                <a:gd name="T6" fmla="*/ 10 w 98"/>
                <a:gd name="T7" fmla="*/ 0 h 66"/>
                <a:gd name="T8" fmla="*/ 0 w 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66"/>
                  </a:moveTo>
                  <a:lnTo>
                    <a:pt x="90" y="66"/>
                  </a:lnTo>
                  <a:lnTo>
                    <a:pt x="98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1"/>
            <p:cNvSpPr>
              <a:spLocks/>
            </p:cNvSpPr>
            <p:nvPr userDrawn="1"/>
          </p:nvSpPr>
          <p:spPr bwMode="gray">
            <a:xfrm>
              <a:off x="2119313" y="4478338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9 w 106"/>
                <a:gd name="T3" fmla="*/ 0 h 66"/>
                <a:gd name="T4" fmla="*/ 0 w 106"/>
                <a:gd name="T5" fmla="*/ 66 h 66"/>
                <a:gd name="T6" fmla="*/ 91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1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"/>
            <p:cNvSpPr>
              <a:spLocks/>
            </p:cNvSpPr>
            <p:nvPr userDrawn="1"/>
          </p:nvSpPr>
          <p:spPr bwMode="gray">
            <a:xfrm>
              <a:off x="2312988" y="4365626"/>
              <a:ext cx="152400" cy="93663"/>
            </a:xfrm>
            <a:custGeom>
              <a:avLst/>
              <a:gdLst>
                <a:gd name="T0" fmla="*/ 0 w 96"/>
                <a:gd name="T1" fmla="*/ 59 h 59"/>
                <a:gd name="T2" fmla="*/ 86 w 96"/>
                <a:gd name="T3" fmla="*/ 59 h 59"/>
                <a:gd name="T4" fmla="*/ 96 w 96"/>
                <a:gd name="T5" fmla="*/ 0 h 59"/>
                <a:gd name="T6" fmla="*/ 12 w 96"/>
                <a:gd name="T7" fmla="*/ 0 h 59"/>
                <a:gd name="T8" fmla="*/ 0 w 9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">
                  <a:moveTo>
                    <a:pt x="0" y="59"/>
                  </a:moveTo>
                  <a:lnTo>
                    <a:pt x="86" y="59"/>
                  </a:lnTo>
                  <a:lnTo>
                    <a:pt x="96" y="0"/>
                  </a:lnTo>
                  <a:lnTo>
                    <a:pt x="1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3"/>
            <p:cNvSpPr>
              <a:spLocks/>
            </p:cNvSpPr>
            <p:nvPr userDrawn="1"/>
          </p:nvSpPr>
          <p:spPr bwMode="gray">
            <a:xfrm>
              <a:off x="2611438" y="4478338"/>
              <a:ext cx="153988" cy="104775"/>
            </a:xfrm>
            <a:custGeom>
              <a:avLst/>
              <a:gdLst>
                <a:gd name="T0" fmla="*/ 0 w 97"/>
                <a:gd name="T1" fmla="*/ 66 h 66"/>
                <a:gd name="T2" fmla="*/ 91 w 97"/>
                <a:gd name="T3" fmla="*/ 66 h 66"/>
                <a:gd name="T4" fmla="*/ 97 w 97"/>
                <a:gd name="T5" fmla="*/ 0 h 66"/>
                <a:gd name="T6" fmla="*/ 10 w 97"/>
                <a:gd name="T7" fmla="*/ 0 h 66"/>
                <a:gd name="T8" fmla="*/ 0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0" y="66"/>
                  </a:moveTo>
                  <a:lnTo>
                    <a:pt x="91" y="66"/>
                  </a:lnTo>
                  <a:lnTo>
                    <a:pt x="97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"/>
            <p:cNvSpPr>
              <a:spLocks/>
            </p:cNvSpPr>
            <p:nvPr userDrawn="1"/>
          </p:nvSpPr>
          <p:spPr bwMode="gray">
            <a:xfrm>
              <a:off x="2470150" y="4365626"/>
              <a:ext cx="150813" cy="93663"/>
            </a:xfrm>
            <a:custGeom>
              <a:avLst/>
              <a:gdLst>
                <a:gd name="T0" fmla="*/ 0 w 95"/>
                <a:gd name="T1" fmla="*/ 59 h 59"/>
                <a:gd name="T2" fmla="*/ 86 w 95"/>
                <a:gd name="T3" fmla="*/ 59 h 59"/>
                <a:gd name="T4" fmla="*/ 95 w 95"/>
                <a:gd name="T5" fmla="*/ 0 h 59"/>
                <a:gd name="T6" fmla="*/ 11 w 95"/>
                <a:gd name="T7" fmla="*/ 0 h 59"/>
                <a:gd name="T8" fmla="*/ 0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0" y="59"/>
                  </a:moveTo>
                  <a:lnTo>
                    <a:pt x="86" y="59"/>
                  </a:lnTo>
                  <a:lnTo>
                    <a:pt x="95" y="0"/>
                  </a:lnTo>
                  <a:lnTo>
                    <a:pt x="1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5"/>
            <p:cNvSpPr>
              <a:spLocks/>
            </p:cNvSpPr>
            <p:nvPr userDrawn="1"/>
          </p:nvSpPr>
          <p:spPr bwMode="gray">
            <a:xfrm>
              <a:off x="4219575" y="4478338"/>
              <a:ext cx="427038" cy="104775"/>
            </a:xfrm>
            <a:custGeom>
              <a:avLst/>
              <a:gdLst>
                <a:gd name="T0" fmla="*/ 269 w 269"/>
                <a:gd name="T1" fmla="*/ 66 h 66"/>
                <a:gd name="T2" fmla="*/ 249 w 269"/>
                <a:gd name="T3" fmla="*/ 0 h 66"/>
                <a:gd name="T4" fmla="*/ 0 w 269"/>
                <a:gd name="T5" fmla="*/ 0 h 66"/>
                <a:gd name="T6" fmla="*/ 17 w 269"/>
                <a:gd name="T7" fmla="*/ 66 h 66"/>
                <a:gd name="T8" fmla="*/ 269 w 26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66">
                  <a:moveTo>
                    <a:pt x="269" y="66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17" y="66"/>
                  </a:lnTo>
                  <a:lnTo>
                    <a:pt x="269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6"/>
            <p:cNvSpPr>
              <a:spLocks/>
            </p:cNvSpPr>
            <p:nvPr userDrawn="1"/>
          </p:nvSpPr>
          <p:spPr bwMode="gray">
            <a:xfrm>
              <a:off x="4187825" y="4365626"/>
              <a:ext cx="163513" cy="93663"/>
            </a:xfrm>
            <a:custGeom>
              <a:avLst/>
              <a:gdLst>
                <a:gd name="T0" fmla="*/ 17 w 103"/>
                <a:gd name="T1" fmla="*/ 59 h 59"/>
                <a:gd name="T2" fmla="*/ 103 w 103"/>
                <a:gd name="T3" fmla="*/ 59 h 59"/>
                <a:gd name="T4" fmla="*/ 85 w 103"/>
                <a:gd name="T5" fmla="*/ 0 h 59"/>
                <a:gd name="T6" fmla="*/ 0 w 103"/>
                <a:gd name="T7" fmla="*/ 0 h 59"/>
                <a:gd name="T8" fmla="*/ 17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17" y="59"/>
                  </a:moveTo>
                  <a:lnTo>
                    <a:pt x="103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7"/>
            <p:cNvSpPr>
              <a:spLocks/>
            </p:cNvSpPr>
            <p:nvPr userDrawn="1"/>
          </p:nvSpPr>
          <p:spPr bwMode="gray">
            <a:xfrm>
              <a:off x="1957388" y="4478338"/>
              <a:ext cx="169863" cy="104775"/>
            </a:xfrm>
            <a:custGeom>
              <a:avLst/>
              <a:gdLst>
                <a:gd name="T0" fmla="*/ 0 w 107"/>
                <a:gd name="T1" fmla="*/ 66 h 66"/>
                <a:gd name="T2" fmla="*/ 90 w 107"/>
                <a:gd name="T3" fmla="*/ 66 h 66"/>
                <a:gd name="T4" fmla="*/ 107 w 107"/>
                <a:gd name="T5" fmla="*/ 0 h 66"/>
                <a:gd name="T6" fmla="*/ 19 w 107"/>
                <a:gd name="T7" fmla="*/ 0 h 66"/>
                <a:gd name="T8" fmla="*/ 0 w 10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6">
                  <a:moveTo>
                    <a:pt x="0" y="66"/>
                  </a:moveTo>
                  <a:lnTo>
                    <a:pt x="90" y="66"/>
                  </a:lnTo>
                  <a:lnTo>
                    <a:pt x="107" y="0"/>
                  </a:lnTo>
                  <a:lnTo>
                    <a:pt x="1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8"/>
            <p:cNvSpPr>
              <a:spLocks/>
            </p:cNvSpPr>
            <p:nvPr userDrawn="1"/>
          </p:nvSpPr>
          <p:spPr bwMode="gray">
            <a:xfrm>
              <a:off x="4343400" y="4365626"/>
              <a:ext cx="166688" cy="93663"/>
            </a:xfrm>
            <a:custGeom>
              <a:avLst/>
              <a:gdLst>
                <a:gd name="T0" fmla="*/ 0 w 105"/>
                <a:gd name="T1" fmla="*/ 0 h 59"/>
                <a:gd name="T2" fmla="*/ 19 w 105"/>
                <a:gd name="T3" fmla="*/ 59 h 59"/>
                <a:gd name="T4" fmla="*/ 105 w 105"/>
                <a:gd name="T5" fmla="*/ 59 h 59"/>
                <a:gd name="T6" fmla="*/ 83 w 105"/>
                <a:gd name="T7" fmla="*/ 0 h 59"/>
                <a:gd name="T8" fmla="*/ 0 w 10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0"/>
                  </a:moveTo>
                  <a:lnTo>
                    <a:pt x="19" y="59"/>
                  </a:lnTo>
                  <a:lnTo>
                    <a:pt x="105" y="59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9"/>
            <p:cNvSpPr>
              <a:spLocks/>
            </p:cNvSpPr>
            <p:nvPr userDrawn="1"/>
          </p:nvSpPr>
          <p:spPr bwMode="gray">
            <a:xfrm>
              <a:off x="4378325" y="4478338"/>
              <a:ext cx="174625" cy="104775"/>
            </a:xfrm>
            <a:custGeom>
              <a:avLst/>
              <a:gdLst>
                <a:gd name="T0" fmla="*/ 110 w 110"/>
                <a:gd name="T1" fmla="*/ 66 h 66"/>
                <a:gd name="T2" fmla="*/ 87 w 110"/>
                <a:gd name="T3" fmla="*/ 0 h 66"/>
                <a:gd name="T4" fmla="*/ 0 w 110"/>
                <a:gd name="T5" fmla="*/ 0 h 66"/>
                <a:gd name="T6" fmla="*/ 20 w 110"/>
                <a:gd name="T7" fmla="*/ 66 h 66"/>
                <a:gd name="T8" fmla="*/ 11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20" y="66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"/>
            <p:cNvSpPr>
              <a:spLocks/>
            </p:cNvSpPr>
            <p:nvPr userDrawn="1"/>
          </p:nvSpPr>
          <p:spPr bwMode="gray">
            <a:xfrm>
              <a:off x="3900488" y="4478338"/>
              <a:ext cx="160338" cy="104775"/>
            </a:xfrm>
            <a:custGeom>
              <a:avLst/>
              <a:gdLst>
                <a:gd name="T0" fmla="*/ 0 w 101"/>
                <a:gd name="T1" fmla="*/ 0 h 66"/>
                <a:gd name="T2" fmla="*/ 11 w 101"/>
                <a:gd name="T3" fmla="*/ 66 h 66"/>
                <a:gd name="T4" fmla="*/ 101 w 101"/>
                <a:gd name="T5" fmla="*/ 66 h 66"/>
                <a:gd name="T6" fmla="*/ 88 w 101"/>
                <a:gd name="T7" fmla="*/ 0 h 66"/>
                <a:gd name="T8" fmla="*/ 0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0" y="0"/>
                  </a:moveTo>
                  <a:lnTo>
                    <a:pt x="11" y="66"/>
                  </a:lnTo>
                  <a:lnTo>
                    <a:pt x="101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1"/>
            <p:cNvSpPr>
              <a:spLocks/>
            </p:cNvSpPr>
            <p:nvPr userDrawn="1"/>
          </p:nvSpPr>
          <p:spPr bwMode="gray">
            <a:xfrm>
              <a:off x="4059238" y="4478338"/>
              <a:ext cx="168275" cy="104775"/>
            </a:xfrm>
            <a:custGeom>
              <a:avLst/>
              <a:gdLst>
                <a:gd name="T0" fmla="*/ 106 w 106"/>
                <a:gd name="T1" fmla="*/ 66 h 66"/>
                <a:gd name="T2" fmla="*/ 87 w 106"/>
                <a:gd name="T3" fmla="*/ 0 h 66"/>
                <a:gd name="T4" fmla="*/ 0 w 106"/>
                <a:gd name="T5" fmla="*/ 0 h 66"/>
                <a:gd name="T6" fmla="*/ 15 w 106"/>
                <a:gd name="T7" fmla="*/ 66 h 66"/>
                <a:gd name="T8" fmla="*/ 106 w 10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15" y="66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 userDrawn="1"/>
          </p:nvSpPr>
          <p:spPr bwMode="gray">
            <a:xfrm>
              <a:off x="3741738" y="4478338"/>
              <a:ext cx="157163" cy="104775"/>
            </a:xfrm>
            <a:custGeom>
              <a:avLst/>
              <a:gdLst>
                <a:gd name="T0" fmla="*/ 0 w 99"/>
                <a:gd name="T1" fmla="*/ 0 h 66"/>
                <a:gd name="T2" fmla="*/ 8 w 99"/>
                <a:gd name="T3" fmla="*/ 66 h 66"/>
                <a:gd name="T4" fmla="*/ 99 w 99"/>
                <a:gd name="T5" fmla="*/ 66 h 66"/>
                <a:gd name="T6" fmla="*/ 88 w 99"/>
                <a:gd name="T7" fmla="*/ 0 h 66"/>
                <a:gd name="T8" fmla="*/ 0 w 9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0" y="0"/>
                  </a:moveTo>
                  <a:lnTo>
                    <a:pt x="8" y="66"/>
                  </a:lnTo>
                  <a:lnTo>
                    <a:pt x="99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3"/>
            <p:cNvSpPr>
              <a:spLocks/>
            </p:cNvSpPr>
            <p:nvPr userDrawn="1"/>
          </p:nvSpPr>
          <p:spPr bwMode="gray">
            <a:xfrm>
              <a:off x="4035425" y="4365626"/>
              <a:ext cx="157163" cy="93663"/>
            </a:xfrm>
            <a:custGeom>
              <a:avLst/>
              <a:gdLst>
                <a:gd name="T0" fmla="*/ 13 w 99"/>
                <a:gd name="T1" fmla="*/ 59 h 59"/>
                <a:gd name="T2" fmla="*/ 99 w 99"/>
                <a:gd name="T3" fmla="*/ 59 h 59"/>
                <a:gd name="T4" fmla="*/ 84 w 99"/>
                <a:gd name="T5" fmla="*/ 0 h 59"/>
                <a:gd name="T6" fmla="*/ 0 w 99"/>
                <a:gd name="T7" fmla="*/ 0 h 59"/>
                <a:gd name="T8" fmla="*/ 13 w 9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9">
                  <a:moveTo>
                    <a:pt x="13" y="59"/>
                  </a:moveTo>
                  <a:lnTo>
                    <a:pt x="99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4"/>
            <p:cNvSpPr>
              <a:spLocks/>
            </p:cNvSpPr>
            <p:nvPr userDrawn="1"/>
          </p:nvSpPr>
          <p:spPr bwMode="gray">
            <a:xfrm>
              <a:off x="3725863" y="4365626"/>
              <a:ext cx="150813" cy="93663"/>
            </a:xfrm>
            <a:custGeom>
              <a:avLst/>
              <a:gdLst>
                <a:gd name="T0" fmla="*/ 9 w 95"/>
                <a:gd name="T1" fmla="*/ 59 h 59"/>
                <a:gd name="T2" fmla="*/ 95 w 95"/>
                <a:gd name="T3" fmla="*/ 59 h 59"/>
                <a:gd name="T4" fmla="*/ 86 w 95"/>
                <a:gd name="T5" fmla="*/ 0 h 59"/>
                <a:gd name="T6" fmla="*/ 0 w 95"/>
                <a:gd name="T7" fmla="*/ 0 h 59"/>
                <a:gd name="T8" fmla="*/ 9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9" y="59"/>
                  </a:moveTo>
                  <a:lnTo>
                    <a:pt x="95" y="5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9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5"/>
            <p:cNvSpPr>
              <a:spLocks/>
            </p:cNvSpPr>
            <p:nvPr userDrawn="1"/>
          </p:nvSpPr>
          <p:spPr bwMode="gray">
            <a:xfrm>
              <a:off x="3571875" y="4365626"/>
              <a:ext cx="146050" cy="93663"/>
            </a:xfrm>
            <a:custGeom>
              <a:avLst/>
              <a:gdLst>
                <a:gd name="T0" fmla="*/ 6 w 92"/>
                <a:gd name="T1" fmla="*/ 59 h 59"/>
                <a:gd name="T2" fmla="*/ 92 w 92"/>
                <a:gd name="T3" fmla="*/ 59 h 59"/>
                <a:gd name="T4" fmla="*/ 84 w 92"/>
                <a:gd name="T5" fmla="*/ 0 h 59"/>
                <a:gd name="T6" fmla="*/ 0 w 92"/>
                <a:gd name="T7" fmla="*/ 0 h 59"/>
                <a:gd name="T8" fmla="*/ 6 w 9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6" y="59"/>
                  </a:moveTo>
                  <a:lnTo>
                    <a:pt x="92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6"/>
            <p:cNvSpPr>
              <a:spLocks/>
            </p:cNvSpPr>
            <p:nvPr userDrawn="1"/>
          </p:nvSpPr>
          <p:spPr bwMode="gray">
            <a:xfrm>
              <a:off x="3581400" y="4478338"/>
              <a:ext cx="153988" cy="104775"/>
            </a:xfrm>
            <a:custGeom>
              <a:avLst/>
              <a:gdLst>
                <a:gd name="T0" fmla="*/ 6 w 97"/>
                <a:gd name="T1" fmla="*/ 66 h 66"/>
                <a:gd name="T2" fmla="*/ 97 w 97"/>
                <a:gd name="T3" fmla="*/ 66 h 66"/>
                <a:gd name="T4" fmla="*/ 88 w 97"/>
                <a:gd name="T5" fmla="*/ 0 h 66"/>
                <a:gd name="T6" fmla="*/ 0 w 97"/>
                <a:gd name="T7" fmla="*/ 0 h 66"/>
                <a:gd name="T8" fmla="*/ 6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6" y="66"/>
                  </a:moveTo>
                  <a:lnTo>
                    <a:pt x="97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7"/>
            <p:cNvSpPr>
              <a:spLocks/>
            </p:cNvSpPr>
            <p:nvPr userDrawn="1"/>
          </p:nvSpPr>
          <p:spPr bwMode="gray">
            <a:xfrm>
              <a:off x="3422650" y="4478338"/>
              <a:ext cx="149225" cy="104775"/>
            </a:xfrm>
            <a:custGeom>
              <a:avLst/>
              <a:gdLst>
                <a:gd name="T0" fmla="*/ 3 w 94"/>
                <a:gd name="T1" fmla="*/ 66 h 66"/>
                <a:gd name="T2" fmla="*/ 94 w 94"/>
                <a:gd name="T3" fmla="*/ 66 h 66"/>
                <a:gd name="T4" fmla="*/ 88 w 94"/>
                <a:gd name="T5" fmla="*/ 0 h 66"/>
                <a:gd name="T6" fmla="*/ 0 w 94"/>
                <a:gd name="T7" fmla="*/ 0 h 66"/>
                <a:gd name="T8" fmla="*/ 3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3" y="66"/>
                  </a:moveTo>
                  <a:lnTo>
                    <a:pt x="94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3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8"/>
            <p:cNvSpPr>
              <a:spLocks/>
            </p:cNvSpPr>
            <p:nvPr userDrawn="1"/>
          </p:nvSpPr>
          <p:spPr bwMode="gray">
            <a:xfrm>
              <a:off x="3881438" y="4365626"/>
              <a:ext cx="153988" cy="93663"/>
            </a:xfrm>
            <a:custGeom>
              <a:avLst/>
              <a:gdLst>
                <a:gd name="T0" fmla="*/ 11 w 97"/>
                <a:gd name="T1" fmla="*/ 59 h 59"/>
                <a:gd name="T2" fmla="*/ 97 w 97"/>
                <a:gd name="T3" fmla="*/ 59 h 59"/>
                <a:gd name="T4" fmla="*/ 84 w 97"/>
                <a:gd name="T5" fmla="*/ 0 h 59"/>
                <a:gd name="T6" fmla="*/ 0 w 97"/>
                <a:gd name="T7" fmla="*/ 0 h 59"/>
                <a:gd name="T8" fmla="*/ 11 w 9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9">
                  <a:moveTo>
                    <a:pt x="11" y="59"/>
                  </a:moveTo>
                  <a:lnTo>
                    <a:pt x="97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9"/>
            <p:cNvSpPr>
              <a:spLocks/>
            </p:cNvSpPr>
            <p:nvPr userDrawn="1"/>
          </p:nvSpPr>
          <p:spPr bwMode="gray">
            <a:xfrm>
              <a:off x="4497388" y="4365626"/>
              <a:ext cx="176213" cy="93663"/>
            </a:xfrm>
            <a:custGeom>
              <a:avLst/>
              <a:gdLst>
                <a:gd name="T0" fmla="*/ 22 w 111"/>
                <a:gd name="T1" fmla="*/ 59 h 59"/>
                <a:gd name="T2" fmla="*/ 111 w 111"/>
                <a:gd name="T3" fmla="*/ 59 h 59"/>
                <a:gd name="T4" fmla="*/ 88 w 111"/>
                <a:gd name="T5" fmla="*/ 0 h 59"/>
                <a:gd name="T6" fmla="*/ 0 w 111"/>
                <a:gd name="T7" fmla="*/ 0 h 59"/>
                <a:gd name="T8" fmla="*/ 22 w 11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9">
                  <a:moveTo>
                    <a:pt x="22" y="59"/>
                  </a:moveTo>
                  <a:lnTo>
                    <a:pt x="111" y="59"/>
                  </a:lnTo>
                  <a:lnTo>
                    <a:pt x="88" y="0"/>
                  </a:lnTo>
                  <a:lnTo>
                    <a:pt x="0" y="0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0"/>
            <p:cNvSpPr>
              <a:spLocks/>
            </p:cNvSpPr>
            <p:nvPr userDrawn="1"/>
          </p:nvSpPr>
          <p:spPr bwMode="gray">
            <a:xfrm>
              <a:off x="2933700" y="4602163"/>
              <a:ext cx="309563" cy="104775"/>
            </a:xfrm>
            <a:custGeom>
              <a:avLst/>
              <a:gdLst>
                <a:gd name="T0" fmla="*/ 195 w 195"/>
                <a:gd name="T1" fmla="*/ 0 h 66"/>
                <a:gd name="T2" fmla="*/ 3 w 195"/>
                <a:gd name="T3" fmla="*/ 0 h 66"/>
                <a:gd name="T4" fmla="*/ 0 w 195"/>
                <a:gd name="T5" fmla="*/ 66 h 66"/>
                <a:gd name="T6" fmla="*/ 195 w 195"/>
                <a:gd name="T7" fmla="*/ 66 h 66"/>
                <a:gd name="T8" fmla="*/ 195 w 19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66">
                  <a:moveTo>
                    <a:pt x="195" y="0"/>
                  </a:moveTo>
                  <a:lnTo>
                    <a:pt x="3" y="0"/>
                  </a:lnTo>
                  <a:lnTo>
                    <a:pt x="0" y="66"/>
                  </a:lnTo>
                  <a:lnTo>
                    <a:pt x="195" y="6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1"/>
            <p:cNvSpPr>
              <a:spLocks/>
            </p:cNvSpPr>
            <p:nvPr userDrawn="1"/>
          </p:nvSpPr>
          <p:spPr bwMode="gray">
            <a:xfrm>
              <a:off x="3594100" y="4602163"/>
              <a:ext cx="158750" cy="104775"/>
            </a:xfrm>
            <a:custGeom>
              <a:avLst/>
              <a:gdLst>
                <a:gd name="T0" fmla="*/ 90 w 100"/>
                <a:gd name="T1" fmla="*/ 0 h 66"/>
                <a:gd name="T2" fmla="*/ 0 w 100"/>
                <a:gd name="T3" fmla="*/ 0 h 66"/>
                <a:gd name="T4" fmla="*/ 4 w 100"/>
                <a:gd name="T5" fmla="*/ 66 h 66"/>
                <a:gd name="T6" fmla="*/ 100 w 100"/>
                <a:gd name="T7" fmla="*/ 66 h 66"/>
                <a:gd name="T8" fmla="*/ 90 w 10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6">
                  <a:moveTo>
                    <a:pt x="90" y="0"/>
                  </a:moveTo>
                  <a:lnTo>
                    <a:pt x="0" y="0"/>
                  </a:lnTo>
                  <a:lnTo>
                    <a:pt x="4" y="66"/>
                  </a:lnTo>
                  <a:lnTo>
                    <a:pt x="100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2"/>
            <p:cNvSpPr>
              <a:spLocks/>
            </p:cNvSpPr>
            <p:nvPr userDrawn="1"/>
          </p:nvSpPr>
          <p:spPr bwMode="gray">
            <a:xfrm>
              <a:off x="3922713" y="4602163"/>
              <a:ext cx="168275" cy="104775"/>
            </a:xfrm>
            <a:custGeom>
              <a:avLst/>
              <a:gdLst>
                <a:gd name="T0" fmla="*/ 90 w 106"/>
                <a:gd name="T1" fmla="*/ 0 h 66"/>
                <a:gd name="T2" fmla="*/ 0 w 106"/>
                <a:gd name="T3" fmla="*/ 0 h 66"/>
                <a:gd name="T4" fmla="*/ 11 w 106"/>
                <a:gd name="T5" fmla="*/ 66 h 66"/>
                <a:gd name="T6" fmla="*/ 106 w 106"/>
                <a:gd name="T7" fmla="*/ 66 h 66"/>
                <a:gd name="T8" fmla="*/ 90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90" y="0"/>
                  </a:moveTo>
                  <a:lnTo>
                    <a:pt x="0" y="0"/>
                  </a:lnTo>
                  <a:lnTo>
                    <a:pt x="11" y="66"/>
                  </a:lnTo>
                  <a:lnTo>
                    <a:pt x="106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3"/>
            <p:cNvSpPr>
              <a:spLocks/>
            </p:cNvSpPr>
            <p:nvPr userDrawn="1"/>
          </p:nvSpPr>
          <p:spPr bwMode="gray">
            <a:xfrm>
              <a:off x="3265488" y="4602163"/>
              <a:ext cx="147638" cy="104775"/>
            </a:xfrm>
            <a:custGeom>
              <a:avLst/>
              <a:gdLst>
                <a:gd name="T0" fmla="*/ 90 w 93"/>
                <a:gd name="T1" fmla="*/ 0 h 66"/>
                <a:gd name="T2" fmla="*/ 0 w 93"/>
                <a:gd name="T3" fmla="*/ 0 h 66"/>
                <a:gd name="T4" fmla="*/ 0 w 93"/>
                <a:gd name="T5" fmla="*/ 66 h 66"/>
                <a:gd name="T6" fmla="*/ 93 w 93"/>
                <a:gd name="T7" fmla="*/ 66 h 66"/>
                <a:gd name="T8" fmla="*/ 90 w 9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6">
                  <a:moveTo>
                    <a:pt x="9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4"/>
            <p:cNvSpPr>
              <a:spLocks/>
            </p:cNvSpPr>
            <p:nvPr userDrawn="1"/>
          </p:nvSpPr>
          <p:spPr bwMode="gray">
            <a:xfrm>
              <a:off x="3427413" y="4602163"/>
              <a:ext cx="153988" cy="104775"/>
            </a:xfrm>
            <a:custGeom>
              <a:avLst/>
              <a:gdLst>
                <a:gd name="T0" fmla="*/ 93 w 97"/>
                <a:gd name="T1" fmla="*/ 0 h 66"/>
                <a:gd name="T2" fmla="*/ 0 w 97"/>
                <a:gd name="T3" fmla="*/ 0 h 66"/>
                <a:gd name="T4" fmla="*/ 3 w 97"/>
                <a:gd name="T5" fmla="*/ 66 h 66"/>
                <a:gd name="T6" fmla="*/ 97 w 97"/>
                <a:gd name="T7" fmla="*/ 66 h 66"/>
                <a:gd name="T8" fmla="*/ 93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3" y="0"/>
                  </a:moveTo>
                  <a:lnTo>
                    <a:pt x="0" y="0"/>
                  </a:lnTo>
                  <a:lnTo>
                    <a:pt x="3" y="66"/>
                  </a:lnTo>
                  <a:lnTo>
                    <a:pt x="97" y="6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5"/>
            <p:cNvSpPr>
              <a:spLocks/>
            </p:cNvSpPr>
            <p:nvPr userDrawn="1"/>
          </p:nvSpPr>
          <p:spPr bwMode="gray">
            <a:xfrm>
              <a:off x="4086225" y="4602163"/>
              <a:ext cx="173038" cy="104775"/>
            </a:xfrm>
            <a:custGeom>
              <a:avLst/>
              <a:gdLst>
                <a:gd name="T0" fmla="*/ 92 w 109"/>
                <a:gd name="T1" fmla="*/ 0 h 66"/>
                <a:gd name="T2" fmla="*/ 0 w 109"/>
                <a:gd name="T3" fmla="*/ 0 h 66"/>
                <a:gd name="T4" fmla="*/ 15 w 109"/>
                <a:gd name="T5" fmla="*/ 66 h 66"/>
                <a:gd name="T6" fmla="*/ 109 w 109"/>
                <a:gd name="T7" fmla="*/ 66 h 66"/>
                <a:gd name="T8" fmla="*/ 92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92" y="0"/>
                  </a:moveTo>
                  <a:lnTo>
                    <a:pt x="0" y="0"/>
                  </a:lnTo>
                  <a:lnTo>
                    <a:pt x="15" y="66"/>
                  </a:lnTo>
                  <a:lnTo>
                    <a:pt x="109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6"/>
            <p:cNvSpPr>
              <a:spLocks/>
            </p:cNvSpPr>
            <p:nvPr userDrawn="1"/>
          </p:nvSpPr>
          <p:spPr bwMode="gray">
            <a:xfrm>
              <a:off x="3757613" y="4602163"/>
              <a:ext cx="161925" cy="104775"/>
            </a:xfrm>
            <a:custGeom>
              <a:avLst/>
              <a:gdLst>
                <a:gd name="T0" fmla="*/ 92 w 102"/>
                <a:gd name="T1" fmla="*/ 0 h 66"/>
                <a:gd name="T2" fmla="*/ 0 w 102"/>
                <a:gd name="T3" fmla="*/ 0 h 66"/>
                <a:gd name="T4" fmla="*/ 9 w 102"/>
                <a:gd name="T5" fmla="*/ 66 h 66"/>
                <a:gd name="T6" fmla="*/ 102 w 102"/>
                <a:gd name="T7" fmla="*/ 66 h 66"/>
                <a:gd name="T8" fmla="*/ 92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92" y="0"/>
                  </a:moveTo>
                  <a:lnTo>
                    <a:pt x="0" y="0"/>
                  </a:lnTo>
                  <a:lnTo>
                    <a:pt x="9" y="66"/>
                  </a:lnTo>
                  <a:lnTo>
                    <a:pt x="10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7"/>
            <p:cNvSpPr>
              <a:spLocks/>
            </p:cNvSpPr>
            <p:nvPr userDrawn="1"/>
          </p:nvSpPr>
          <p:spPr bwMode="gray">
            <a:xfrm>
              <a:off x="1554163" y="4602163"/>
              <a:ext cx="212725" cy="104775"/>
            </a:xfrm>
            <a:custGeom>
              <a:avLst/>
              <a:gdLst>
                <a:gd name="T0" fmla="*/ 134 w 134"/>
                <a:gd name="T1" fmla="*/ 0 h 66"/>
                <a:gd name="T2" fmla="*/ 25 w 134"/>
                <a:gd name="T3" fmla="*/ 0 h 66"/>
                <a:gd name="T4" fmla="*/ 0 w 134"/>
                <a:gd name="T5" fmla="*/ 66 h 66"/>
                <a:gd name="T6" fmla="*/ 111 w 134"/>
                <a:gd name="T7" fmla="*/ 66 h 66"/>
                <a:gd name="T8" fmla="*/ 134 w 13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66">
                  <a:moveTo>
                    <a:pt x="134" y="0"/>
                  </a:moveTo>
                  <a:lnTo>
                    <a:pt x="25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gray">
            <a:xfrm>
              <a:off x="4251325" y="4602163"/>
              <a:ext cx="176213" cy="104775"/>
            </a:xfrm>
            <a:custGeom>
              <a:avLst/>
              <a:gdLst>
                <a:gd name="T0" fmla="*/ 91 w 111"/>
                <a:gd name="T1" fmla="*/ 0 h 66"/>
                <a:gd name="T2" fmla="*/ 0 w 111"/>
                <a:gd name="T3" fmla="*/ 0 h 66"/>
                <a:gd name="T4" fmla="*/ 17 w 111"/>
                <a:gd name="T5" fmla="*/ 66 h 66"/>
                <a:gd name="T6" fmla="*/ 111 w 111"/>
                <a:gd name="T7" fmla="*/ 66 h 66"/>
                <a:gd name="T8" fmla="*/ 91 w 11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6">
                  <a:moveTo>
                    <a:pt x="91" y="0"/>
                  </a:moveTo>
                  <a:lnTo>
                    <a:pt x="0" y="0"/>
                  </a:lnTo>
                  <a:lnTo>
                    <a:pt x="17" y="66"/>
                  </a:lnTo>
                  <a:lnTo>
                    <a:pt x="111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gray">
            <a:xfrm>
              <a:off x="4579938" y="4602163"/>
              <a:ext cx="190500" cy="104775"/>
            </a:xfrm>
            <a:custGeom>
              <a:avLst/>
              <a:gdLst>
                <a:gd name="T0" fmla="*/ 0 w 120"/>
                <a:gd name="T1" fmla="*/ 0 h 66"/>
                <a:gd name="T2" fmla="*/ 23 w 120"/>
                <a:gd name="T3" fmla="*/ 66 h 66"/>
                <a:gd name="T4" fmla="*/ 120 w 120"/>
                <a:gd name="T5" fmla="*/ 66 h 66"/>
                <a:gd name="T6" fmla="*/ 94 w 120"/>
                <a:gd name="T7" fmla="*/ 0 h 66"/>
                <a:gd name="T8" fmla="*/ 0 w 12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6">
                  <a:moveTo>
                    <a:pt x="0" y="0"/>
                  </a:moveTo>
                  <a:lnTo>
                    <a:pt x="23" y="66"/>
                  </a:lnTo>
                  <a:lnTo>
                    <a:pt x="120" y="66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gray">
            <a:xfrm>
              <a:off x="1671638" y="4365626"/>
              <a:ext cx="177800" cy="93663"/>
            </a:xfrm>
            <a:custGeom>
              <a:avLst/>
              <a:gdLst>
                <a:gd name="T0" fmla="*/ 91 w 112"/>
                <a:gd name="T1" fmla="*/ 59 h 59"/>
                <a:gd name="T2" fmla="*/ 112 w 112"/>
                <a:gd name="T3" fmla="*/ 0 h 59"/>
                <a:gd name="T4" fmla="*/ 23 w 112"/>
                <a:gd name="T5" fmla="*/ 0 h 59"/>
                <a:gd name="T6" fmla="*/ 0 w 112"/>
                <a:gd name="T7" fmla="*/ 59 h 59"/>
                <a:gd name="T8" fmla="*/ 91 w 11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91" y="59"/>
                  </a:moveTo>
                  <a:lnTo>
                    <a:pt x="112" y="0"/>
                  </a:lnTo>
                  <a:lnTo>
                    <a:pt x="23" y="0"/>
                  </a:lnTo>
                  <a:lnTo>
                    <a:pt x="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gray">
            <a:xfrm>
              <a:off x="4538663" y="4478338"/>
              <a:ext cx="182563" cy="104775"/>
            </a:xfrm>
            <a:custGeom>
              <a:avLst/>
              <a:gdLst>
                <a:gd name="T0" fmla="*/ 89 w 115"/>
                <a:gd name="T1" fmla="*/ 0 h 66"/>
                <a:gd name="T2" fmla="*/ 0 w 115"/>
                <a:gd name="T3" fmla="*/ 0 h 66"/>
                <a:gd name="T4" fmla="*/ 22 w 115"/>
                <a:gd name="T5" fmla="*/ 66 h 66"/>
                <a:gd name="T6" fmla="*/ 115 w 115"/>
                <a:gd name="T7" fmla="*/ 66 h 66"/>
                <a:gd name="T8" fmla="*/ 89 w 11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89" y="0"/>
                  </a:moveTo>
                  <a:lnTo>
                    <a:pt x="0" y="0"/>
                  </a:lnTo>
                  <a:lnTo>
                    <a:pt x="22" y="66"/>
                  </a:lnTo>
                  <a:lnTo>
                    <a:pt x="115" y="6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gray">
            <a:xfrm>
              <a:off x="4416425" y="4602163"/>
              <a:ext cx="180975" cy="104775"/>
            </a:xfrm>
            <a:custGeom>
              <a:avLst/>
              <a:gdLst>
                <a:gd name="T0" fmla="*/ 91 w 114"/>
                <a:gd name="T1" fmla="*/ 0 h 66"/>
                <a:gd name="T2" fmla="*/ 0 w 114"/>
                <a:gd name="T3" fmla="*/ 0 h 66"/>
                <a:gd name="T4" fmla="*/ 20 w 114"/>
                <a:gd name="T5" fmla="*/ 66 h 66"/>
                <a:gd name="T6" fmla="*/ 114 w 114"/>
                <a:gd name="T7" fmla="*/ 66 h 66"/>
                <a:gd name="T8" fmla="*/ 91 w 1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1" y="0"/>
                  </a:moveTo>
                  <a:lnTo>
                    <a:pt x="0" y="0"/>
                  </a:lnTo>
                  <a:lnTo>
                    <a:pt x="20" y="66"/>
                  </a:lnTo>
                  <a:lnTo>
                    <a:pt x="114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3"/>
            <p:cNvSpPr>
              <a:spLocks/>
            </p:cNvSpPr>
            <p:nvPr userDrawn="1"/>
          </p:nvSpPr>
          <p:spPr bwMode="gray">
            <a:xfrm>
              <a:off x="2286000" y="4478338"/>
              <a:ext cx="160338" cy="104775"/>
            </a:xfrm>
            <a:custGeom>
              <a:avLst/>
              <a:gdLst>
                <a:gd name="T0" fmla="*/ 101 w 101"/>
                <a:gd name="T1" fmla="*/ 0 h 66"/>
                <a:gd name="T2" fmla="*/ 14 w 101"/>
                <a:gd name="T3" fmla="*/ 0 h 66"/>
                <a:gd name="T4" fmla="*/ 0 w 101"/>
                <a:gd name="T5" fmla="*/ 66 h 66"/>
                <a:gd name="T6" fmla="*/ 90 w 101"/>
                <a:gd name="T7" fmla="*/ 66 h 66"/>
                <a:gd name="T8" fmla="*/ 101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101" y="0"/>
                  </a:moveTo>
                  <a:lnTo>
                    <a:pt x="14" y="0"/>
                  </a:lnTo>
                  <a:lnTo>
                    <a:pt x="0" y="66"/>
                  </a:lnTo>
                  <a:lnTo>
                    <a:pt x="90" y="6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4"/>
            <p:cNvSpPr>
              <a:spLocks/>
            </p:cNvSpPr>
            <p:nvPr userDrawn="1"/>
          </p:nvSpPr>
          <p:spPr bwMode="gray">
            <a:xfrm>
              <a:off x="1793875" y="4478338"/>
              <a:ext cx="174625" cy="104775"/>
            </a:xfrm>
            <a:custGeom>
              <a:avLst/>
              <a:gdLst>
                <a:gd name="T0" fmla="*/ 0 w 110"/>
                <a:gd name="T1" fmla="*/ 66 h 66"/>
                <a:gd name="T2" fmla="*/ 90 w 110"/>
                <a:gd name="T3" fmla="*/ 66 h 66"/>
                <a:gd name="T4" fmla="*/ 110 w 110"/>
                <a:gd name="T5" fmla="*/ 0 h 66"/>
                <a:gd name="T6" fmla="*/ 23 w 110"/>
                <a:gd name="T7" fmla="*/ 0 h 66"/>
                <a:gd name="T8" fmla="*/ 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0" y="66"/>
                  </a:moveTo>
                  <a:lnTo>
                    <a:pt x="90" y="66"/>
                  </a:lnTo>
                  <a:lnTo>
                    <a:pt x="110" y="0"/>
                  </a:lnTo>
                  <a:lnTo>
                    <a:pt x="23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5"/>
            <p:cNvSpPr>
              <a:spLocks/>
            </p:cNvSpPr>
            <p:nvPr userDrawn="1"/>
          </p:nvSpPr>
          <p:spPr bwMode="gray">
            <a:xfrm>
              <a:off x="2765425" y="4602163"/>
              <a:ext cx="153988" cy="104775"/>
            </a:xfrm>
            <a:custGeom>
              <a:avLst/>
              <a:gdLst>
                <a:gd name="T0" fmla="*/ 97 w 97"/>
                <a:gd name="T1" fmla="*/ 0 h 66"/>
                <a:gd name="T2" fmla="*/ 5 w 97"/>
                <a:gd name="T3" fmla="*/ 0 h 66"/>
                <a:gd name="T4" fmla="*/ 0 w 97"/>
                <a:gd name="T5" fmla="*/ 66 h 66"/>
                <a:gd name="T6" fmla="*/ 94 w 97"/>
                <a:gd name="T7" fmla="*/ 66 h 66"/>
                <a:gd name="T8" fmla="*/ 97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7" y="0"/>
                  </a:moveTo>
                  <a:lnTo>
                    <a:pt x="5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6"/>
            <p:cNvSpPr>
              <a:spLocks/>
            </p:cNvSpPr>
            <p:nvPr userDrawn="1"/>
          </p:nvSpPr>
          <p:spPr bwMode="gray">
            <a:xfrm>
              <a:off x="1625600" y="4478338"/>
              <a:ext cx="182563" cy="104775"/>
            </a:xfrm>
            <a:custGeom>
              <a:avLst/>
              <a:gdLst>
                <a:gd name="T0" fmla="*/ 0 w 115"/>
                <a:gd name="T1" fmla="*/ 66 h 66"/>
                <a:gd name="T2" fmla="*/ 93 w 115"/>
                <a:gd name="T3" fmla="*/ 66 h 66"/>
                <a:gd name="T4" fmla="*/ 115 w 115"/>
                <a:gd name="T5" fmla="*/ 0 h 66"/>
                <a:gd name="T6" fmla="*/ 24 w 115"/>
                <a:gd name="T7" fmla="*/ 0 h 66"/>
                <a:gd name="T8" fmla="*/ 0 w 11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0" y="66"/>
                  </a:moveTo>
                  <a:lnTo>
                    <a:pt x="93" y="66"/>
                  </a:lnTo>
                  <a:lnTo>
                    <a:pt x="115" y="0"/>
                  </a:lnTo>
                  <a:lnTo>
                    <a:pt x="2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7"/>
            <p:cNvSpPr>
              <a:spLocks/>
            </p:cNvSpPr>
            <p:nvPr userDrawn="1"/>
          </p:nvSpPr>
          <p:spPr bwMode="gray">
            <a:xfrm>
              <a:off x="2154238" y="4365626"/>
              <a:ext cx="158750" cy="93663"/>
            </a:xfrm>
            <a:custGeom>
              <a:avLst/>
              <a:gdLst>
                <a:gd name="T0" fmla="*/ 0 w 100"/>
                <a:gd name="T1" fmla="*/ 59 h 59"/>
                <a:gd name="T2" fmla="*/ 86 w 100"/>
                <a:gd name="T3" fmla="*/ 59 h 59"/>
                <a:gd name="T4" fmla="*/ 100 w 100"/>
                <a:gd name="T5" fmla="*/ 0 h 59"/>
                <a:gd name="T6" fmla="*/ 15 w 100"/>
                <a:gd name="T7" fmla="*/ 0 h 59"/>
                <a:gd name="T8" fmla="*/ 0 w 10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9">
                  <a:moveTo>
                    <a:pt x="0" y="59"/>
                  </a:moveTo>
                  <a:lnTo>
                    <a:pt x="86" y="59"/>
                  </a:lnTo>
                  <a:lnTo>
                    <a:pt x="100" y="0"/>
                  </a:lnTo>
                  <a:lnTo>
                    <a:pt x="15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8"/>
            <p:cNvSpPr>
              <a:spLocks/>
            </p:cNvSpPr>
            <p:nvPr userDrawn="1"/>
          </p:nvSpPr>
          <p:spPr bwMode="gray">
            <a:xfrm>
              <a:off x="1749425" y="4602163"/>
              <a:ext cx="180975" cy="104775"/>
            </a:xfrm>
            <a:custGeom>
              <a:avLst/>
              <a:gdLst>
                <a:gd name="T0" fmla="*/ 94 w 114"/>
                <a:gd name="T1" fmla="*/ 66 h 66"/>
                <a:gd name="T2" fmla="*/ 114 w 114"/>
                <a:gd name="T3" fmla="*/ 0 h 66"/>
                <a:gd name="T4" fmla="*/ 23 w 114"/>
                <a:gd name="T5" fmla="*/ 0 h 66"/>
                <a:gd name="T6" fmla="*/ 0 w 114"/>
                <a:gd name="T7" fmla="*/ 66 h 66"/>
                <a:gd name="T8" fmla="*/ 94 w 11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4" y="66"/>
                  </a:moveTo>
                  <a:lnTo>
                    <a:pt x="114" y="0"/>
                  </a:lnTo>
                  <a:lnTo>
                    <a:pt x="23" y="0"/>
                  </a:lnTo>
                  <a:lnTo>
                    <a:pt x="0" y="66"/>
                  </a:lnTo>
                  <a:lnTo>
                    <a:pt x="94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9"/>
            <p:cNvSpPr>
              <a:spLocks/>
            </p:cNvSpPr>
            <p:nvPr userDrawn="1"/>
          </p:nvSpPr>
          <p:spPr bwMode="gray">
            <a:xfrm>
              <a:off x="1995488" y="4365626"/>
              <a:ext cx="163513" cy="93663"/>
            </a:xfrm>
            <a:custGeom>
              <a:avLst/>
              <a:gdLst>
                <a:gd name="T0" fmla="*/ 0 w 103"/>
                <a:gd name="T1" fmla="*/ 59 h 59"/>
                <a:gd name="T2" fmla="*/ 86 w 103"/>
                <a:gd name="T3" fmla="*/ 59 h 59"/>
                <a:gd name="T4" fmla="*/ 103 w 103"/>
                <a:gd name="T5" fmla="*/ 0 h 59"/>
                <a:gd name="T6" fmla="*/ 19 w 103"/>
                <a:gd name="T7" fmla="*/ 0 h 59"/>
                <a:gd name="T8" fmla="*/ 0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0" y="59"/>
                  </a:moveTo>
                  <a:lnTo>
                    <a:pt x="86" y="59"/>
                  </a:lnTo>
                  <a:lnTo>
                    <a:pt x="103" y="0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0"/>
            <p:cNvSpPr>
              <a:spLocks/>
            </p:cNvSpPr>
            <p:nvPr userDrawn="1"/>
          </p:nvSpPr>
          <p:spPr bwMode="gray">
            <a:xfrm>
              <a:off x="1836738" y="4365626"/>
              <a:ext cx="166688" cy="93663"/>
            </a:xfrm>
            <a:custGeom>
              <a:avLst/>
              <a:gdLst>
                <a:gd name="T0" fmla="*/ 0 w 105"/>
                <a:gd name="T1" fmla="*/ 59 h 59"/>
                <a:gd name="T2" fmla="*/ 86 w 105"/>
                <a:gd name="T3" fmla="*/ 59 h 59"/>
                <a:gd name="T4" fmla="*/ 105 w 105"/>
                <a:gd name="T5" fmla="*/ 0 h 59"/>
                <a:gd name="T6" fmla="*/ 22 w 105"/>
                <a:gd name="T7" fmla="*/ 0 h 59"/>
                <a:gd name="T8" fmla="*/ 0 w 10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59"/>
                  </a:moveTo>
                  <a:lnTo>
                    <a:pt x="86" y="59"/>
                  </a:lnTo>
                  <a:lnTo>
                    <a:pt x="105" y="0"/>
                  </a:lnTo>
                  <a:lnTo>
                    <a:pt x="2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61"/>
            <p:cNvSpPr>
              <a:spLocks/>
            </p:cNvSpPr>
            <p:nvPr userDrawn="1"/>
          </p:nvSpPr>
          <p:spPr bwMode="gray">
            <a:xfrm>
              <a:off x="2427288" y="4602163"/>
              <a:ext cx="163513" cy="104775"/>
            </a:xfrm>
            <a:custGeom>
              <a:avLst/>
              <a:gdLst>
                <a:gd name="T0" fmla="*/ 103 w 103"/>
                <a:gd name="T1" fmla="*/ 0 h 66"/>
                <a:gd name="T2" fmla="*/ 10 w 103"/>
                <a:gd name="T3" fmla="*/ 0 h 66"/>
                <a:gd name="T4" fmla="*/ 0 w 103"/>
                <a:gd name="T5" fmla="*/ 66 h 66"/>
                <a:gd name="T6" fmla="*/ 93 w 103"/>
                <a:gd name="T7" fmla="*/ 66 h 66"/>
                <a:gd name="T8" fmla="*/ 103 w 10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1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62"/>
            <p:cNvSpPr>
              <a:spLocks/>
            </p:cNvSpPr>
            <p:nvPr userDrawn="1"/>
          </p:nvSpPr>
          <p:spPr bwMode="gray">
            <a:xfrm>
              <a:off x="2595563" y="4602163"/>
              <a:ext cx="1081088" cy="104775"/>
            </a:xfrm>
            <a:custGeom>
              <a:avLst/>
              <a:gdLst>
                <a:gd name="T0" fmla="*/ 681 w 681"/>
                <a:gd name="T1" fmla="*/ 0 h 66"/>
                <a:gd name="T2" fmla="*/ 9 w 681"/>
                <a:gd name="T3" fmla="*/ 0 h 66"/>
                <a:gd name="T4" fmla="*/ 0 w 681"/>
                <a:gd name="T5" fmla="*/ 66 h 66"/>
                <a:gd name="T6" fmla="*/ 675 w 681"/>
                <a:gd name="T7" fmla="*/ 66 h 66"/>
                <a:gd name="T8" fmla="*/ 681 w 68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6">
                  <a:moveTo>
                    <a:pt x="681" y="0"/>
                  </a:moveTo>
                  <a:lnTo>
                    <a:pt x="9" y="0"/>
                  </a:lnTo>
                  <a:lnTo>
                    <a:pt x="0" y="66"/>
                  </a:lnTo>
                  <a:lnTo>
                    <a:pt x="675" y="66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3"/>
            <p:cNvSpPr>
              <a:spLocks/>
            </p:cNvSpPr>
            <p:nvPr userDrawn="1"/>
          </p:nvSpPr>
          <p:spPr bwMode="gray">
            <a:xfrm>
              <a:off x="2087563" y="4602163"/>
              <a:ext cx="173038" cy="104775"/>
            </a:xfrm>
            <a:custGeom>
              <a:avLst/>
              <a:gdLst>
                <a:gd name="T0" fmla="*/ 109 w 109"/>
                <a:gd name="T1" fmla="*/ 0 h 66"/>
                <a:gd name="T2" fmla="*/ 17 w 109"/>
                <a:gd name="T3" fmla="*/ 0 h 66"/>
                <a:gd name="T4" fmla="*/ 0 w 109"/>
                <a:gd name="T5" fmla="*/ 66 h 66"/>
                <a:gd name="T6" fmla="*/ 94 w 109"/>
                <a:gd name="T7" fmla="*/ 66 h 66"/>
                <a:gd name="T8" fmla="*/ 109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17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64"/>
            <p:cNvSpPr>
              <a:spLocks/>
            </p:cNvSpPr>
            <p:nvPr userDrawn="1"/>
          </p:nvSpPr>
          <p:spPr bwMode="gray">
            <a:xfrm>
              <a:off x="1920875" y="4602163"/>
              <a:ext cx="174625" cy="104775"/>
            </a:xfrm>
            <a:custGeom>
              <a:avLst/>
              <a:gdLst>
                <a:gd name="T0" fmla="*/ 110 w 110"/>
                <a:gd name="T1" fmla="*/ 0 h 66"/>
                <a:gd name="T2" fmla="*/ 19 w 110"/>
                <a:gd name="T3" fmla="*/ 0 h 66"/>
                <a:gd name="T4" fmla="*/ 0 w 110"/>
                <a:gd name="T5" fmla="*/ 66 h 66"/>
                <a:gd name="T6" fmla="*/ 93 w 110"/>
                <a:gd name="T7" fmla="*/ 66 h 66"/>
                <a:gd name="T8" fmla="*/ 110 w 11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5"/>
            <p:cNvSpPr>
              <a:spLocks/>
            </p:cNvSpPr>
            <p:nvPr userDrawn="1"/>
          </p:nvSpPr>
          <p:spPr bwMode="gray">
            <a:xfrm>
              <a:off x="2255838" y="4602163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6 w 106"/>
                <a:gd name="T3" fmla="*/ 0 h 66"/>
                <a:gd name="T4" fmla="*/ 0 w 106"/>
                <a:gd name="T5" fmla="*/ 66 h 66"/>
                <a:gd name="T6" fmla="*/ 95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6" y="0"/>
                  </a:lnTo>
                  <a:lnTo>
                    <a:pt x="0" y="66"/>
                  </a:lnTo>
                  <a:lnTo>
                    <a:pt x="95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6"/>
            <p:cNvSpPr>
              <a:spLocks/>
            </p:cNvSpPr>
            <p:nvPr userDrawn="1"/>
          </p:nvSpPr>
          <p:spPr bwMode="gray">
            <a:xfrm>
              <a:off x="2946400" y="4365626"/>
              <a:ext cx="136525" cy="93663"/>
            </a:xfrm>
            <a:custGeom>
              <a:avLst/>
              <a:gdLst>
                <a:gd name="T0" fmla="*/ 86 w 86"/>
                <a:gd name="T1" fmla="*/ 0 h 59"/>
                <a:gd name="T2" fmla="*/ 1 w 86"/>
                <a:gd name="T3" fmla="*/ 0 h 59"/>
                <a:gd name="T4" fmla="*/ 0 w 86"/>
                <a:gd name="T5" fmla="*/ 59 h 59"/>
                <a:gd name="T6" fmla="*/ 86 w 86"/>
                <a:gd name="T7" fmla="*/ 59 h 59"/>
                <a:gd name="T8" fmla="*/ 86 w 8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86" y="0"/>
                  </a:moveTo>
                  <a:lnTo>
                    <a:pt x="1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67"/>
            <p:cNvSpPr>
              <a:spLocks noChangeArrowheads="1"/>
            </p:cNvSpPr>
            <p:nvPr userDrawn="1"/>
          </p:nvSpPr>
          <p:spPr bwMode="gray">
            <a:xfrm>
              <a:off x="3101975" y="4365626"/>
              <a:ext cx="141288" cy="93663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8"/>
            <p:cNvSpPr>
              <a:spLocks/>
            </p:cNvSpPr>
            <p:nvPr userDrawn="1"/>
          </p:nvSpPr>
          <p:spPr bwMode="gray">
            <a:xfrm>
              <a:off x="2938463" y="4478338"/>
              <a:ext cx="304800" cy="104775"/>
            </a:xfrm>
            <a:custGeom>
              <a:avLst/>
              <a:gdLst>
                <a:gd name="T0" fmla="*/ 103 w 192"/>
                <a:gd name="T1" fmla="*/ 0 h 66"/>
                <a:gd name="T2" fmla="*/ 103 w 192"/>
                <a:gd name="T3" fmla="*/ 66 h 66"/>
                <a:gd name="T4" fmla="*/ 91 w 192"/>
                <a:gd name="T5" fmla="*/ 66 h 66"/>
                <a:gd name="T6" fmla="*/ 91 w 192"/>
                <a:gd name="T7" fmla="*/ 0 h 66"/>
                <a:gd name="T8" fmla="*/ 3 w 192"/>
                <a:gd name="T9" fmla="*/ 0 h 66"/>
                <a:gd name="T10" fmla="*/ 0 w 192"/>
                <a:gd name="T11" fmla="*/ 66 h 66"/>
                <a:gd name="T12" fmla="*/ 192 w 192"/>
                <a:gd name="T13" fmla="*/ 66 h 66"/>
                <a:gd name="T14" fmla="*/ 192 w 192"/>
                <a:gd name="T15" fmla="*/ 0 h 66"/>
                <a:gd name="T16" fmla="*/ 103 w 192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66">
                  <a:moveTo>
                    <a:pt x="103" y="0"/>
                  </a:moveTo>
                  <a:lnTo>
                    <a:pt x="103" y="66"/>
                  </a:lnTo>
                  <a:lnTo>
                    <a:pt x="91" y="66"/>
                  </a:lnTo>
                  <a:lnTo>
                    <a:pt x="91" y="0"/>
                  </a:lnTo>
                  <a:lnTo>
                    <a:pt x="3" y="0"/>
                  </a:lnTo>
                  <a:lnTo>
                    <a:pt x="0" y="66"/>
                  </a:lnTo>
                  <a:lnTo>
                    <a:pt x="192" y="66"/>
                  </a:lnTo>
                  <a:lnTo>
                    <a:pt x="192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69"/>
            <p:cNvSpPr>
              <a:spLocks noChangeArrowheads="1"/>
            </p:cNvSpPr>
            <p:nvPr userDrawn="1"/>
          </p:nvSpPr>
          <p:spPr bwMode="gray">
            <a:xfrm>
              <a:off x="2641600" y="4168776"/>
              <a:ext cx="1249363" cy="53975"/>
            </a:xfrm>
            <a:prstGeom prst="rect">
              <a:avLst/>
            </a:prstGeom>
            <a:solidFill>
              <a:srgbClr val="006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70"/>
            <p:cNvSpPr>
              <a:spLocks/>
            </p:cNvSpPr>
            <p:nvPr userDrawn="1"/>
          </p:nvSpPr>
          <p:spPr bwMode="gray">
            <a:xfrm>
              <a:off x="2738438" y="2654301"/>
              <a:ext cx="1033463" cy="800100"/>
            </a:xfrm>
            <a:custGeom>
              <a:avLst/>
              <a:gdLst>
                <a:gd name="T0" fmla="*/ 212 w 424"/>
                <a:gd name="T1" fmla="*/ 330 h 330"/>
                <a:gd name="T2" fmla="*/ 0 w 424"/>
                <a:gd name="T3" fmla="*/ 118 h 330"/>
                <a:gd name="T4" fmla="*/ 424 w 424"/>
                <a:gd name="T5" fmla="*/ 118 h 330"/>
                <a:gd name="T6" fmla="*/ 212 w 424"/>
                <a:gd name="T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30">
                  <a:moveTo>
                    <a:pt x="212" y="33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17" y="0"/>
                    <a:pt x="307" y="0"/>
                    <a:pt x="424" y="118"/>
                  </a:cubicBezTo>
                  <a:lnTo>
                    <a:pt x="212" y="330"/>
                  </a:lnTo>
                  <a:close/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1"/>
            <p:cNvSpPr>
              <a:spLocks/>
            </p:cNvSpPr>
            <p:nvPr userDrawn="1"/>
          </p:nvSpPr>
          <p:spPr bwMode="gray">
            <a:xfrm>
              <a:off x="2738438" y="3454401"/>
              <a:ext cx="1033463" cy="796925"/>
            </a:xfrm>
            <a:custGeom>
              <a:avLst/>
              <a:gdLst>
                <a:gd name="T0" fmla="*/ 212 w 424"/>
                <a:gd name="T1" fmla="*/ 0 h 329"/>
                <a:gd name="T2" fmla="*/ 424 w 424"/>
                <a:gd name="T3" fmla="*/ 212 h 329"/>
                <a:gd name="T4" fmla="*/ 0 w 424"/>
                <a:gd name="T5" fmla="*/ 212 h 329"/>
                <a:gd name="T6" fmla="*/ 212 w 424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29">
                  <a:moveTo>
                    <a:pt x="212" y="0"/>
                  </a:moveTo>
                  <a:cubicBezTo>
                    <a:pt x="424" y="212"/>
                    <a:pt x="424" y="212"/>
                    <a:pt x="424" y="212"/>
                  </a:cubicBezTo>
                  <a:cubicBezTo>
                    <a:pt x="307" y="329"/>
                    <a:pt x="117" y="329"/>
                    <a:pt x="0" y="212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2"/>
            <p:cNvSpPr>
              <a:spLocks/>
            </p:cNvSpPr>
            <p:nvPr userDrawn="1"/>
          </p:nvSpPr>
          <p:spPr bwMode="gray">
            <a:xfrm>
              <a:off x="3254375" y="2765426"/>
              <a:ext cx="517525" cy="688975"/>
            </a:xfrm>
            <a:custGeom>
              <a:avLst/>
              <a:gdLst>
                <a:gd name="T0" fmla="*/ 0 w 212"/>
                <a:gd name="T1" fmla="*/ 284 h 284"/>
                <a:gd name="T2" fmla="*/ 212 w 212"/>
                <a:gd name="T3" fmla="*/ 72 h 284"/>
                <a:gd name="T4" fmla="*/ 99 w 212"/>
                <a:gd name="T5" fmla="*/ 0 h 284"/>
                <a:gd name="T6" fmla="*/ 0 w 212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284">
                  <a:moveTo>
                    <a:pt x="0" y="284"/>
                  </a:moveTo>
                  <a:cubicBezTo>
                    <a:pt x="212" y="72"/>
                    <a:pt x="212" y="72"/>
                    <a:pt x="212" y="72"/>
                  </a:cubicBezTo>
                  <a:cubicBezTo>
                    <a:pt x="179" y="39"/>
                    <a:pt x="140" y="15"/>
                    <a:pt x="99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73"/>
            <p:cNvSpPr>
              <a:spLocks/>
            </p:cNvSpPr>
            <p:nvPr userDrawn="1"/>
          </p:nvSpPr>
          <p:spPr bwMode="gray">
            <a:xfrm>
              <a:off x="2062163" y="3297238"/>
              <a:ext cx="596900" cy="508000"/>
            </a:xfrm>
            <a:custGeom>
              <a:avLst/>
              <a:gdLst>
                <a:gd name="T0" fmla="*/ 173 w 245"/>
                <a:gd name="T1" fmla="*/ 198 h 210"/>
                <a:gd name="T2" fmla="*/ 118 w 245"/>
                <a:gd name="T3" fmla="*/ 202 h 210"/>
                <a:gd name="T4" fmla="*/ 0 w 245"/>
                <a:gd name="T5" fmla="*/ 152 h 210"/>
                <a:gd name="T6" fmla="*/ 0 w 245"/>
                <a:gd name="T7" fmla="*/ 0 h 210"/>
                <a:gd name="T8" fmla="*/ 245 w 245"/>
                <a:gd name="T9" fmla="*/ 0 h 210"/>
                <a:gd name="T10" fmla="*/ 245 w 245"/>
                <a:gd name="T11" fmla="*/ 168 h 210"/>
                <a:gd name="T12" fmla="*/ 173 w 245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0">
                  <a:moveTo>
                    <a:pt x="173" y="198"/>
                  </a:moveTo>
                  <a:cubicBezTo>
                    <a:pt x="118" y="202"/>
                    <a:pt x="118" y="202"/>
                    <a:pt x="118" y="202"/>
                  </a:cubicBezTo>
                  <a:cubicBezTo>
                    <a:pt x="41" y="210"/>
                    <a:pt x="2" y="157"/>
                    <a:pt x="0" y="1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173" y="198"/>
                    <a:pt x="173" y="198"/>
                    <a:pt x="173" y="198"/>
                  </a:cubicBezTo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74"/>
            <p:cNvSpPr>
              <a:spLocks/>
            </p:cNvSpPr>
            <p:nvPr userDrawn="1"/>
          </p:nvSpPr>
          <p:spPr bwMode="gray">
            <a:xfrm>
              <a:off x="2443163" y="3630613"/>
              <a:ext cx="322263" cy="146050"/>
            </a:xfrm>
            <a:custGeom>
              <a:avLst/>
              <a:gdLst>
                <a:gd name="T0" fmla="*/ 0 w 132"/>
                <a:gd name="T1" fmla="*/ 30 h 60"/>
                <a:gd name="T2" fmla="*/ 30 w 132"/>
                <a:gd name="T3" fmla="*/ 60 h 60"/>
                <a:gd name="T4" fmla="*/ 73 w 132"/>
                <a:gd name="T5" fmla="*/ 60 h 60"/>
                <a:gd name="T6" fmla="*/ 106 w 132"/>
                <a:gd name="T7" fmla="*/ 60 h 60"/>
                <a:gd name="T8" fmla="*/ 132 w 132"/>
                <a:gd name="T9" fmla="*/ 35 h 60"/>
                <a:gd name="T10" fmla="*/ 132 w 132"/>
                <a:gd name="T11" fmla="*/ 30 h 60"/>
                <a:gd name="T12" fmla="*/ 132 w 132"/>
                <a:gd name="T13" fmla="*/ 25 h 60"/>
                <a:gd name="T14" fmla="*/ 106 w 132"/>
                <a:gd name="T15" fmla="*/ 0 h 60"/>
                <a:gd name="T16" fmla="*/ 73 w 132"/>
                <a:gd name="T17" fmla="*/ 0 h 60"/>
                <a:gd name="T18" fmla="*/ 30 w 132"/>
                <a:gd name="T19" fmla="*/ 0 h 60"/>
                <a:gd name="T20" fmla="*/ 0 w 132"/>
                <a:gd name="T21" fmla="*/ 30 h 60"/>
                <a:gd name="T22" fmla="*/ 0 w 132"/>
                <a:gd name="T23" fmla="*/ 30 h 60"/>
                <a:gd name="T24" fmla="*/ 0 w 132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20" y="60"/>
                    <a:pt x="132" y="49"/>
                    <a:pt x="132" y="35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2" y="11"/>
                    <a:pt x="120" y="0"/>
                    <a:pt x="10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5"/>
            <p:cNvSpPr>
              <a:spLocks/>
            </p:cNvSpPr>
            <p:nvPr userDrawn="1"/>
          </p:nvSpPr>
          <p:spPr bwMode="gray">
            <a:xfrm>
              <a:off x="2460625" y="3476626"/>
              <a:ext cx="390525" cy="144463"/>
            </a:xfrm>
            <a:custGeom>
              <a:avLst/>
              <a:gdLst>
                <a:gd name="T0" fmla="*/ 0 w 160"/>
                <a:gd name="T1" fmla="*/ 31 h 60"/>
                <a:gd name="T2" fmla="*/ 30 w 160"/>
                <a:gd name="T3" fmla="*/ 60 h 60"/>
                <a:gd name="T4" fmla="*/ 101 w 160"/>
                <a:gd name="T5" fmla="*/ 60 h 60"/>
                <a:gd name="T6" fmla="*/ 135 w 160"/>
                <a:gd name="T7" fmla="*/ 60 h 60"/>
                <a:gd name="T8" fmla="*/ 160 w 160"/>
                <a:gd name="T9" fmla="*/ 35 h 60"/>
                <a:gd name="T10" fmla="*/ 160 w 160"/>
                <a:gd name="T11" fmla="*/ 30 h 60"/>
                <a:gd name="T12" fmla="*/ 160 w 160"/>
                <a:gd name="T13" fmla="*/ 26 h 60"/>
                <a:gd name="T14" fmla="*/ 135 w 160"/>
                <a:gd name="T15" fmla="*/ 0 h 60"/>
                <a:gd name="T16" fmla="*/ 101 w 160"/>
                <a:gd name="T17" fmla="*/ 0 h 60"/>
                <a:gd name="T18" fmla="*/ 30 w 160"/>
                <a:gd name="T19" fmla="*/ 0 h 60"/>
                <a:gd name="T20" fmla="*/ 0 w 160"/>
                <a:gd name="T21" fmla="*/ 30 h 60"/>
                <a:gd name="T22" fmla="*/ 0 w 160"/>
                <a:gd name="T23" fmla="*/ 30 h 60"/>
                <a:gd name="T24" fmla="*/ 0 w 160"/>
                <a:gd name="T25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60">
                  <a:moveTo>
                    <a:pt x="0" y="31"/>
                  </a:moveTo>
                  <a:cubicBezTo>
                    <a:pt x="0" y="47"/>
                    <a:pt x="14" y="60"/>
                    <a:pt x="30" y="60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9" y="60"/>
                    <a:pt x="160" y="49"/>
                    <a:pt x="160" y="35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12"/>
                    <a:pt x="149" y="0"/>
                    <a:pt x="13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6"/>
            <p:cNvSpPr>
              <a:spLocks/>
            </p:cNvSpPr>
            <p:nvPr userDrawn="1"/>
          </p:nvSpPr>
          <p:spPr bwMode="gray">
            <a:xfrm>
              <a:off x="2336800" y="3322638"/>
              <a:ext cx="533400" cy="146050"/>
            </a:xfrm>
            <a:custGeom>
              <a:avLst/>
              <a:gdLst>
                <a:gd name="T0" fmla="*/ 6 w 219"/>
                <a:gd name="T1" fmla="*/ 30 h 60"/>
                <a:gd name="T2" fmla="*/ 36 w 219"/>
                <a:gd name="T3" fmla="*/ 60 h 60"/>
                <a:gd name="T4" fmla="*/ 150 w 219"/>
                <a:gd name="T5" fmla="*/ 60 h 60"/>
                <a:gd name="T6" fmla="*/ 193 w 219"/>
                <a:gd name="T7" fmla="*/ 60 h 60"/>
                <a:gd name="T8" fmla="*/ 219 w 219"/>
                <a:gd name="T9" fmla="*/ 34 h 60"/>
                <a:gd name="T10" fmla="*/ 219 w 219"/>
                <a:gd name="T11" fmla="*/ 30 h 60"/>
                <a:gd name="T12" fmla="*/ 219 w 219"/>
                <a:gd name="T13" fmla="*/ 25 h 60"/>
                <a:gd name="T14" fmla="*/ 193 w 219"/>
                <a:gd name="T15" fmla="*/ 0 h 60"/>
                <a:gd name="T16" fmla="*/ 150 w 219"/>
                <a:gd name="T17" fmla="*/ 0 h 60"/>
                <a:gd name="T18" fmla="*/ 36 w 219"/>
                <a:gd name="T19" fmla="*/ 0 h 60"/>
                <a:gd name="T20" fmla="*/ 6 w 219"/>
                <a:gd name="T21" fmla="*/ 29 h 60"/>
                <a:gd name="T22" fmla="*/ 0 w 219"/>
                <a:gd name="T23" fmla="*/ 30 h 60"/>
                <a:gd name="T24" fmla="*/ 6 w 219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60">
                  <a:moveTo>
                    <a:pt x="6" y="30"/>
                  </a:moveTo>
                  <a:cubicBezTo>
                    <a:pt x="6" y="46"/>
                    <a:pt x="19" y="60"/>
                    <a:pt x="36" y="60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207" y="60"/>
                    <a:pt x="219" y="48"/>
                    <a:pt x="219" y="34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19" y="11"/>
                    <a:pt x="207" y="0"/>
                    <a:pt x="19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6" y="13"/>
                    <a:pt x="6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30"/>
                    <a:pt x="6" y="30"/>
                    <a:pt x="6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7"/>
            <p:cNvSpPr>
              <a:spLocks/>
            </p:cNvSpPr>
            <p:nvPr userDrawn="1"/>
          </p:nvSpPr>
          <p:spPr bwMode="gray">
            <a:xfrm>
              <a:off x="2338388" y="3168651"/>
              <a:ext cx="490538" cy="144463"/>
            </a:xfrm>
            <a:custGeom>
              <a:avLst/>
              <a:gdLst>
                <a:gd name="T0" fmla="*/ 0 w 201"/>
                <a:gd name="T1" fmla="*/ 30 h 60"/>
                <a:gd name="T2" fmla="*/ 30 w 201"/>
                <a:gd name="T3" fmla="*/ 60 h 60"/>
                <a:gd name="T4" fmla="*/ 132 w 201"/>
                <a:gd name="T5" fmla="*/ 60 h 60"/>
                <a:gd name="T6" fmla="*/ 175 w 201"/>
                <a:gd name="T7" fmla="*/ 60 h 60"/>
                <a:gd name="T8" fmla="*/ 201 w 201"/>
                <a:gd name="T9" fmla="*/ 35 h 60"/>
                <a:gd name="T10" fmla="*/ 201 w 201"/>
                <a:gd name="T11" fmla="*/ 30 h 60"/>
                <a:gd name="T12" fmla="*/ 201 w 201"/>
                <a:gd name="T13" fmla="*/ 25 h 60"/>
                <a:gd name="T14" fmla="*/ 175 w 201"/>
                <a:gd name="T15" fmla="*/ 0 h 60"/>
                <a:gd name="T16" fmla="*/ 132 w 201"/>
                <a:gd name="T17" fmla="*/ 0 h 60"/>
                <a:gd name="T18" fmla="*/ 30 w 201"/>
                <a:gd name="T19" fmla="*/ 0 h 60"/>
                <a:gd name="T20" fmla="*/ 0 w 201"/>
                <a:gd name="T21" fmla="*/ 30 h 60"/>
                <a:gd name="T22" fmla="*/ 0 w 201"/>
                <a:gd name="T23" fmla="*/ 30 h 60"/>
                <a:gd name="T24" fmla="*/ 0 w 201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90" y="60"/>
                    <a:pt x="201" y="49"/>
                    <a:pt x="201" y="35"/>
                  </a:cubicBezTo>
                  <a:cubicBezTo>
                    <a:pt x="201" y="30"/>
                    <a:pt x="201" y="30"/>
                    <a:pt x="201" y="30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1" y="11"/>
                    <a:pt x="190" y="0"/>
                    <a:pt x="17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8"/>
            <p:cNvSpPr>
              <a:spLocks noEditPoints="1"/>
            </p:cNvSpPr>
            <p:nvPr userDrawn="1"/>
          </p:nvSpPr>
          <p:spPr bwMode="gray">
            <a:xfrm>
              <a:off x="2809875" y="3184526"/>
              <a:ext cx="19050" cy="49213"/>
            </a:xfrm>
            <a:custGeom>
              <a:avLst/>
              <a:gdLst>
                <a:gd name="T0" fmla="*/ 0 w 8"/>
                <a:gd name="T1" fmla="*/ 0 h 20"/>
                <a:gd name="T2" fmla="*/ 8 w 8"/>
                <a:gd name="T3" fmla="*/ 18 h 20"/>
                <a:gd name="T4" fmla="*/ 8 w 8"/>
                <a:gd name="T5" fmla="*/ 20 h 20"/>
                <a:gd name="T6" fmla="*/ 8 w 8"/>
                <a:gd name="T7" fmla="*/ 18 h 20"/>
                <a:gd name="T8" fmla="*/ 0 w 8"/>
                <a:gd name="T9" fmla="*/ 0 h 20"/>
                <a:gd name="T10" fmla="*/ 0 w 8"/>
                <a:gd name="T11" fmla="*/ 0 h 20"/>
                <a:gd name="T12" fmla="*/ 0 w 8"/>
                <a:gd name="T13" fmla="*/ 0 h 20"/>
                <a:gd name="T14" fmla="*/ 0 w 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0">
                  <a:moveTo>
                    <a:pt x="0" y="0"/>
                  </a:moveTo>
                  <a:cubicBezTo>
                    <a:pt x="5" y="5"/>
                    <a:pt x="8" y="11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1"/>
                    <a:pt x="5" y="5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8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9"/>
            <p:cNvSpPr>
              <a:spLocks/>
            </p:cNvSpPr>
            <p:nvPr userDrawn="1"/>
          </p:nvSpPr>
          <p:spPr bwMode="gray">
            <a:xfrm>
              <a:off x="2762250" y="3168651"/>
              <a:ext cx="66675" cy="65088"/>
            </a:xfrm>
            <a:custGeom>
              <a:avLst/>
              <a:gdLst>
                <a:gd name="T0" fmla="*/ 1 w 27"/>
                <a:gd name="T1" fmla="*/ 0 h 27"/>
                <a:gd name="T2" fmla="*/ 0 w 27"/>
                <a:gd name="T3" fmla="*/ 0 h 27"/>
                <a:gd name="T4" fmla="*/ 7 w 27"/>
                <a:gd name="T5" fmla="*/ 7 h 27"/>
                <a:gd name="T6" fmla="*/ 26 w 27"/>
                <a:gd name="T7" fmla="*/ 26 h 27"/>
                <a:gd name="T8" fmla="*/ 27 w 27"/>
                <a:gd name="T9" fmla="*/ 27 h 27"/>
                <a:gd name="T10" fmla="*/ 27 w 27"/>
                <a:gd name="T11" fmla="*/ 25 h 27"/>
                <a:gd name="T12" fmla="*/ 19 w 27"/>
                <a:gd name="T13" fmla="*/ 7 h 27"/>
                <a:gd name="T14" fmla="*/ 19 w 27"/>
                <a:gd name="T15" fmla="*/ 7 h 27"/>
                <a:gd name="T16" fmla="*/ 19 w 27"/>
                <a:gd name="T17" fmla="*/ 7 h 27"/>
                <a:gd name="T18" fmla="*/ 1 w 2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7" y="9"/>
                    <a:pt x="24" y="17"/>
                    <a:pt x="26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18"/>
                    <a:pt x="24" y="12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3"/>
                    <a:pt x="8" y="0"/>
                    <a:pt x="1" y="0"/>
                  </a:cubicBezTo>
                </a:path>
              </a:pathLst>
            </a:custGeom>
            <a:solidFill>
              <a:srgbClr val="896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80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81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2"/>
            <p:cNvSpPr>
              <a:spLocks/>
            </p:cNvSpPr>
            <p:nvPr userDrawn="1"/>
          </p:nvSpPr>
          <p:spPr bwMode="gray">
            <a:xfrm>
              <a:off x="2249488" y="2940051"/>
              <a:ext cx="801688" cy="1027113"/>
            </a:xfrm>
            <a:custGeom>
              <a:avLst/>
              <a:gdLst>
                <a:gd name="T0" fmla="*/ 329 w 329"/>
                <a:gd name="T1" fmla="*/ 212 h 424"/>
                <a:gd name="T2" fmla="*/ 117 w 329"/>
                <a:gd name="T3" fmla="*/ 424 h 424"/>
                <a:gd name="T4" fmla="*/ 117 w 329"/>
                <a:gd name="T5" fmla="*/ 0 h 424"/>
                <a:gd name="T6" fmla="*/ 329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329" y="212"/>
                  </a:moveTo>
                  <a:cubicBezTo>
                    <a:pt x="117" y="424"/>
                    <a:pt x="117" y="424"/>
                    <a:pt x="117" y="424"/>
                  </a:cubicBezTo>
                  <a:cubicBezTo>
                    <a:pt x="0" y="306"/>
                    <a:pt x="0" y="117"/>
                    <a:pt x="117" y="0"/>
                  </a:cubicBezTo>
                  <a:cubicBezTo>
                    <a:pt x="329" y="212"/>
                    <a:pt x="329" y="212"/>
                    <a:pt x="329" y="212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83"/>
            <p:cNvSpPr>
              <a:spLocks/>
            </p:cNvSpPr>
            <p:nvPr userDrawn="1"/>
          </p:nvSpPr>
          <p:spPr bwMode="gray">
            <a:xfrm>
              <a:off x="2533650" y="2940051"/>
              <a:ext cx="582613" cy="1027113"/>
            </a:xfrm>
            <a:custGeom>
              <a:avLst/>
              <a:gdLst>
                <a:gd name="T0" fmla="*/ 0 w 367"/>
                <a:gd name="T1" fmla="*/ 0 h 647"/>
                <a:gd name="T2" fmla="*/ 42 w 367"/>
                <a:gd name="T3" fmla="*/ 0 h 647"/>
                <a:gd name="T4" fmla="*/ 367 w 367"/>
                <a:gd name="T5" fmla="*/ 324 h 647"/>
                <a:gd name="T6" fmla="*/ 42 w 367"/>
                <a:gd name="T7" fmla="*/ 647 h 647"/>
                <a:gd name="T8" fmla="*/ 0 w 367"/>
                <a:gd name="T9" fmla="*/ 647 h 647"/>
                <a:gd name="T10" fmla="*/ 326 w 367"/>
                <a:gd name="T11" fmla="*/ 324 h 647"/>
                <a:gd name="T12" fmla="*/ 0 w 367"/>
                <a:gd name="T1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647">
                  <a:moveTo>
                    <a:pt x="0" y="0"/>
                  </a:moveTo>
                  <a:lnTo>
                    <a:pt x="42" y="0"/>
                  </a:lnTo>
                  <a:lnTo>
                    <a:pt x="367" y="324"/>
                  </a:lnTo>
                  <a:lnTo>
                    <a:pt x="42" y="647"/>
                  </a:lnTo>
                  <a:lnTo>
                    <a:pt x="0" y="647"/>
                  </a:lnTo>
                  <a:lnTo>
                    <a:pt x="326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84"/>
            <p:cNvSpPr>
              <a:spLocks noChangeArrowheads="1"/>
            </p:cNvSpPr>
            <p:nvPr userDrawn="1"/>
          </p:nvSpPr>
          <p:spPr bwMode="gray">
            <a:xfrm>
              <a:off x="1779588" y="3362326"/>
              <a:ext cx="312738" cy="303213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5"/>
            <p:cNvSpPr>
              <a:spLocks/>
            </p:cNvSpPr>
            <p:nvPr userDrawn="1"/>
          </p:nvSpPr>
          <p:spPr bwMode="gray">
            <a:xfrm>
              <a:off x="2319338" y="3357563"/>
              <a:ext cx="263525" cy="55563"/>
            </a:xfrm>
            <a:custGeom>
              <a:avLst/>
              <a:gdLst>
                <a:gd name="T0" fmla="*/ 45 w 108"/>
                <a:gd name="T1" fmla="*/ 0 h 23"/>
                <a:gd name="T2" fmla="*/ 14 w 108"/>
                <a:gd name="T3" fmla="*/ 12 h 23"/>
                <a:gd name="T4" fmla="*/ 14 w 108"/>
                <a:gd name="T5" fmla="*/ 12 h 23"/>
                <a:gd name="T6" fmla="*/ 14 w 108"/>
                <a:gd name="T7" fmla="*/ 12 h 23"/>
                <a:gd name="T8" fmla="*/ 14 w 108"/>
                <a:gd name="T9" fmla="*/ 12 h 23"/>
                <a:gd name="T10" fmla="*/ 0 w 108"/>
                <a:gd name="T11" fmla="*/ 23 h 23"/>
                <a:gd name="T12" fmla="*/ 8 w 108"/>
                <a:gd name="T13" fmla="*/ 21 h 23"/>
                <a:gd name="T14" fmla="*/ 49 w 108"/>
                <a:gd name="T15" fmla="*/ 14 h 23"/>
                <a:gd name="T16" fmla="*/ 67 w 108"/>
                <a:gd name="T17" fmla="*/ 15 h 23"/>
                <a:gd name="T18" fmla="*/ 108 w 108"/>
                <a:gd name="T19" fmla="*/ 18 h 23"/>
                <a:gd name="T20" fmla="*/ 98 w 108"/>
                <a:gd name="T21" fmla="*/ 15 h 23"/>
                <a:gd name="T22" fmla="*/ 98 w 108"/>
                <a:gd name="T23" fmla="*/ 15 h 23"/>
                <a:gd name="T24" fmla="*/ 98 w 108"/>
                <a:gd name="T25" fmla="*/ 15 h 23"/>
                <a:gd name="T26" fmla="*/ 98 w 108"/>
                <a:gd name="T27" fmla="*/ 15 h 23"/>
                <a:gd name="T28" fmla="*/ 45 w 108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">
                  <a:moveTo>
                    <a:pt x="45" y="0"/>
                  </a:moveTo>
                  <a:cubicBezTo>
                    <a:pt x="34" y="0"/>
                    <a:pt x="24" y="3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9" y="17"/>
                    <a:pt x="0" y="23"/>
                  </a:cubicBezTo>
                  <a:cubicBezTo>
                    <a:pt x="0" y="23"/>
                    <a:pt x="3" y="22"/>
                    <a:pt x="8" y="21"/>
                  </a:cubicBezTo>
                  <a:cubicBezTo>
                    <a:pt x="21" y="16"/>
                    <a:pt x="35" y="14"/>
                    <a:pt x="49" y="14"/>
                  </a:cubicBezTo>
                  <a:cubicBezTo>
                    <a:pt x="55" y="14"/>
                    <a:pt x="61" y="14"/>
                    <a:pt x="67" y="15"/>
                  </a:cubicBezTo>
                  <a:cubicBezTo>
                    <a:pt x="79" y="17"/>
                    <a:pt x="94" y="18"/>
                    <a:pt x="108" y="18"/>
                  </a:cubicBezTo>
                  <a:cubicBezTo>
                    <a:pt x="105" y="17"/>
                    <a:pt x="102" y="16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83" y="9"/>
                    <a:pt x="64" y="0"/>
                    <a:pt x="45" y="0"/>
                  </a:cubicBezTo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6"/>
            <p:cNvSpPr>
              <a:spLocks/>
            </p:cNvSpPr>
            <p:nvPr userDrawn="1"/>
          </p:nvSpPr>
          <p:spPr bwMode="gray">
            <a:xfrm>
              <a:off x="3254375" y="2940051"/>
              <a:ext cx="801688" cy="1027113"/>
            </a:xfrm>
            <a:custGeom>
              <a:avLst/>
              <a:gdLst>
                <a:gd name="T0" fmla="*/ 0 w 329"/>
                <a:gd name="T1" fmla="*/ 212 h 424"/>
                <a:gd name="T2" fmla="*/ 212 w 329"/>
                <a:gd name="T3" fmla="*/ 0 h 424"/>
                <a:gd name="T4" fmla="*/ 212 w 329"/>
                <a:gd name="T5" fmla="*/ 424 h 424"/>
                <a:gd name="T6" fmla="*/ 0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0" y="212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329" y="117"/>
                    <a:pt x="329" y="306"/>
                    <a:pt x="212" y="424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7"/>
            <p:cNvSpPr>
              <a:spLocks/>
            </p:cNvSpPr>
            <p:nvPr userDrawn="1"/>
          </p:nvSpPr>
          <p:spPr bwMode="gray">
            <a:xfrm>
              <a:off x="1693863" y="3168651"/>
              <a:ext cx="1093788" cy="423863"/>
            </a:xfrm>
            <a:custGeom>
              <a:avLst/>
              <a:gdLst>
                <a:gd name="T0" fmla="*/ 0 w 449"/>
                <a:gd name="T1" fmla="*/ 5 h 175"/>
                <a:gd name="T2" fmla="*/ 197 w 449"/>
                <a:gd name="T3" fmla="*/ 0 h 175"/>
                <a:gd name="T4" fmla="*/ 323 w 449"/>
                <a:gd name="T5" fmla="*/ 0 h 175"/>
                <a:gd name="T6" fmla="*/ 449 w 449"/>
                <a:gd name="T7" fmla="*/ 56 h 175"/>
                <a:gd name="T8" fmla="*/ 428 w 449"/>
                <a:gd name="T9" fmla="*/ 84 h 175"/>
                <a:gd name="T10" fmla="*/ 355 w 449"/>
                <a:gd name="T11" fmla="*/ 93 h 175"/>
                <a:gd name="T12" fmla="*/ 271 w 449"/>
                <a:gd name="T13" fmla="*/ 90 h 175"/>
                <a:gd name="T14" fmla="*/ 93 w 449"/>
                <a:gd name="T15" fmla="*/ 104 h 175"/>
                <a:gd name="T16" fmla="*/ 0 w 449"/>
                <a:gd name="T17" fmla="*/ 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175">
                  <a:moveTo>
                    <a:pt x="0" y="5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9" y="56"/>
                    <a:pt x="447" y="71"/>
                    <a:pt x="428" y="84"/>
                  </a:cubicBezTo>
                  <a:cubicBezTo>
                    <a:pt x="407" y="100"/>
                    <a:pt x="380" y="103"/>
                    <a:pt x="355" y="93"/>
                  </a:cubicBezTo>
                  <a:cubicBezTo>
                    <a:pt x="330" y="83"/>
                    <a:pt x="297" y="66"/>
                    <a:pt x="271" y="90"/>
                  </a:cubicBezTo>
                  <a:cubicBezTo>
                    <a:pt x="271" y="90"/>
                    <a:pt x="187" y="175"/>
                    <a:pt x="93" y="104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8"/>
            <p:cNvSpPr>
              <a:spLocks/>
            </p:cNvSpPr>
            <p:nvPr userDrawn="1"/>
          </p:nvSpPr>
          <p:spPr bwMode="gray">
            <a:xfrm>
              <a:off x="1693863" y="3170238"/>
              <a:ext cx="215900" cy="511175"/>
            </a:xfrm>
            <a:custGeom>
              <a:avLst/>
              <a:gdLst>
                <a:gd name="T0" fmla="*/ 0 w 89"/>
                <a:gd name="T1" fmla="*/ 211 h 211"/>
                <a:gd name="T2" fmla="*/ 0 w 89"/>
                <a:gd name="T3" fmla="*/ 4 h 211"/>
                <a:gd name="T4" fmla="*/ 89 w 89"/>
                <a:gd name="T5" fmla="*/ 0 h 211"/>
                <a:gd name="T6" fmla="*/ 89 w 89"/>
                <a:gd name="T7" fmla="*/ 150 h 211"/>
                <a:gd name="T8" fmla="*/ 35 w 89"/>
                <a:gd name="T9" fmla="*/ 208 h 211"/>
                <a:gd name="T10" fmla="*/ 0 w 89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1">
                  <a:moveTo>
                    <a:pt x="0" y="21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81"/>
                    <a:pt x="66" y="206"/>
                    <a:pt x="35" y="208"/>
                  </a:cubicBezTo>
                  <a:cubicBezTo>
                    <a:pt x="0" y="211"/>
                    <a:pt x="0" y="211"/>
                    <a:pt x="0" y="2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9"/>
            <p:cNvSpPr>
              <a:spLocks/>
            </p:cNvSpPr>
            <p:nvPr userDrawn="1"/>
          </p:nvSpPr>
          <p:spPr bwMode="gray">
            <a:xfrm>
              <a:off x="444500" y="3155951"/>
              <a:ext cx="1249363" cy="731838"/>
            </a:xfrm>
            <a:custGeom>
              <a:avLst/>
              <a:gdLst>
                <a:gd name="T0" fmla="*/ 486 w 513"/>
                <a:gd name="T1" fmla="*/ 11 h 302"/>
                <a:gd name="T2" fmla="*/ 219 w 513"/>
                <a:gd name="T3" fmla="*/ 32 h 302"/>
                <a:gd name="T4" fmla="*/ 209 w 513"/>
                <a:gd name="T5" fmla="*/ 33 h 302"/>
                <a:gd name="T6" fmla="*/ 200 w 513"/>
                <a:gd name="T7" fmla="*/ 34 h 302"/>
                <a:gd name="T8" fmla="*/ 0 w 513"/>
                <a:gd name="T9" fmla="*/ 0 h 302"/>
                <a:gd name="T10" fmla="*/ 0 w 513"/>
                <a:gd name="T11" fmla="*/ 282 h 302"/>
                <a:gd name="T12" fmla="*/ 150 w 513"/>
                <a:gd name="T13" fmla="*/ 292 h 302"/>
                <a:gd name="T14" fmla="*/ 513 w 513"/>
                <a:gd name="T15" fmla="*/ 217 h 302"/>
                <a:gd name="T16" fmla="*/ 513 w 513"/>
                <a:gd name="T17" fmla="*/ 113 h 302"/>
                <a:gd name="T18" fmla="*/ 513 w 513"/>
                <a:gd name="T19" fmla="*/ 10 h 302"/>
                <a:gd name="T20" fmla="*/ 486 w 513"/>
                <a:gd name="T21" fmla="*/ 1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302">
                  <a:moveTo>
                    <a:pt x="486" y="11"/>
                  </a:move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31" y="37"/>
                    <a:pt x="63" y="25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8" y="299"/>
                    <a:pt x="100" y="302"/>
                    <a:pt x="150" y="292"/>
                  </a:cubicBezTo>
                  <a:cubicBezTo>
                    <a:pt x="513" y="217"/>
                    <a:pt x="513" y="217"/>
                    <a:pt x="513" y="217"/>
                  </a:cubicBezTo>
                  <a:cubicBezTo>
                    <a:pt x="513" y="113"/>
                    <a:pt x="513" y="113"/>
                    <a:pt x="513" y="11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486" y="11"/>
                    <a:pt x="486" y="11"/>
                    <a:pt x="486" y="11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0"/>
            <p:cNvSpPr>
              <a:spLocks/>
            </p:cNvSpPr>
            <p:nvPr userDrawn="1"/>
          </p:nvSpPr>
          <p:spPr bwMode="gray">
            <a:xfrm>
              <a:off x="444500" y="3155951"/>
              <a:ext cx="1249363" cy="188913"/>
            </a:xfrm>
            <a:custGeom>
              <a:avLst/>
              <a:gdLst>
                <a:gd name="T0" fmla="*/ 0 w 513"/>
                <a:gd name="T1" fmla="*/ 0 h 78"/>
                <a:gd name="T2" fmla="*/ 0 w 513"/>
                <a:gd name="T3" fmla="*/ 43 h 78"/>
                <a:gd name="T4" fmla="*/ 179 w 513"/>
                <a:gd name="T5" fmla="*/ 78 h 78"/>
                <a:gd name="T6" fmla="*/ 200 w 513"/>
                <a:gd name="T7" fmla="*/ 77 h 78"/>
                <a:gd name="T8" fmla="*/ 209 w 513"/>
                <a:gd name="T9" fmla="*/ 77 h 78"/>
                <a:gd name="T10" fmla="*/ 219 w 513"/>
                <a:gd name="T11" fmla="*/ 76 h 78"/>
                <a:gd name="T12" fmla="*/ 486 w 513"/>
                <a:gd name="T13" fmla="*/ 55 h 78"/>
                <a:gd name="T14" fmla="*/ 513 w 513"/>
                <a:gd name="T15" fmla="*/ 53 h 78"/>
                <a:gd name="T16" fmla="*/ 513 w 513"/>
                <a:gd name="T17" fmla="*/ 10 h 78"/>
                <a:gd name="T18" fmla="*/ 511 w 513"/>
                <a:gd name="T19" fmla="*/ 10 h 78"/>
                <a:gd name="T20" fmla="*/ 503 w 513"/>
                <a:gd name="T21" fmla="*/ 10 h 78"/>
                <a:gd name="T22" fmla="*/ 486 w 513"/>
                <a:gd name="T23" fmla="*/ 11 h 78"/>
                <a:gd name="T24" fmla="*/ 219 w 513"/>
                <a:gd name="T25" fmla="*/ 32 h 78"/>
                <a:gd name="T26" fmla="*/ 209 w 513"/>
                <a:gd name="T27" fmla="*/ 33 h 78"/>
                <a:gd name="T28" fmla="*/ 200 w 513"/>
                <a:gd name="T29" fmla="*/ 34 h 78"/>
                <a:gd name="T30" fmla="*/ 179 w 513"/>
                <a:gd name="T31" fmla="*/ 34 h 78"/>
                <a:gd name="T32" fmla="*/ 0 w 51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8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57" y="66"/>
                    <a:pt x="117" y="78"/>
                    <a:pt x="179" y="78"/>
                  </a:cubicBezTo>
                  <a:cubicBezTo>
                    <a:pt x="186" y="78"/>
                    <a:pt x="193" y="78"/>
                    <a:pt x="200" y="77"/>
                  </a:cubicBezTo>
                  <a:cubicBezTo>
                    <a:pt x="203" y="77"/>
                    <a:pt x="206" y="77"/>
                    <a:pt x="209" y="77"/>
                  </a:cubicBezTo>
                  <a:cubicBezTo>
                    <a:pt x="212" y="77"/>
                    <a:pt x="215" y="77"/>
                    <a:pt x="219" y="76"/>
                  </a:cubicBezTo>
                  <a:cubicBezTo>
                    <a:pt x="486" y="55"/>
                    <a:pt x="486" y="55"/>
                    <a:pt x="486" y="55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1" y="10"/>
                    <a:pt x="511" y="10"/>
                    <a:pt x="511" y="10"/>
                  </a:cubicBezTo>
                  <a:cubicBezTo>
                    <a:pt x="503" y="10"/>
                    <a:pt x="503" y="10"/>
                    <a:pt x="503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93" y="34"/>
                    <a:pt x="186" y="34"/>
                    <a:pt x="179" y="34"/>
                  </a:cubicBezTo>
                  <a:cubicBezTo>
                    <a:pt x="117" y="34"/>
                    <a:pt x="57" y="22"/>
                    <a:pt x="0" y="0"/>
                  </a:cubicBezTo>
                </a:path>
              </a:pathLst>
            </a:custGeom>
            <a:solidFill>
              <a:srgbClr val="FFB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62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16632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1563140"/>
            <a:ext cx="3630521" cy="1344818"/>
          </a:xfrm>
          <a:noFill/>
        </p:spPr>
        <p:txBody>
          <a:bodyPr lIns="146304" tIns="91440" rIns="146304" bIns="91440" anchor="t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5" y="2908931"/>
            <a:ext cx="3630521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05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3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0" y="352550"/>
            <a:ext cx="1067477" cy="228621"/>
          </a:xfrm>
          <a:prstGeom prst="rect">
            <a:avLst/>
          </a:prstGeom>
        </p:spPr>
      </p:pic>
      <p:grpSp>
        <p:nvGrpSpPr>
          <p:cNvPr id="191" name="Group 190"/>
          <p:cNvGrpSpPr>
            <a:grpSpLocks noChangeAspect="1"/>
          </p:cNvGrpSpPr>
          <p:nvPr userDrawn="1"/>
        </p:nvGrpSpPr>
        <p:grpSpPr bwMode="gray">
          <a:xfrm flipH="1">
            <a:off x="4799653" y="1506677"/>
            <a:ext cx="4344347" cy="2531629"/>
            <a:chOff x="444500" y="2493963"/>
            <a:chExt cx="4513263" cy="2586038"/>
          </a:xfrm>
        </p:grpSpPr>
        <p:sp>
          <p:nvSpPr>
            <p:cNvPr id="192" name="Freeform 7"/>
            <p:cNvSpPr>
              <a:spLocks/>
            </p:cNvSpPr>
            <p:nvPr userDrawn="1"/>
          </p:nvSpPr>
          <p:spPr bwMode="gray">
            <a:xfrm>
              <a:off x="1679575" y="2505076"/>
              <a:ext cx="2989263" cy="1908175"/>
            </a:xfrm>
            <a:custGeom>
              <a:avLst/>
              <a:gdLst>
                <a:gd name="T0" fmla="*/ 1207 w 1227"/>
                <a:gd name="T1" fmla="*/ 0 h 788"/>
                <a:gd name="T2" fmla="*/ 20 w 1227"/>
                <a:gd name="T3" fmla="*/ 0 h 788"/>
                <a:gd name="T4" fmla="*/ 0 w 1227"/>
                <a:gd name="T5" fmla="*/ 21 h 788"/>
                <a:gd name="T6" fmla="*/ 0 w 1227"/>
                <a:gd name="T7" fmla="*/ 788 h 788"/>
                <a:gd name="T8" fmla="*/ 1227 w 1227"/>
                <a:gd name="T9" fmla="*/ 788 h 788"/>
                <a:gd name="T10" fmla="*/ 1227 w 1227"/>
                <a:gd name="T11" fmla="*/ 21 h 788"/>
                <a:gd name="T12" fmla="*/ 1207 w 1227"/>
                <a:gd name="T1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788">
                  <a:moveTo>
                    <a:pt x="120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88"/>
                    <a:pt x="0" y="788"/>
                    <a:pt x="0" y="788"/>
                  </a:cubicBezTo>
                  <a:cubicBezTo>
                    <a:pt x="1227" y="788"/>
                    <a:pt x="1227" y="788"/>
                    <a:pt x="1227" y="78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7" y="9"/>
                    <a:pt x="1218" y="0"/>
                    <a:pt x="1207" y="0"/>
                  </a:cubicBezTo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/>
            <p:cNvSpPr>
              <a:spLocks/>
            </p:cNvSpPr>
            <p:nvPr userDrawn="1"/>
          </p:nvSpPr>
          <p:spPr bwMode="gray">
            <a:xfrm>
              <a:off x="1668463" y="2493963"/>
              <a:ext cx="3009900" cy="1928813"/>
            </a:xfrm>
            <a:custGeom>
              <a:avLst/>
              <a:gdLst>
                <a:gd name="T0" fmla="*/ 1211 w 1235"/>
                <a:gd name="T1" fmla="*/ 4 h 796"/>
                <a:gd name="T2" fmla="*/ 1211 w 1235"/>
                <a:gd name="T3" fmla="*/ 0 h 796"/>
                <a:gd name="T4" fmla="*/ 24 w 1235"/>
                <a:gd name="T5" fmla="*/ 0 h 796"/>
                <a:gd name="T6" fmla="*/ 7 w 1235"/>
                <a:gd name="T7" fmla="*/ 7 h 796"/>
                <a:gd name="T8" fmla="*/ 0 w 1235"/>
                <a:gd name="T9" fmla="*/ 25 h 796"/>
                <a:gd name="T10" fmla="*/ 0 w 1235"/>
                <a:gd name="T11" fmla="*/ 796 h 796"/>
                <a:gd name="T12" fmla="*/ 1235 w 1235"/>
                <a:gd name="T13" fmla="*/ 796 h 796"/>
                <a:gd name="T14" fmla="*/ 1235 w 1235"/>
                <a:gd name="T15" fmla="*/ 25 h 796"/>
                <a:gd name="T16" fmla="*/ 1228 w 1235"/>
                <a:gd name="T17" fmla="*/ 7 h 796"/>
                <a:gd name="T18" fmla="*/ 1211 w 1235"/>
                <a:gd name="T19" fmla="*/ 0 h 796"/>
                <a:gd name="T20" fmla="*/ 1211 w 1235"/>
                <a:gd name="T21" fmla="*/ 4 h 796"/>
                <a:gd name="T22" fmla="*/ 1211 w 1235"/>
                <a:gd name="T23" fmla="*/ 8 h 796"/>
                <a:gd name="T24" fmla="*/ 1222 w 1235"/>
                <a:gd name="T25" fmla="*/ 13 h 796"/>
                <a:gd name="T26" fmla="*/ 1226 w 1235"/>
                <a:gd name="T27" fmla="*/ 25 h 796"/>
                <a:gd name="T28" fmla="*/ 1226 w 1235"/>
                <a:gd name="T29" fmla="*/ 788 h 796"/>
                <a:gd name="T30" fmla="*/ 8 w 1235"/>
                <a:gd name="T31" fmla="*/ 788 h 796"/>
                <a:gd name="T32" fmla="*/ 8 w 1235"/>
                <a:gd name="T33" fmla="*/ 25 h 796"/>
                <a:gd name="T34" fmla="*/ 13 w 1235"/>
                <a:gd name="T35" fmla="*/ 13 h 796"/>
                <a:gd name="T36" fmla="*/ 24 w 1235"/>
                <a:gd name="T37" fmla="*/ 8 h 796"/>
                <a:gd name="T38" fmla="*/ 1211 w 1235"/>
                <a:gd name="T39" fmla="*/ 8 h 796"/>
                <a:gd name="T40" fmla="*/ 1211 w 1235"/>
                <a:gd name="T41" fmla="*/ 4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5" h="796">
                  <a:moveTo>
                    <a:pt x="1211" y="4"/>
                  </a:moveTo>
                  <a:cubicBezTo>
                    <a:pt x="1211" y="0"/>
                    <a:pt x="1211" y="0"/>
                    <a:pt x="121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5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235" y="796"/>
                    <a:pt x="1235" y="796"/>
                    <a:pt x="1235" y="796"/>
                  </a:cubicBezTo>
                  <a:cubicBezTo>
                    <a:pt x="1235" y="25"/>
                    <a:pt x="1235" y="25"/>
                    <a:pt x="1235" y="25"/>
                  </a:cubicBezTo>
                  <a:cubicBezTo>
                    <a:pt x="1235" y="18"/>
                    <a:pt x="1232" y="12"/>
                    <a:pt x="1228" y="7"/>
                  </a:cubicBezTo>
                  <a:cubicBezTo>
                    <a:pt x="1224" y="3"/>
                    <a:pt x="1217" y="0"/>
                    <a:pt x="1211" y="0"/>
                  </a:cubicBezTo>
                  <a:cubicBezTo>
                    <a:pt x="1211" y="4"/>
                    <a:pt x="1211" y="4"/>
                    <a:pt x="1211" y="4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5" y="8"/>
                    <a:pt x="1219" y="10"/>
                    <a:pt x="1222" y="13"/>
                  </a:cubicBezTo>
                  <a:cubicBezTo>
                    <a:pt x="1225" y="16"/>
                    <a:pt x="1226" y="20"/>
                    <a:pt x="1226" y="25"/>
                  </a:cubicBezTo>
                  <a:cubicBezTo>
                    <a:pt x="1226" y="788"/>
                    <a:pt x="1226" y="788"/>
                    <a:pt x="1226" y="788"/>
                  </a:cubicBezTo>
                  <a:cubicBezTo>
                    <a:pt x="8" y="788"/>
                    <a:pt x="8" y="788"/>
                    <a:pt x="8" y="78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0"/>
                    <a:pt x="10" y="16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1" y="4"/>
                    <a:pt x="1211" y="4"/>
                    <a:pt x="1211" y="4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9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10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/>
            <p:cNvSpPr>
              <a:spLocks/>
            </p:cNvSpPr>
            <p:nvPr userDrawn="1"/>
          </p:nvSpPr>
          <p:spPr bwMode="gray">
            <a:xfrm>
              <a:off x="1385888" y="4319588"/>
              <a:ext cx="3571875" cy="723900"/>
            </a:xfrm>
            <a:custGeom>
              <a:avLst/>
              <a:gdLst>
                <a:gd name="T0" fmla="*/ 2072 w 2250"/>
                <a:gd name="T1" fmla="*/ 0 h 456"/>
                <a:gd name="T2" fmla="*/ 180 w 2250"/>
                <a:gd name="T3" fmla="*/ 0 h 456"/>
                <a:gd name="T4" fmla="*/ 0 w 2250"/>
                <a:gd name="T5" fmla="*/ 456 h 456"/>
                <a:gd name="T6" fmla="*/ 2250 w 2250"/>
                <a:gd name="T7" fmla="*/ 456 h 456"/>
                <a:gd name="T8" fmla="*/ 2072 w 2250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0" h="456">
                  <a:moveTo>
                    <a:pt x="2072" y="0"/>
                  </a:moveTo>
                  <a:lnTo>
                    <a:pt x="180" y="0"/>
                  </a:lnTo>
                  <a:lnTo>
                    <a:pt x="0" y="456"/>
                  </a:lnTo>
                  <a:lnTo>
                    <a:pt x="2250" y="456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/>
            <p:cNvSpPr>
              <a:spLocks/>
            </p:cNvSpPr>
            <p:nvPr userDrawn="1"/>
          </p:nvSpPr>
          <p:spPr bwMode="gray">
            <a:xfrm>
              <a:off x="2546350" y="4745038"/>
              <a:ext cx="1244600" cy="269875"/>
            </a:xfrm>
            <a:custGeom>
              <a:avLst/>
              <a:gdLst>
                <a:gd name="T0" fmla="*/ 510 w 511"/>
                <a:gd name="T1" fmla="*/ 98 h 111"/>
                <a:gd name="T2" fmla="*/ 500 w 511"/>
                <a:gd name="T3" fmla="*/ 10 h 111"/>
                <a:gd name="T4" fmla="*/ 489 w 511"/>
                <a:gd name="T5" fmla="*/ 0 h 111"/>
                <a:gd name="T6" fmla="*/ 27 w 511"/>
                <a:gd name="T7" fmla="*/ 0 h 111"/>
                <a:gd name="T8" fmla="*/ 16 w 511"/>
                <a:gd name="T9" fmla="*/ 9 h 111"/>
                <a:gd name="T10" fmla="*/ 1 w 511"/>
                <a:gd name="T11" fmla="*/ 97 h 111"/>
                <a:gd name="T12" fmla="*/ 12 w 511"/>
                <a:gd name="T13" fmla="*/ 111 h 111"/>
                <a:gd name="T14" fmla="*/ 499 w 511"/>
                <a:gd name="T15" fmla="*/ 111 h 111"/>
                <a:gd name="T16" fmla="*/ 510 w 511"/>
                <a:gd name="T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111">
                  <a:moveTo>
                    <a:pt x="510" y="98"/>
                  </a:moveTo>
                  <a:cubicBezTo>
                    <a:pt x="500" y="10"/>
                    <a:pt x="500" y="10"/>
                    <a:pt x="500" y="10"/>
                  </a:cubicBezTo>
                  <a:cubicBezTo>
                    <a:pt x="500" y="4"/>
                    <a:pt x="495" y="0"/>
                    <a:pt x="4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7" y="4"/>
                    <a:pt x="16" y="9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5" y="111"/>
                    <a:pt x="12" y="111"/>
                  </a:cubicBezTo>
                  <a:cubicBezTo>
                    <a:pt x="499" y="111"/>
                    <a:pt x="499" y="111"/>
                    <a:pt x="499" y="111"/>
                  </a:cubicBezTo>
                  <a:cubicBezTo>
                    <a:pt x="506" y="111"/>
                    <a:pt x="511" y="105"/>
                    <a:pt x="510" y="98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/>
            <p:cNvSpPr>
              <a:spLocks/>
            </p:cNvSpPr>
            <p:nvPr userDrawn="1"/>
          </p:nvSpPr>
          <p:spPr bwMode="gray">
            <a:xfrm>
              <a:off x="1385888" y="5043488"/>
              <a:ext cx="3571875" cy="36513"/>
            </a:xfrm>
            <a:custGeom>
              <a:avLst/>
              <a:gdLst>
                <a:gd name="T0" fmla="*/ 1421 w 1466"/>
                <a:gd name="T1" fmla="*/ 15 h 15"/>
                <a:gd name="T2" fmla="*/ 45 w 1466"/>
                <a:gd name="T3" fmla="*/ 15 h 15"/>
                <a:gd name="T4" fmla="*/ 0 w 1466"/>
                <a:gd name="T5" fmla="*/ 1 h 15"/>
                <a:gd name="T6" fmla="*/ 0 w 1466"/>
                <a:gd name="T7" fmla="*/ 0 h 15"/>
                <a:gd name="T8" fmla="*/ 1466 w 1466"/>
                <a:gd name="T9" fmla="*/ 0 h 15"/>
                <a:gd name="T10" fmla="*/ 1466 w 1466"/>
                <a:gd name="T11" fmla="*/ 1 h 15"/>
                <a:gd name="T12" fmla="*/ 1421 w 1466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6" h="15">
                  <a:moveTo>
                    <a:pt x="1421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20" y="15"/>
                    <a:pt x="0" y="8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6" y="0"/>
                    <a:pt x="1466" y="0"/>
                    <a:pt x="1466" y="0"/>
                  </a:cubicBezTo>
                  <a:cubicBezTo>
                    <a:pt x="1466" y="1"/>
                    <a:pt x="1466" y="1"/>
                    <a:pt x="1466" y="1"/>
                  </a:cubicBezTo>
                  <a:cubicBezTo>
                    <a:pt x="1466" y="8"/>
                    <a:pt x="1446" y="15"/>
                    <a:pt x="1421" y="15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"/>
            <p:cNvSpPr>
              <a:spLocks/>
            </p:cNvSpPr>
            <p:nvPr userDrawn="1"/>
          </p:nvSpPr>
          <p:spPr bwMode="gray">
            <a:xfrm>
              <a:off x="2774950" y="4478338"/>
              <a:ext cx="149225" cy="104775"/>
            </a:xfrm>
            <a:custGeom>
              <a:avLst/>
              <a:gdLst>
                <a:gd name="T0" fmla="*/ 0 w 94"/>
                <a:gd name="T1" fmla="*/ 66 h 66"/>
                <a:gd name="T2" fmla="*/ 91 w 94"/>
                <a:gd name="T3" fmla="*/ 66 h 66"/>
                <a:gd name="T4" fmla="*/ 94 w 94"/>
                <a:gd name="T5" fmla="*/ 0 h 66"/>
                <a:gd name="T6" fmla="*/ 6 w 94"/>
                <a:gd name="T7" fmla="*/ 0 h 66"/>
                <a:gd name="T8" fmla="*/ 0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0" y="66"/>
                  </a:moveTo>
                  <a:lnTo>
                    <a:pt x="91" y="66"/>
                  </a:lnTo>
                  <a:lnTo>
                    <a:pt x="94" y="0"/>
                  </a:lnTo>
                  <a:lnTo>
                    <a:pt x="6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/>
            <p:cNvSpPr>
              <a:spLocks/>
            </p:cNvSpPr>
            <p:nvPr userDrawn="1"/>
          </p:nvSpPr>
          <p:spPr bwMode="gray">
            <a:xfrm>
              <a:off x="2787650" y="4365626"/>
              <a:ext cx="141288" cy="93663"/>
            </a:xfrm>
            <a:custGeom>
              <a:avLst/>
              <a:gdLst>
                <a:gd name="T0" fmla="*/ 89 w 89"/>
                <a:gd name="T1" fmla="*/ 0 h 59"/>
                <a:gd name="T2" fmla="*/ 4 w 89"/>
                <a:gd name="T3" fmla="*/ 0 h 59"/>
                <a:gd name="T4" fmla="*/ 0 w 89"/>
                <a:gd name="T5" fmla="*/ 59 h 59"/>
                <a:gd name="T6" fmla="*/ 86 w 89"/>
                <a:gd name="T7" fmla="*/ 59 h 59"/>
                <a:gd name="T8" fmla="*/ 89 w 8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89" y="0"/>
                  </a:moveTo>
                  <a:lnTo>
                    <a:pt x="4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/>
            <p:cNvSpPr>
              <a:spLocks/>
            </p:cNvSpPr>
            <p:nvPr userDrawn="1"/>
          </p:nvSpPr>
          <p:spPr bwMode="gray">
            <a:xfrm>
              <a:off x="3265488" y="4478338"/>
              <a:ext cx="142875" cy="104775"/>
            </a:xfrm>
            <a:custGeom>
              <a:avLst/>
              <a:gdLst>
                <a:gd name="T0" fmla="*/ 0 w 90"/>
                <a:gd name="T1" fmla="*/ 66 h 66"/>
                <a:gd name="T2" fmla="*/ 90 w 90"/>
                <a:gd name="T3" fmla="*/ 66 h 66"/>
                <a:gd name="T4" fmla="*/ 87 w 90"/>
                <a:gd name="T5" fmla="*/ 0 h 66"/>
                <a:gd name="T6" fmla="*/ 0 w 90"/>
                <a:gd name="T7" fmla="*/ 0 h 66"/>
                <a:gd name="T8" fmla="*/ 0 w 9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6">
                  <a:moveTo>
                    <a:pt x="0" y="66"/>
                  </a:moveTo>
                  <a:lnTo>
                    <a:pt x="90" y="66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"/>
            <p:cNvSpPr>
              <a:spLocks/>
            </p:cNvSpPr>
            <p:nvPr userDrawn="1"/>
          </p:nvSpPr>
          <p:spPr bwMode="gray">
            <a:xfrm>
              <a:off x="3265488" y="4365626"/>
              <a:ext cx="136525" cy="93663"/>
            </a:xfrm>
            <a:custGeom>
              <a:avLst/>
              <a:gdLst>
                <a:gd name="T0" fmla="*/ 0 w 86"/>
                <a:gd name="T1" fmla="*/ 59 h 59"/>
                <a:gd name="T2" fmla="*/ 86 w 86"/>
                <a:gd name="T3" fmla="*/ 59 h 59"/>
                <a:gd name="T4" fmla="*/ 84 w 86"/>
                <a:gd name="T5" fmla="*/ 0 h 59"/>
                <a:gd name="T6" fmla="*/ 0 w 86"/>
                <a:gd name="T7" fmla="*/ 0 h 59"/>
                <a:gd name="T8" fmla="*/ 0 w 8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0" y="59"/>
                  </a:moveTo>
                  <a:lnTo>
                    <a:pt x="86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"/>
            <p:cNvSpPr>
              <a:spLocks/>
            </p:cNvSpPr>
            <p:nvPr userDrawn="1"/>
          </p:nvSpPr>
          <p:spPr bwMode="gray">
            <a:xfrm>
              <a:off x="3417888" y="4365626"/>
              <a:ext cx="141288" cy="93663"/>
            </a:xfrm>
            <a:custGeom>
              <a:avLst/>
              <a:gdLst>
                <a:gd name="T0" fmla="*/ 3 w 89"/>
                <a:gd name="T1" fmla="*/ 59 h 59"/>
                <a:gd name="T2" fmla="*/ 89 w 89"/>
                <a:gd name="T3" fmla="*/ 59 h 59"/>
                <a:gd name="T4" fmla="*/ 85 w 89"/>
                <a:gd name="T5" fmla="*/ 0 h 59"/>
                <a:gd name="T6" fmla="*/ 0 w 89"/>
                <a:gd name="T7" fmla="*/ 0 h 59"/>
                <a:gd name="T8" fmla="*/ 3 w 8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3" y="59"/>
                  </a:moveTo>
                  <a:lnTo>
                    <a:pt x="89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"/>
            <p:cNvSpPr>
              <a:spLocks/>
            </p:cNvSpPr>
            <p:nvPr userDrawn="1"/>
          </p:nvSpPr>
          <p:spPr bwMode="gray">
            <a:xfrm>
              <a:off x="2628900" y="4365626"/>
              <a:ext cx="146050" cy="93663"/>
            </a:xfrm>
            <a:custGeom>
              <a:avLst/>
              <a:gdLst>
                <a:gd name="T0" fmla="*/ 92 w 92"/>
                <a:gd name="T1" fmla="*/ 0 h 59"/>
                <a:gd name="T2" fmla="*/ 8 w 92"/>
                <a:gd name="T3" fmla="*/ 0 h 59"/>
                <a:gd name="T4" fmla="*/ 0 w 92"/>
                <a:gd name="T5" fmla="*/ 59 h 59"/>
                <a:gd name="T6" fmla="*/ 86 w 92"/>
                <a:gd name="T7" fmla="*/ 59 h 59"/>
                <a:gd name="T8" fmla="*/ 92 w 9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92" y="0"/>
                  </a:moveTo>
                  <a:lnTo>
                    <a:pt x="8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"/>
            <p:cNvSpPr>
              <a:spLocks/>
            </p:cNvSpPr>
            <p:nvPr userDrawn="1"/>
          </p:nvSpPr>
          <p:spPr bwMode="gray">
            <a:xfrm>
              <a:off x="2449513" y="4478338"/>
              <a:ext cx="155575" cy="104775"/>
            </a:xfrm>
            <a:custGeom>
              <a:avLst/>
              <a:gdLst>
                <a:gd name="T0" fmla="*/ 0 w 98"/>
                <a:gd name="T1" fmla="*/ 66 h 66"/>
                <a:gd name="T2" fmla="*/ 90 w 98"/>
                <a:gd name="T3" fmla="*/ 66 h 66"/>
                <a:gd name="T4" fmla="*/ 98 w 98"/>
                <a:gd name="T5" fmla="*/ 0 h 66"/>
                <a:gd name="T6" fmla="*/ 10 w 98"/>
                <a:gd name="T7" fmla="*/ 0 h 66"/>
                <a:gd name="T8" fmla="*/ 0 w 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66"/>
                  </a:moveTo>
                  <a:lnTo>
                    <a:pt x="90" y="66"/>
                  </a:lnTo>
                  <a:lnTo>
                    <a:pt x="98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1"/>
            <p:cNvSpPr>
              <a:spLocks/>
            </p:cNvSpPr>
            <p:nvPr userDrawn="1"/>
          </p:nvSpPr>
          <p:spPr bwMode="gray">
            <a:xfrm>
              <a:off x="2119313" y="4478338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9 w 106"/>
                <a:gd name="T3" fmla="*/ 0 h 66"/>
                <a:gd name="T4" fmla="*/ 0 w 106"/>
                <a:gd name="T5" fmla="*/ 66 h 66"/>
                <a:gd name="T6" fmla="*/ 91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1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/>
            <p:cNvSpPr>
              <a:spLocks/>
            </p:cNvSpPr>
            <p:nvPr userDrawn="1"/>
          </p:nvSpPr>
          <p:spPr bwMode="gray">
            <a:xfrm>
              <a:off x="2312988" y="4365626"/>
              <a:ext cx="152400" cy="93663"/>
            </a:xfrm>
            <a:custGeom>
              <a:avLst/>
              <a:gdLst>
                <a:gd name="T0" fmla="*/ 0 w 96"/>
                <a:gd name="T1" fmla="*/ 59 h 59"/>
                <a:gd name="T2" fmla="*/ 86 w 96"/>
                <a:gd name="T3" fmla="*/ 59 h 59"/>
                <a:gd name="T4" fmla="*/ 96 w 96"/>
                <a:gd name="T5" fmla="*/ 0 h 59"/>
                <a:gd name="T6" fmla="*/ 12 w 96"/>
                <a:gd name="T7" fmla="*/ 0 h 59"/>
                <a:gd name="T8" fmla="*/ 0 w 9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">
                  <a:moveTo>
                    <a:pt x="0" y="59"/>
                  </a:moveTo>
                  <a:lnTo>
                    <a:pt x="86" y="59"/>
                  </a:lnTo>
                  <a:lnTo>
                    <a:pt x="96" y="0"/>
                  </a:lnTo>
                  <a:lnTo>
                    <a:pt x="1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"/>
            <p:cNvSpPr>
              <a:spLocks/>
            </p:cNvSpPr>
            <p:nvPr userDrawn="1"/>
          </p:nvSpPr>
          <p:spPr bwMode="gray">
            <a:xfrm>
              <a:off x="2611438" y="4478338"/>
              <a:ext cx="153988" cy="104775"/>
            </a:xfrm>
            <a:custGeom>
              <a:avLst/>
              <a:gdLst>
                <a:gd name="T0" fmla="*/ 0 w 97"/>
                <a:gd name="T1" fmla="*/ 66 h 66"/>
                <a:gd name="T2" fmla="*/ 91 w 97"/>
                <a:gd name="T3" fmla="*/ 66 h 66"/>
                <a:gd name="T4" fmla="*/ 97 w 97"/>
                <a:gd name="T5" fmla="*/ 0 h 66"/>
                <a:gd name="T6" fmla="*/ 10 w 97"/>
                <a:gd name="T7" fmla="*/ 0 h 66"/>
                <a:gd name="T8" fmla="*/ 0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0" y="66"/>
                  </a:moveTo>
                  <a:lnTo>
                    <a:pt x="91" y="66"/>
                  </a:lnTo>
                  <a:lnTo>
                    <a:pt x="97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"/>
            <p:cNvSpPr>
              <a:spLocks/>
            </p:cNvSpPr>
            <p:nvPr userDrawn="1"/>
          </p:nvSpPr>
          <p:spPr bwMode="gray">
            <a:xfrm>
              <a:off x="2470150" y="4365626"/>
              <a:ext cx="150813" cy="93663"/>
            </a:xfrm>
            <a:custGeom>
              <a:avLst/>
              <a:gdLst>
                <a:gd name="T0" fmla="*/ 0 w 95"/>
                <a:gd name="T1" fmla="*/ 59 h 59"/>
                <a:gd name="T2" fmla="*/ 86 w 95"/>
                <a:gd name="T3" fmla="*/ 59 h 59"/>
                <a:gd name="T4" fmla="*/ 95 w 95"/>
                <a:gd name="T5" fmla="*/ 0 h 59"/>
                <a:gd name="T6" fmla="*/ 11 w 95"/>
                <a:gd name="T7" fmla="*/ 0 h 59"/>
                <a:gd name="T8" fmla="*/ 0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0" y="59"/>
                  </a:moveTo>
                  <a:lnTo>
                    <a:pt x="86" y="59"/>
                  </a:lnTo>
                  <a:lnTo>
                    <a:pt x="95" y="0"/>
                  </a:lnTo>
                  <a:lnTo>
                    <a:pt x="1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"/>
            <p:cNvSpPr>
              <a:spLocks/>
            </p:cNvSpPr>
            <p:nvPr userDrawn="1"/>
          </p:nvSpPr>
          <p:spPr bwMode="gray">
            <a:xfrm>
              <a:off x="4219575" y="4478338"/>
              <a:ext cx="427038" cy="104775"/>
            </a:xfrm>
            <a:custGeom>
              <a:avLst/>
              <a:gdLst>
                <a:gd name="T0" fmla="*/ 269 w 269"/>
                <a:gd name="T1" fmla="*/ 66 h 66"/>
                <a:gd name="T2" fmla="*/ 249 w 269"/>
                <a:gd name="T3" fmla="*/ 0 h 66"/>
                <a:gd name="T4" fmla="*/ 0 w 269"/>
                <a:gd name="T5" fmla="*/ 0 h 66"/>
                <a:gd name="T6" fmla="*/ 17 w 269"/>
                <a:gd name="T7" fmla="*/ 66 h 66"/>
                <a:gd name="T8" fmla="*/ 269 w 26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66">
                  <a:moveTo>
                    <a:pt x="269" y="66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17" y="66"/>
                  </a:lnTo>
                  <a:lnTo>
                    <a:pt x="269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6"/>
            <p:cNvSpPr>
              <a:spLocks/>
            </p:cNvSpPr>
            <p:nvPr userDrawn="1"/>
          </p:nvSpPr>
          <p:spPr bwMode="gray">
            <a:xfrm>
              <a:off x="4187825" y="4365626"/>
              <a:ext cx="163513" cy="93663"/>
            </a:xfrm>
            <a:custGeom>
              <a:avLst/>
              <a:gdLst>
                <a:gd name="T0" fmla="*/ 17 w 103"/>
                <a:gd name="T1" fmla="*/ 59 h 59"/>
                <a:gd name="T2" fmla="*/ 103 w 103"/>
                <a:gd name="T3" fmla="*/ 59 h 59"/>
                <a:gd name="T4" fmla="*/ 85 w 103"/>
                <a:gd name="T5" fmla="*/ 0 h 59"/>
                <a:gd name="T6" fmla="*/ 0 w 103"/>
                <a:gd name="T7" fmla="*/ 0 h 59"/>
                <a:gd name="T8" fmla="*/ 17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17" y="59"/>
                  </a:moveTo>
                  <a:lnTo>
                    <a:pt x="103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"/>
            <p:cNvSpPr>
              <a:spLocks/>
            </p:cNvSpPr>
            <p:nvPr userDrawn="1"/>
          </p:nvSpPr>
          <p:spPr bwMode="gray">
            <a:xfrm>
              <a:off x="1957388" y="4478338"/>
              <a:ext cx="169863" cy="104775"/>
            </a:xfrm>
            <a:custGeom>
              <a:avLst/>
              <a:gdLst>
                <a:gd name="T0" fmla="*/ 0 w 107"/>
                <a:gd name="T1" fmla="*/ 66 h 66"/>
                <a:gd name="T2" fmla="*/ 90 w 107"/>
                <a:gd name="T3" fmla="*/ 66 h 66"/>
                <a:gd name="T4" fmla="*/ 107 w 107"/>
                <a:gd name="T5" fmla="*/ 0 h 66"/>
                <a:gd name="T6" fmla="*/ 19 w 107"/>
                <a:gd name="T7" fmla="*/ 0 h 66"/>
                <a:gd name="T8" fmla="*/ 0 w 10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6">
                  <a:moveTo>
                    <a:pt x="0" y="66"/>
                  </a:moveTo>
                  <a:lnTo>
                    <a:pt x="90" y="66"/>
                  </a:lnTo>
                  <a:lnTo>
                    <a:pt x="107" y="0"/>
                  </a:lnTo>
                  <a:lnTo>
                    <a:pt x="1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"/>
            <p:cNvSpPr>
              <a:spLocks/>
            </p:cNvSpPr>
            <p:nvPr userDrawn="1"/>
          </p:nvSpPr>
          <p:spPr bwMode="gray">
            <a:xfrm>
              <a:off x="4343400" y="4365626"/>
              <a:ext cx="166688" cy="93663"/>
            </a:xfrm>
            <a:custGeom>
              <a:avLst/>
              <a:gdLst>
                <a:gd name="T0" fmla="*/ 0 w 105"/>
                <a:gd name="T1" fmla="*/ 0 h 59"/>
                <a:gd name="T2" fmla="*/ 19 w 105"/>
                <a:gd name="T3" fmla="*/ 59 h 59"/>
                <a:gd name="T4" fmla="*/ 105 w 105"/>
                <a:gd name="T5" fmla="*/ 59 h 59"/>
                <a:gd name="T6" fmla="*/ 83 w 105"/>
                <a:gd name="T7" fmla="*/ 0 h 59"/>
                <a:gd name="T8" fmla="*/ 0 w 10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0"/>
                  </a:moveTo>
                  <a:lnTo>
                    <a:pt x="19" y="59"/>
                  </a:lnTo>
                  <a:lnTo>
                    <a:pt x="105" y="59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9"/>
            <p:cNvSpPr>
              <a:spLocks/>
            </p:cNvSpPr>
            <p:nvPr userDrawn="1"/>
          </p:nvSpPr>
          <p:spPr bwMode="gray">
            <a:xfrm>
              <a:off x="4378325" y="4478338"/>
              <a:ext cx="174625" cy="104775"/>
            </a:xfrm>
            <a:custGeom>
              <a:avLst/>
              <a:gdLst>
                <a:gd name="T0" fmla="*/ 110 w 110"/>
                <a:gd name="T1" fmla="*/ 66 h 66"/>
                <a:gd name="T2" fmla="*/ 87 w 110"/>
                <a:gd name="T3" fmla="*/ 0 h 66"/>
                <a:gd name="T4" fmla="*/ 0 w 110"/>
                <a:gd name="T5" fmla="*/ 0 h 66"/>
                <a:gd name="T6" fmla="*/ 20 w 110"/>
                <a:gd name="T7" fmla="*/ 66 h 66"/>
                <a:gd name="T8" fmla="*/ 11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20" y="66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0"/>
            <p:cNvSpPr>
              <a:spLocks/>
            </p:cNvSpPr>
            <p:nvPr userDrawn="1"/>
          </p:nvSpPr>
          <p:spPr bwMode="gray">
            <a:xfrm>
              <a:off x="3900488" y="4478338"/>
              <a:ext cx="160338" cy="104775"/>
            </a:xfrm>
            <a:custGeom>
              <a:avLst/>
              <a:gdLst>
                <a:gd name="T0" fmla="*/ 0 w 101"/>
                <a:gd name="T1" fmla="*/ 0 h 66"/>
                <a:gd name="T2" fmla="*/ 11 w 101"/>
                <a:gd name="T3" fmla="*/ 66 h 66"/>
                <a:gd name="T4" fmla="*/ 101 w 101"/>
                <a:gd name="T5" fmla="*/ 66 h 66"/>
                <a:gd name="T6" fmla="*/ 88 w 101"/>
                <a:gd name="T7" fmla="*/ 0 h 66"/>
                <a:gd name="T8" fmla="*/ 0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0" y="0"/>
                  </a:moveTo>
                  <a:lnTo>
                    <a:pt x="11" y="66"/>
                  </a:lnTo>
                  <a:lnTo>
                    <a:pt x="101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1"/>
            <p:cNvSpPr>
              <a:spLocks/>
            </p:cNvSpPr>
            <p:nvPr userDrawn="1"/>
          </p:nvSpPr>
          <p:spPr bwMode="gray">
            <a:xfrm>
              <a:off x="4059238" y="4478338"/>
              <a:ext cx="168275" cy="104775"/>
            </a:xfrm>
            <a:custGeom>
              <a:avLst/>
              <a:gdLst>
                <a:gd name="T0" fmla="*/ 106 w 106"/>
                <a:gd name="T1" fmla="*/ 66 h 66"/>
                <a:gd name="T2" fmla="*/ 87 w 106"/>
                <a:gd name="T3" fmla="*/ 0 h 66"/>
                <a:gd name="T4" fmla="*/ 0 w 106"/>
                <a:gd name="T5" fmla="*/ 0 h 66"/>
                <a:gd name="T6" fmla="*/ 15 w 106"/>
                <a:gd name="T7" fmla="*/ 66 h 66"/>
                <a:gd name="T8" fmla="*/ 106 w 10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15" y="66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2"/>
            <p:cNvSpPr>
              <a:spLocks/>
            </p:cNvSpPr>
            <p:nvPr userDrawn="1"/>
          </p:nvSpPr>
          <p:spPr bwMode="gray">
            <a:xfrm>
              <a:off x="3741738" y="4478338"/>
              <a:ext cx="157163" cy="104775"/>
            </a:xfrm>
            <a:custGeom>
              <a:avLst/>
              <a:gdLst>
                <a:gd name="T0" fmla="*/ 0 w 99"/>
                <a:gd name="T1" fmla="*/ 0 h 66"/>
                <a:gd name="T2" fmla="*/ 8 w 99"/>
                <a:gd name="T3" fmla="*/ 66 h 66"/>
                <a:gd name="T4" fmla="*/ 99 w 99"/>
                <a:gd name="T5" fmla="*/ 66 h 66"/>
                <a:gd name="T6" fmla="*/ 88 w 99"/>
                <a:gd name="T7" fmla="*/ 0 h 66"/>
                <a:gd name="T8" fmla="*/ 0 w 9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0" y="0"/>
                  </a:moveTo>
                  <a:lnTo>
                    <a:pt x="8" y="66"/>
                  </a:lnTo>
                  <a:lnTo>
                    <a:pt x="99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3"/>
            <p:cNvSpPr>
              <a:spLocks/>
            </p:cNvSpPr>
            <p:nvPr userDrawn="1"/>
          </p:nvSpPr>
          <p:spPr bwMode="gray">
            <a:xfrm>
              <a:off x="4035425" y="4365626"/>
              <a:ext cx="157163" cy="93663"/>
            </a:xfrm>
            <a:custGeom>
              <a:avLst/>
              <a:gdLst>
                <a:gd name="T0" fmla="*/ 13 w 99"/>
                <a:gd name="T1" fmla="*/ 59 h 59"/>
                <a:gd name="T2" fmla="*/ 99 w 99"/>
                <a:gd name="T3" fmla="*/ 59 h 59"/>
                <a:gd name="T4" fmla="*/ 84 w 99"/>
                <a:gd name="T5" fmla="*/ 0 h 59"/>
                <a:gd name="T6" fmla="*/ 0 w 99"/>
                <a:gd name="T7" fmla="*/ 0 h 59"/>
                <a:gd name="T8" fmla="*/ 13 w 9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9">
                  <a:moveTo>
                    <a:pt x="13" y="59"/>
                  </a:moveTo>
                  <a:lnTo>
                    <a:pt x="99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4"/>
            <p:cNvSpPr>
              <a:spLocks/>
            </p:cNvSpPr>
            <p:nvPr userDrawn="1"/>
          </p:nvSpPr>
          <p:spPr bwMode="gray">
            <a:xfrm>
              <a:off x="3725863" y="4365626"/>
              <a:ext cx="150813" cy="93663"/>
            </a:xfrm>
            <a:custGeom>
              <a:avLst/>
              <a:gdLst>
                <a:gd name="T0" fmla="*/ 9 w 95"/>
                <a:gd name="T1" fmla="*/ 59 h 59"/>
                <a:gd name="T2" fmla="*/ 95 w 95"/>
                <a:gd name="T3" fmla="*/ 59 h 59"/>
                <a:gd name="T4" fmla="*/ 86 w 95"/>
                <a:gd name="T5" fmla="*/ 0 h 59"/>
                <a:gd name="T6" fmla="*/ 0 w 95"/>
                <a:gd name="T7" fmla="*/ 0 h 59"/>
                <a:gd name="T8" fmla="*/ 9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9" y="59"/>
                  </a:moveTo>
                  <a:lnTo>
                    <a:pt x="95" y="5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9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5"/>
            <p:cNvSpPr>
              <a:spLocks/>
            </p:cNvSpPr>
            <p:nvPr userDrawn="1"/>
          </p:nvSpPr>
          <p:spPr bwMode="gray">
            <a:xfrm>
              <a:off x="3571875" y="4365626"/>
              <a:ext cx="146050" cy="93663"/>
            </a:xfrm>
            <a:custGeom>
              <a:avLst/>
              <a:gdLst>
                <a:gd name="T0" fmla="*/ 6 w 92"/>
                <a:gd name="T1" fmla="*/ 59 h 59"/>
                <a:gd name="T2" fmla="*/ 92 w 92"/>
                <a:gd name="T3" fmla="*/ 59 h 59"/>
                <a:gd name="T4" fmla="*/ 84 w 92"/>
                <a:gd name="T5" fmla="*/ 0 h 59"/>
                <a:gd name="T6" fmla="*/ 0 w 92"/>
                <a:gd name="T7" fmla="*/ 0 h 59"/>
                <a:gd name="T8" fmla="*/ 6 w 9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6" y="59"/>
                  </a:moveTo>
                  <a:lnTo>
                    <a:pt x="92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6"/>
            <p:cNvSpPr>
              <a:spLocks/>
            </p:cNvSpPr>
            <p:nvPr userDrawn="1"/>
          </p:nvSpPr>
          <p:spPr bwMode="gray">
            <a:xfrm>
              <a:off x="3581400" y="4478338"/>
              <a:ext cx="153988" cy="104775"/>
            </a:xfrm>
            <a:custGeom>
              <a:avLst/>
              <a:gdLst>
                <a:gd name="T0" fmla="*/ 6 w 97"/>
                <a:gd name="T1" fmla="*/ 66 h 66"/>
                <a:gd name="T2" fmla="*/ 97 w 97"/>
                <a:gd name="T3" fmla="*/ 66 h 66"/>
                <a:gd name="T4" fmla="*/ 88 w 97"/>
                <a:gd name="T5" fmla="*/ 0 h 66"/>
                <a:gd name="T6" fmla="*/ 0 w 97"/>
                <a:gd name="T7" fmla="*/ 0 h 66"/>
                <a:gd name="T8" fmla="*/ 6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6" y="66"/>
                  </a:moveTo>
                  <a:lnTo>
                    <a:pt x="97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"/>
            <p:cNvSpPr>
              <a:spLocks/>
            </p:cNvSpPr>
            <p:nvPr userDrawn="1"/>
          </p:nvSpPr>
          <p:spPr bwMode="gray">
            <a:xfrm>
              <a:off x="3422650" y="4478338"/>
              <a:ext cx="149225" cy="104775"/>
            </a:xfrm>
            <a:custGeom>
              <a:avLst/>
              <a:gdLst>
                <a:gd name="T0" fmla="*/ 3 w 94"/>
                <a:gd name="T1" fmla="*/ 66 h 66"/>
                <a:gd name="T2" fmla="*/ 94 w 94"/>
                <a:gd name="T3" fmla="*/ 66 h 66"/>
                <a:gd name="T4" fmla="*/ 88 w 94"/>
                <a:gd name="T5" fmla="*/ 0 h 66"/>
                <a:gd name="T6" fmla="*/ 0 w 94"/>
                <a:gd name="T7" fmla="*/ 0 h 66"/>
                <a:gd name="T8" fmla="*/ 3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3" y="66"/>
                  </a:moveTo>
                  <a:lnTo>
                    <a:pt x="94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3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8"/>
            <p:cNvSpPr>
              <a:spLocks/>
            </p:cNvSpPr>
            <p:nvPr userDrawn="1"/>
          </p:nvSpPr>
          <p:spPr bwMode="gray">
            <a:xfrm>
              <a:off x="3881438" y="4365626"/>
              <a:ext cx="153988" cy="93663"/>
            </a:xfrm>
            <a:custGeom>
              <a:avLst/>
              <a:gdLst>
                <a:gd name="T0" fmla="*/ 11 w 97"/>
                <a:gd name="T1" fmla="*/ 59 h 59"/>
                <a:gd name="T2" fmla="*/ 97 w 97"/>
                <a:gd name="T3" fmla="*/ 59 h 59"/>
                <a:gd name="T4" fmla="*/ 84 w 97"/>
                <a:gd name="T5" fmla="*/ 0 h 59"/>
                <a:gd name="T6" fmla="*/ 0 w 97"/>
                <a:gd name="T7" fmla="*/ 0 h 59"/>
                <a:gd name="T8" fmla="*/ 11 w 9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9">
                  <a:moveTo>
                    <a:pt x="11" y="59"/>
                  </a:moveTo>
                  <a:lnTo>
                    <a:pt x="97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9"/>
            <p:cNvSpPr>
              <a:spLocks/>
            </p:cNvSpPr>
            <p:nvPr userDrawn="1"/>
          </p:nvSpPr>
          <p:spPr bwMode="gray">
            <a:xfrm>
              <a:off x="4497388" y="4365626"/>
              <a:ext cx="176213" cy="93663"/>
            </a:xfrm>
            <a:custGeom>
              <a:avLst/>
              <a:gdLst>
                <a:gd name="T0" fmla="*/ 22 w 111"/>
                <a:gd name="T1" fmla="*/ 59 h 59"/>
                <a:gd name="T2" fmla="*/ 111 w 111"/>
                <a:gd name="T3" fmla="*/ 59 h 59"/>
                <a:gd name="T4" fmla="*/ 88 w 111"/>
                <a:gd name="T5" fmla="*/ 0 h 59"/>
                <a:gd name="T6" fmla="*/ 0 w 111"/>
                <a:gd name="T7" fmla="*/ 0 h 59"/>
                <a:gd name="T8" fmla="*/ 22 w 11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9">
                  <a:moveTo>
                    <a:pt x="22" y="59"/>
                  </a:moveTo>
                  <a:lnTo>
                    <a:pt x="111" y="59"/>
                  </a:lnTo>
                  <a:lnTo>
                    <a:pt x="88" y="0"/>
                  </a:lnTo>
                  <a:lnTo>
                    <a:pt x="0" y="0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0"/>
            <p:cNvSpPr>
              <a:spLocks/>
            </p:cNvSpPr>
            <p:nvPr userDrawn="1"/>
          </p:nvSpPr>
          <p:spPr bwMode="gray">
            <a:xfrm>
              <a:off x="2933700" y="4602163"/>
              <a:ext cx="309563" cy="104775"/>
            </a:xfrm>
            <a:custGeom>
              <a:avLst/>
              <a:gdLst>
                <a:gd name="T0" fmla="*/ 195 w 195"/>
                <a:gd name="T1" fmla="*/ 0 h 66"/>
                <a:gd name="T2" fmla="*/ 3 w 195"/>
                <a:gd name="T3" fmla="*/ 0 h 66"/>
                <a:gd name="T4" fmla="*/ 0 w 195"/>
                <a:gd name="T5" fmla="*/ 66 h 66"/>
                <a:gd name="T6" fmla="*/ 195 w 195"/>
                <a:gd name="T7" fmla="*/ 66 h 66"/>
                <a:gd name="T8" fmla="*/ 195 w 19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66">
                  <a:moveTo>
                    <a:pt x="195" y="0"/>
                  </a:moveTo>
                  <a:lnTo>
                    <a:pt x="3" y="0"/>
                  </a:lnTo>
                  <a:lnTo>
                    <a:pt x="0" y="66"/>
                  </a:lnTo>
                  <a:lnTo>
                    <a:pt x="195" y="6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1"/>
            <p:cNvSpPr>
              <a:spLocks/>
            </p:cNvSpPr>
            <p:nvPr userDrawn="1"/>
          </p:nvSpPr>
          <p:spPr bwMode="gray">
            <a:xfrm>
              <a:off x="3594100" y="4602163"/>
              <a:ext cx="158750" cy="104775"/>
            </a:xfrm>
            <a:custGeom>
              <a:avLst/>
              <a:gdLst>
                <a:gd name="T0" fmla="*/ 90 w 100"/>
                <a:gd name="T1" fmla="*/ 0 h 66"/>
                <a:gd name="T2" fmla="*/ 0 w 100"/>
                <a:gd name="T3" fmla="*/ 0 h 66"/>
                <a:gd name="T4" fmla="*/ 4 w 100"/>
                <a:gd name="T5" fmla="*/ 66 h 66"/>
                <a:gd name="T6" fmla="*/ 100 w 100"/>
                <a:gd name="T7" fmla="*/ 66 h 66"/>
                <a:gd name="T8" fmla="*/ 90 w 10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6">
                  <a:moveTo>
                    <a:pt x="90" y="0"/>
                  </a:moveTo>
                  <a:lnTo>
                    <a:pt x="0" y="0"/>
                  </a:lnTo>
                  <a:lnTo>
                    <a:pt x="4" y="66"/>
                  </a:lnTo>
                  <a:lnTo>
                    <a:pt x="100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2"/>
            <p:cNvSpPr>
              <a:spLocks/>
            </p:cNvSpPr>
            <p:nvPr userDrawn="1"/>
          </p:nvSpPr>
          <p:spPr bwMode="gray">
            <a:xfrm>
              <a:off x="3922713" y="4602163"/>
              <a:ext cx="168275" cy="104775"/>
            </a:xfrm>
            <a:custGeom>
              <a:avLst/>
              <a:gdLst>
                <a:gd name="T0" fmla="*/ 90 w 106"/>
                <a:gd name="T1" fmla="*/ 0 h 66"/>
                <a:gd name="T2" fmla="*/ 0 w 106"/>
                <a:gd name="T3" fmla="*/ 0 h 66"/>
                <a:gd name="T4" fmla="*/ 11 w 106"/>
                <a:gd name="T5" fmla="*/ 66 h 66"/>
                <a:gd name="T6" fmla="*/ 106 w 106"/>
                <a:gd name="T7" fmla="*/ 66 h 66"/>
                <a:gd name="T8" fmla="*/ 90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90" y="0"/>
                  </a:moveTo>
                  <a:lnTo>
                    <a:pt x="0" y="0"/>
                  </a:lnTo>
                  <a:lnTo>
                    <a:pt x="11" y="66"/>
                  </a:lnTo>
                  <a:lnTo>
                    <a:pt x="106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3"/>
            <p:cNvSpPr>
              <a:spLocks/>
            </p:cNvSpPr>
            <p:nvPr userDrawn="1"/>
          </p:nvSpPr>
          <p:spPr bwMode="gray">
            <a:xfrm>
              <a:off x="3265488" y="4602163"/>
              <a:ext cx="147638" cy="104775"/>
            </a:xfrm>
            <a:custGeom>
              <a:avLst/>
              <a:gdLst>
                <a:gd name="T0" fmla="*/ 90 w 93"/>
                <a:gd name="T1" fmla="*/ 0 h 66"/>
                <a:gd name="T2" fmla="*/ 0 w 93"/>
                <a:gd name="T3" fmla="*/ 0 h 66"/>
                <a:gd name="T4" fmla="*/ 0 w 93"/>
                <a:gd name="T5" fmla="*/ 66 h 66"/>
                <a:gd name="T6" fmla="*/ 93 w 93"/>
                <a:gd name="T7" fmla="*/ 66 h 66"/>
                <a:gd name="T8" fmla="*/ 90 w 9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6">
                  <a:moveTo>
                    <a:pt x="9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4"/>
            <p:cNvSpPr>
              <a:spLocks/>
            </p:cNvSpPr>
            <p:nvPr userDrawn="1"/>
          </p:nvSpPr>
          <p:spPr bwMode="gray">
            <a:xfrm>
              <a:off x="3427413" y="4602163"/>
              <a:ext cx="153988" cy="104775"/>
            </a:xfrm>
            <a:custGeom>
              <a:avLst/>
              <a:gdLst>
                <a:gd name="T0" fmla="*/ 93 w 97"/>
                <a:gd name="T1" fmla="*/ 0 h 66"/>
                <a:gd name="T2" fmla="*/ 0 w 97"/>
                <a:gd name="T3" fmla="*/ 0 h 66"/>
                <a:gd name="T4" fmla="*/ 3 w 97"/>
                <a:gd name="T5" fmla="*/ 66 h 66"/>
                <a:gd name="T6" fmla="*/ 97 w 97"/>
                <a:gd name="T7" fmla="*/ 66 h 66"/>
                <a:gd name="T8" fmla="*/ 93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3" y="0"/>
                  </a:moveTo>
                  <a:lnTo>
                    <a:pt x="0" y="0"/>
                  </a:lnTo>
                  <a:lnTo>
                    <a:pt x="3" y="66"/>
                  </a:lnTo>
                  <a:lnTo>
                    <a:pt x="97" y="6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5"/>
            <p:cNvSpPr>
              <a:spLocks/>
            </p:cNvSpPr>
            <p:nvPr userDrawn="1"/>
          </p:nvSpPr>
          <p:spPr bwMode="gray">
            <a:xfrm>
              <a:off x="4086225" y="4602163"/>
              <a:ext cx="173038" cy="104775"/>
            </a:xfrm>
            <a:custGeom>
              <a:avLst/>
              <a:gdLst>
                <a:gd name="T0" fmla="*/ 92 w 109"/>
                <a:gd name="T1" fmla="*/ 0 h 66"/>
                <a:gd name="T2" fmla="*/ 0 w 109"/>
                <a:gd name="T3" fmla="*/ 0 h 66"/>
                <a:gd name="T4" fmla="*/ 15 w 109"/>
                <a:gd name="T5" fmla="*/ 66 h 66"/>
                <a:gd name="T6" fmla="*/ 109 w 109"/>
                <a:gd name="T7" fmla="*/ 66 h 66"/>
                <a:gd name="T8" fmla="*/ 92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92" y="0"/>
                  </a:moveTo>
                  <a:lnTo>
                    <a:pt x="0" y="0"/>
                  </a:lnTo>
                  <a:lnTo>
                    <a:pt x="15" y="66"/>
                  </a:lnTo>
                  <a:lnTo>
                    <a:pt x="109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6"/>
            <p:cNvSpPr>
              <a:spLocks/>
            </p:cNvSpPr>
            <p:nvPr userDrawn="1"/>
          </p:nvSpPr>
          <p:spPr bwMode="gray">
            <a:xfrm>
              <a:off x="3757613" y="4602163"/>
              <a:ext cx="161925" cy="104775"/>
            </a:xfrm>
            <a:custGeom>
              <a:avLst/>
              <a:gdLst>
                <a:gd name="T0" fmla="*/ 92 w 102"/>
                <a:gd name="T1" fmla="*/ 0 h 66"/>
                <a:gd name="T2" fmla="*/ 0 w 102"/>
                <a:gd name="T3" fmla="*/ 0 h 66"/>
                <a:gd name="T4" fmla="*/ 9 w 102"/>
                <a:gd name="T5" fmla="*/ 66 h 66"/>
                <a:gd name="T6" fmla="*/ 102 w 102"/>
                <a:gd name="T7" fmla="*/ 66 h 66"/>
                <a:gd name="T8" fmla="*/ 92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92" y="0"/>
                  </a:moveTo>
                  <a:lnTo>
                    <a:pt x="0" y="0"/>
                  </a:lnTo>
                  <a:lnTo>
                    <a:pt x="9" y="66"/>
                  </a:lnTo>
                  <a:lnTo>
                    <a:pt x="10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7"/>
            <p:cNvSpPr>
              <a:spLocks/>
            </p:cNvSpPr>
            <p:nvPr userDrawn="1"/>
          </p:nvSpPr>
          <p:spPr bwMode="gray">
            <a:xfrm>
              <a:off x="1554163" y="4602163"/>
              <a:ext cx="212725" cy="104775"/>
            </a:xfrm>
            <a:custGeom>
              <a:avLst/>
              <a:gdLst>
                <a:gd name="T0" fmla="*/ 134 w 134"/>
                <a:gd name="T1" fmla="*/ 0 h 66"/>
                <a:gd name="T2" fmla="*/ 25 w 134"/>
                <a:gd name="T3" fmla="*/ 0 h 66"/>
                <a:gd name="T4" fmla="*/ 0 w 134"/>
                <a:gd name="T5" fmla="*/ 66 h 66"/>
                <a:gd name="T6" fmla="*/ 111 w 134"/>
                <a:gd name="T7" fmla="*/ 66 h 66"/>
                <a:gd name="T8" fmla="*/ 134 w 13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66">
                  <a:moveTo>
                    <a:pt x="134" y="0"/>
                  </a:moveTo>
                  <a:lnTo>
                    <a:pt x="25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8"/>
            <p:cNvSpPr>
              <a:spLocks/>
            </p:cNvSpPr>
            <p:nvPr userDrawn="1"/>
          </p:nvSpPr>
          <p:spPr bwMode="gray">
            <a:xfrm>
              <a:off x="4251325" y="4602163"/>
              <a:ext cx="176213" cy="104775"/>
            </a:xfrm>
            <a:custGeom>
              <a:avLst/>
              <a:gdLst>
                <a:gd name="T0" fmla="*/ 91 w 111"/>
                <a:gd name="T1" fmla="*/ 0 h 66"/>
                <a:gd name="T2" fmla="*/ 0 w 111"/>
                <a:gd name="T3" fmla="*/ 0 h 66"/>
                <a:gd name="T4" fmla="*/ 17 w 111"/>
                <a:gd name="T5" fmla="*/ 66 h 66"/>
                <a:gd name="T6" fmla="*/ 111 w 111"/>
                <a:gd name="T7" fmla="*/ 66 h 66"/>
                <a:gd name="T8" fmla="*/ 91 w 11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6">
                  <a:moveTo>
                    <a:pt x="91" y="0"/>
                  </a:moveTo>
                  <a:lnTo>
                    <a:pt x="0" y="0"/>
                  </a:lnTo>
                  <a:lnTo>
                    <a:pt x="17" y="66"/>
                  </a:lnTo>
                  <a:lnTo>
                    <a:pt x="111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"/>
            <p:cNvSpPr>
              <a:spLocks/>
            </p:cNvSpPr>
            <p:nvPr userDrawn="1"/>
          </p:nvSpPr>
          <p:spPr bwMode="gray">
            <a:xfrm>
              <a:off x="4579938" y="4602163"/>
              <a:ext cx="190500" cy="104775"/>
            </a:xfrm>
            <a:custGeom>
              <a:avLst/>
              <a:gdLst>
                <a:gd name="T0" fmla="*/ 0 w 120"/>
                <a:gd name="T1" fmla="*/ 0 h 66"/>
                <a:gd name="T2" fmla="*/ 23 w 120"/>
                <a:gd name="T3" fmla="*/ 66 h 66"/>
                <a:gd name="T4" fmla="*/ 120 w 120"/>
                <a:gd name="T5" fmla="*/ 66 h 66"/>
                <a:gd name="T6" fmla="*/ 94 w 120"/>
                <a:gd name="T7" fmla="*/ 0 h 66"/>
                <a:gd name="T8" fmla="*/ 0 w 12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6">
                  <a:moveTo>
                    <a:pt x="0" y="0"/>
                  </a:moveTo>
                  <a:lnTo>
                    <a:pt x="23" y="66"/>
                  </a:lnTo>
                  <a:lnTo>
                    <a:pt x="120" y="66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"/>
            <p:cNvSpPr>
              <a:spLocks/>
            </p:cNvSpPr>
            <p:nvPr userDrawn="1"/>
          </p:nvSpPr>
          <p:spPr bwMode="gray">
            <a:xfrm>
              <a:off x="1671638" y="4365626"/>
              <a:ext cx="177800" cy="93663"/>
            </a:xfrm>
            <a:custGeom>
              <a:avLst/>
              <a:gdLst>
                <a:gd name="T0" fmla="*/ 91 w 112"/>
                <a:gd name="T1" fmla="*/ 59 h 59"/>
                <a:gd name="T2" fmla="*/ 112 w 112"/>
                <a:gd name="T3" fmla="*/ 0 h 59"/>
                <a:gd name="T4" fmla="*/ 23 w 112"/>
                <a:gd name="T5" fmla="*/ 0 h 59"/>
                <a:gd name="T6" fmla="*/ 0 w 112"/>
                <a:gd name="T7" fmla="*/ 59 h 59"/>
                <a:gd name="T8" fmla="*/ 91 w 11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91" y="59"/>
                  </a:moveTo>
                  <a:lnTo>
                    <a:pt x="112" y="0"/>
                  </a:lnTo>
                  <a:lnTo>
                    <a:pt x="23" y="0"/>
                  </a:lnTo>
                  <a:lnTo>
                    <a:pt x="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1"/>
            <p:cNvSpPr>
              <a:spLocks/>
            </p:cNvSpPr>
            <p:nvPr userDrawn="1"/>
          </p:nvSpPr>
          <p:spPr bwMode="gray">
            <a:xfrm>
              <a:off x="4538663" y="4478338"/>
              <a:ext cx="182563" cy="104775"/>
            </a:xfrm>
            <a:custGeom>
              <a:avLst/>
              <a:gdLst>
                <a:gd name="T0" fmla="*/ 89 w 115"/>
                <a:gd name="T1" fmla="*/ 0 h 66"/>
                <a:gd name="T2" fmla="*/ 0 w 115"/>
                <a:gd name="T3" fmla="*/ 0 h 66"/>
                <a:gd name="T4" fmla="*/ 22 w 115"/>
                <a:gd name="T5" fmla="*/ 66 h 66"/>
                <a:gd name="T6" fmla="*/ 115 w 115"/>
                <a:gd name="T7" fmla="*/ 66 h 66"/>
                <a:gd name="T8" fmla="*/ 89 w 11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89" y="0"/>
                  </a:moveTo>
                  <a:lnTo>
                    <a:pt x="0" y="0"/>
                  </a:lnTo>
                  <a:lnTo>
                    <a:pt x="22" y="66"/>
                  </a:lnTo>
                  <a:lnTo>
                    <a:pt x="115" y="6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2"/>
            <p:cNvSpPr>
              <a:spLocks/>
            </p:cNvSpPr>
            <p:nvPr userDrawn="1"/>
          </p:nvSpPr>
          <p:spPr bwMode="gray">
            <a:xfrm>
              <a:off x="4416425" y="4602163"/>
              <a:ext cx="180975" cy="104775"/>
            </a:xfrm>
            <a:custGeom>
              <a:avLst/>
              <a:gdLst>
                <a:gd name="T0" fmla="*/ 91 w 114"/>
                <a:gd name="T1" fmla="*/ 0 h 66"/>
                <a:gd name="T2" fmla="*/ 0 w 114"/>
                <a:gd name="T3" fmla="*/ 0 h 66"/>
                <a:gd name="T4" fmla="*/ 20 w 114"/>
                <a:gd name="T5" fmla="*/ 66 h 66"/>
                <a:gd name="T6" fmla="*/ 114 w 114"/>
                <a:gd name="T7" fmla="*/ 66 h 66"/>
                <a:gd name="T8" fmla="*/ 91 w 1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1" y="0"/>
                  </a:moveTo>
                  <a:lnTo>
                    <a:pt x="0" y="0"/>
                  </a:lnTo>
                  <a:lnTo>
                    <a:pt x="20" y="66"/>
                  </a:lnTo>
                  <a:lnTo>
                    <a:pt x="114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3"/>
            <p:cNvSpPr>
              <a:spLocks/>
            </p:cNvSpPr>
            <p:nvPr userDrawn="1"/>
          </p:nvSpPr>
          <p:spPr bwMode="gray">
            <a:xfrm>
              <a:off x="2286000" y="4478338"/>
              <a:ext cx="160338" cy="104775"/>
            </a:xfrm>
            <a:custGeom>
              <a:avLst/>
              <a:gdLst>
                <a:gd name="T0" fmla="*/ 101 w 101"/>
                <a:gd name="T1" fmla="*/ 0 h 66"/>
                <a:gd name="T2" fmla="*/ 14 w 101"/>
                <a:gd name="T3" fmla="*/ 0 h 66"/>
                <a:gd name="T4" fmla="*/ 0 w 101"/>
                <a:gd name="T5" fmla="*/ 66 h 66"/>
                <a:gd name="T6" fmla="*/ 90 w 101"/>
                <a:gd name="T7" fmla="*/ 66 h 66"/>
                <a:gd name="T8" fmla="*/ 101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101" y="0"/>
                  </a:moveTo>
                  <a:lnTo>
                    <a:pt x="14" y="0"/>
                  </a:lnTo>
                  <a:lnTo>
                    <a:pt x="0" y="66"/>
                  </a:lnTo>
                  <a:lnTo>
                    <a:pt x="90" y="6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4"/>
            <p:cNvSpPr>
              <a:spLocks/>
            </p:cNvSpPr>
            <p:nvPr userDrawn="1"/>
          </p:nvSpPr>
          <p:spPr bwMode="gray">
            <a:xfrm>
              <a:off x="1793875" y="4478338"/>
              <a:ext cx="174625" cy="104775"/>
            </a:xfrm>
            <a:custGeom>
              <a:avLst/>
              <a:gdLst>
                <a:gd name="T0" fmla="*/ 0 w 110"/>
                <a:gd name="T1" fmla="*/ 66 h 66"/>
                <a:gd name="T2" fmla="*/ 90 w 110"/>
                <a:gd name="T3" fmla="*/ 66 h 66"/>
                <a:gd name="T4" fmla="*/ 110 w 110"/>
                <a:gd name="T5" fmla="*/ 0 h 66"/>
                <a:gd name="T6" fmla="*/ 23 w 110"/>
                <a:gd name="T7" fmla="*/ 0 h 66"/>
                <a:gd name="T8" fmla="*/ 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0" y="66"/>
                  </a:moveTo>
                  <a:lnTo>
                    <a:pt x="90" y="66"/>
                  </a:lnTo>
                  <a:lnTo>
                    <a:pt x="110" y="0"/>
                  </a:lnTo>
                  <a:lnTo>
                    <a:pt x="23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5"/>
            <p:cNvSpPr>
              <a:spLocks/>
            </p:cNvSpPr>
            <p:nvPr userDrawn="1"/>
          </p:nvSpPr>
          <p:spPr bwMode="gray">
            <a:xfrm>
              <a:off x="2765425" y="4602163"/>
              <a:ext cx="153988" cy="104775"/>
            </a:xfrm>
            <a:custGeom>
              <a:avLst/>
              <a:gdLst>
                <a:gd name="T0" fmla="*/ 97 w 97"/>
                <a:gd name="T1" fmla="*/ 0 h 66"/>
                <a:gd name="T2" fmla="*/ 5 w 97"/>
                <a:gd name="T3" fmla="*/ 0 h 66"/>
                <a:gd name="T4" fmla="*/ 0 w 97"/>
                <a:gd name="T5" fmla="*/ 66 h 66"/>
                <a:gd name="T6" fmla="*/ 94 w 97"/>
                <a:gd name="T7" fmla="*/ 66 h 66"/>
                <a:gd name="T8" fmla="*/ 97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7" y="0"/>
                  </a:moveTo>
                  <a:lnTo>
                    <a:pt x="5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6"/>
            <p:cNvSpPr>
              <a:spLocks/>
            </p:cNvSpPr>
            <p:nvPr userDrawn="1"/>
          </p:nvSpPr>
          <p:spPr bwMode="gray">
            <a:xfrm>
              <a:off x="1625600" y="4478338"/>
              <a:ext cx="182563" cy="104775"/>
            </a:xfrm>
            <a:custGeom>
              <a:avLst/>
              <a:gdLst>
                <a:gd name="T0" fmla="*/ 0 w 115"/>
                <a:gd name="T1" fmla="*/ 66 h 66"/>
                <a:gd name="T2" fmla="*/ 93 w 115"/>
                <a:gd name="T3" fmla="*/ 66 h 66"/>
                <a:gd name="T4" fmla="*/ 115 w 115"/>
                <a:gd name="T5" fmla="*/ 0 h 66"/>
                <a:gd name="T6" fmla="*/ 24 w 115"/>
                <a:gd name="T7" fmla="*/ 0 h 66"/>
                <a:gd name="T8" fmla="*/ 0 w 11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0" y="66"/>
                  </a:moveTo>
                  <a:lnTo>
                    <a:pt x="93" y="66"/>
                  </a:lnTo>
                  <a:lnTo>
                    <a:pt x="115" y="0"/>
                  </a:lnTo>
                  <a:lnTo>
                    <a:pt x="2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7"/>
            <p:cNvSpPr>
              <a:spLocks/>
            </p:cNvSpPr>
            <p:nvPr userDrawn="1"/>
          </p:nvSpPr>
          <p:spPr bwMode="gray">
            <a:xfrm>
              <a:off x="2154238" y="4365626"/>
              <a:ext cx="158750" cy="93663"/>
            </a:xfrm>
            <a:custGeom>
              <a:avLst/>
              <a:gdLst>
                <a:gd name="T0" fmla="*/ 0 w 100"/>
                <a:gd name="T1" fmla="*/ 59 h 59"/>
                <a:gd name="T2" fmla="*/ 86 w 100"/>
                <a:gd name="T3" fmla="*/ 59 h 59"/>
                <a:gd name="T4" fmla="*/ 100 w 100"/>
                <a:gd name="T5" fmla="*/ 0 h 59"/>
                <a:gd name="T6" fmla="*/ 15 w 100"/>
                <a:gd name="T7" fmla="*/ 0 h 59"/>
                <a:gd name="T8" fmla="*/ 0 w 10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9">
                  <a:moveTo>
                    <a:pt x="0" y="59"/>
                  </a:moveTo>
                  <a:lnTo>
                    <a:pt x="86" y="59"/>
                  </a:lnTo>
                  <a:lnTo>
                    <a:pt x="100" y="0"/>
                  </a:lnTo>
                  <a:lnTo>
                    <a:pt x="15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8"/>
            <p:cNvSpPr>
              <a:spLocks/>
            </p:cNvSpPr>
            <p:nvPr userDrawn="1"/>
          </p:nvSpPr>
          <p:spPr bwMode="gray">
            <a:xfrm>
              <a:off x="1749425" y="4602163"/>
              <a:ext cx="180975" cy="104775"/>
            </a:xfrm>
            <a:custGeom>
              <a:avLst/>
              <a:gdLst>
                <a:gd name="T0" fmla="*/ 94 w 114"/>
                <a:gd name="T1" fmla="*/ 66 h 66"/>
                <a:gd name="T2" fmla="*/ 114 w 114"/>
                <a:gd name="T3" fmla="*/ 0 h 66"/>
                <a:gd name="T4" fmla="*/ 23 w 114"/>
                <a:gd name="T5" fmla="*/ 0 h 66"/>
                <a:gd name="T6" fmla="*/ 0 w 114"/>
                <a:gd name="T7" fmla="*/ 66 h 66"/>
                <a:gd name="T8" fmla="*/ 94 w 11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4" y="66"/>
                  </a:moveTo>
                  <a:lnTo>
                    <a:pt x="114" y="0"/>
                  </a:lnTo>
                  <a:lnTo>
                    <a:pt x="23" y="0"/>
                  </a:lnTo>
                  <a:lnTo>
                    <a:pt x="0" y="66"/>
                  </a:lnTo>
                  <a:lnTo>
                    <a:pt x="94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9"/>
            <p:cNvSpPr>
              <a:spLocks/>
            </p:cNvSpPr>
            <p:nvPr userDrawn="1"/>
          </p:nvSpPr>
          <p:spPr bwMode="gray">
            <a:xfrm>
              <a:off x="1995488" y="4365626"/>
              <a:ext cx="163513" cy="93663"/>
            </a:xfrm>
            <a:custGeom>
              <a:avLst/>
              <a:gdLst>
                <a:gd name="T0" fmla="*/ 0 w 103"/>
                <a:gd name="T1" fmla="*/ 59 h 59"/>
                <a:gd name="T2" fmla="*/ 86 w 103"/>
                <a:gd name="T3" fmla="*/ 59 h 59"/>
                <a:gd name="T4" fmla="*/ 103 w 103"/>
                <a:gd name="T5" fmla="*/ 0 h 59"/>
                <a:gd name="T6" fmla="*/ 19 w 103"/>
                <a:gd name="T7" fmla="*/ 0 h 59"/>
                <a:gd name="T8" fmla="*/ 0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0" y="59"/>
                  </a:moveTo>
                  <a:lnTo>
                    <a:pt x="86" y="59"/>
                  </a:lnTo>
                  <a:lnTo>
                    <a:pt x="103" y="0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0"/>
            <p:cNvSpPr>
              <a:spLocks/>
            </p:cNvSpPr>
            <p:nvPr userDrawn="1"/>
          </p:nvSpPr>
          <p:spPr bwMode="gray">
            <a:xfrm>
              <a:off x="1836738" y="4365626"/>
              <a:ext cx="166688" cy="93663"/>
            </a:xfrm>
            <a:custGeom>
              <a:avLst/>
              <a:gdLst>
                <a:gd name="T0" fmla="*/ 0 w 105"/>
                <a:gd name="T1" fmla="*/ 59 h 59"/>
                <a:gd name="T2" fmla="*/ 86 w 105"/>
                <a:gd name="T3" fmla="*/ 59 h 59"/>
                <a:gd name="T4" fmla="*/ 105 w 105"/>
                <a:gd name="T5" fmla="*/ 0 h 59"/>
                <a:gd name="T6" fmla="*/ 22 w 105"/>
                <a:gd name="T7" fmla="*/ 0 h 59"/>
                <a:gd name="T8" fmla="*/ 0 w 10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59"/>
                  </a:moveTo>
                  <a:lnTo>
                    <a:pt x="86" y="59"/>
                  </a:lnTo>
                  <a:lnTo>
                    <a:pt x="105" y="0"/>
                  </a:lnTo>
                  <a:lnTo>
                    <a:pt x="2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1"/>
            <p:cNvSpPr>
              <a:spLocks/>
            </p:cNvSpPr>
            <p:nvPr userDrawn="1"/>
          </p:nvSpPr>
          <p:spPr bwMode="gray">
            <a:xfrm>
              <a:off x="2427288" y="4602163"/>
              <a:ext cx="163513" cy="104775"/>
            </a:xfrm>
            <a:custGeom>
              <a:avLst/>
              <a:gdLst>
                <a:gd name="T0" fmla="*/ 103 w 103"/>
                <a:gd name="T1" fmla="*/ 0 h 66"/>
                <a:gd name="T2" fmla="*/ 10 w 103"/>
                <a:gd name="T3" fmla="*/ 0 h 66"/>
                <a:gd name="T4" fmla="*/ 0 w 103"/>
                <a:gd name="T5" fmla="*/ 66 h 66"/>
                <a:gd name="T6" fmla="*/ 93 w 103"/>
                <a:gd name="T7" fmla="*/ 66 h 66"/>
                <a:gd name="T8" fmla="*/ 103 w 10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1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62"/>
            <p:cNvSpPr>
              <a:spLocks/>
            </p:cNvSpPr>
            <p:nvPr userDrawn="1"/>
          </p:nvSpPr>
          <p:spPr bwMode="gray">
            <a:xfrm>
              <a:off x="2595563" y="4602163"/>
              <a:ext cx="1081088" cy="104775"/>
            </a:xfrm>
            <a:custGeom>
              <a:avLst/>
              <a:gdLst>
                <a:gd name="T0" fmla="*/ 681 w 681"/>
                <a:gd name="T1" fmla="*/ 0 h 66"/>
                <a:gd name="T2" fmla="*/ 9 w 681"/>
                <a:gd name="T3" fmla="*/ 0 h 66"/>
                <a:gd name="T4" fmla="*/ 0 w 681"/>
                <a:gd name="T5" fmla="*/ 66 h 66"/>
                <a:gd name="T6" fmla="*/ 675 w 681"/>
                <a:gd name="T7" fmla="*/ 66 h 66"/>
                <a:gd name="T8" fmla="*/ 681 w 68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6">
                  <a:moveTo>
                    <a:pt x="681" y="0"/>
                  </a:moveTo>
                  <a:lnTo>
                    <a:pt x="9" y="0"/>
                  </a:lnTo>
                  <a:lnTo>
                    <a:pt x="0" y="66"/>
                  </a:lnTo>
                  <a:lnTo>
                    <a:pt x="675" y="66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3"/>
            <p:cNvSpPr>
              <a:spLocks/>
            </p:cNvSpPr>
            <p:nvPr userDrawn="1"/>
          </p:nvSpPr>
          <p:spPr bwMode="gray">
            <a:xfrm>
              <a:off x="2087563" y="4602163"/>
              <a:ext cx="173038" cy="104775"/>
            </a:xfrm>
            <a:custGeom>
              <a:avLst/>
              <a:gdLst>
                <a:gd name="T0" fmla="*/ 109 w 109"/>
                <a:gd name="T1" fmla="*/ 0 h 66"/>
                <a:gd name="T2" fmla="*/ 17 w 109"/>
                <a:gd name="T3" fmla="*/ 0 h 66"/>
                <a:gd name="T4" fmla="*/ 0 w 109"/>
                <a:gd name="T5" fmla="*/ 66 h 66"/>
                <a:gd name="T6" fmla="*/ 94 w 109"/>
                <a:gd name="T7" fmla="*/ 66 h 66"/>
                <a:gd name="T8" fmla="*/ 109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17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64"/>
            <p:cNvSpPr>
              <a:spLocks/>
            </p:cNvSpPr>
            <p:nvPr userDrawn="1"/>
          </p:nvSpPr>
          <p:spPr bwMode="gray">
            <a:xfrm>
              <a:off x="1920875" y="4602163"/>
              <a:ext cx="174625" cy="104775"/>
            </a:xfrm>
            <a:custGeom>
              <a:avLst/>
              <a:gdLst>
                <a:gd name="T0" fmla="*/ 110 w 110"/>
                <a:gd name="T1" fmla="*/ 0 h 66"/>
                <a:gd name="T2" fmla="*/ 19 w 110"/>
                <a:gd name="T3" fmla="*/ 0 h 66"/>
                <a:gd name="T4" fmla="*/ 0 w 110"/>
                <a:gd name="T5" fmla="*/ 66 h 66"/>
                <a:gd name="T6" fmla="*/ 93 w 110"/>
                <a:gd name="T7" fmla="*/ 66 h 66"/>
                <a:gd name="T8" fmla="*/ 110 w 11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5"/>
            <p:cNvSpPr>
              <a:spLocks/>
            </p:cNvSpPr>
            <p:nvPr userDrawn="1"/>
          </p:nvSpPr>
          <p:spPr bwMode="gray">
            <a:xfrm>
              <a:off x="2255838" y="4602163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6 w 106"/>
                <a:gd name="T3" fmla="*/ 0 h 66"/>
                <a:gd name="T4" fmla="*/ 0 w 106"/>
                <a:gd name="T5" fmla="*/ 66 h 66"/>
                <a:gd name="T6" fmla="*/ 95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6" y="0"/>
                  </a:lnTo>
                  <a:lnTo>
                    <a:pt x="0" y="66"/>
                  </a:lnTo>
                  <a:lnTo>
                    <a:pt x="95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66"/>
            <p:cNvSpPr>
              <a:spLocks/>
            </p:cNvSpPr>
            <p:nvPr userDrawn="1"/>
          </p:nvSpPr>
          <p:spPr bwMode="gray">
            <a:xfrm>
              <a:off x="2946400" y="4365626"/>
              <a:ext cx="136525" cy="93663"/>
            </a:xfrm>
            <a:custGeom>
              <a:avLst/>
              <a:gdLst>
                <a:gd name="T0" fmla="*/ 86 w 86"/>
                <a:gd name="T1" fmla="*/ 0 h 59"/>
                <a:gd name="T2" fmla="*/ 1 w 86"/>
                <a:gd name="T3" fmla="*/ 0 h 59"/>
                <a:gd name="T4" fmla="*/ 0 w 86"/>
                <a:gd name="T5" fmla="*/ 59 h 59"/>
                <a:gd name="T6" fmla="*/ 86 w 86"/>
                <a:gd name="T7" fmla="*/ 59 h 59"/>
                <a:gd name="T8" fmla="*/ 86 w 8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86" y="0"/>
                  </a:moveTo>
                  <a:lnTo>
                    <a:pt x="1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67"/>
            <p:cNvSpPr>
              <a:spLocks noChangeArrowheads="1"/>
            </p:cNvSpPr>
            <p:nvPr userDrawn="1"/>
          </p:nvSpPr>
          <p:spPr bwMode="gray">
            <a:xfrm>
              <a:off x="3101975" y="4365626"/>
              <a:ext cx="141288" cy="93663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68"/>
            <p:cNvSpPr>
              <a:spLocks/>
            </p:cNvSpPr>
            <p:nvPr userDrawn="1"/>
          </p:nvSpPr>
          <p:spPr bwMode="gray">
            <a:xfrm>
              <a:off x="2938463" y="4478338"/>
              <a:ext cx="304800" cy="104775"/>
            </a:xfrm>
            <a:custGeom>
              <a:avLst/>
              <a:gdLst>
                <a:gd name="T0" fmla="*/ 103 w 192"/>
                <a:gd name="T1" fmla="*/ 0 h 66"/>
                <a:gd name="T2" fmla="*/ 103 w 192"/>
                <a:gd name="T3" fmla="*/ 66 h 66"/>
                <a:gd name="T4" fmla="*/ 91 w 192"/>
                <a:gd name="T5" fmla="*/ 66 h 66"/>
                <a:gd name="T6" fmla="*/ 91 w 192"/>
                <a:gd name="T7" fmla="*/ 0 h 66"/>
                <a:gd name="T8" fmla="*/ 3 w 192"/>
                <a:gd name="T9" fmla="*/ 0 h 66"/>
                <a:gd name="T10" fmla="*/ 0 w 192"/>
                <a:gd name="T11" fmla="*/ 66 h 66"/>
                <a:gd name="T12" fmla="*/ 192 w 192"/>
                <a:gd name="T13" fmla="*/ 66 h 66"/>
                <a:gd name="T14" fmla="*/ 192 w 192"/>
                <a:gd name="T15" fmla="*/ 0 h 66"/>
                <a:gd name="T16" fmla="*/ 103 w 192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66">
                  <a:moveTo>
                    <a:pt x="103" y="0"/>
                  </a:moveTo>
                  <a:lnTo>
                    <a:pt x="103" y="66"/>
                  </a:lnTo>
                  <a:lnTo>
                    <a:pt x="91" y="66"/>
                  </a:lnTo>
                  <a:lnTo>
                    <a:pt x="91" y="0"/>
                  </a:lnTo>
                  <a:lnTo>
                    <a:pt x="3" y="0"/>
                  </a:lnTo>
                  <a:lnTo>
                    <a:pt x="0" y="66"/>
                  </a:lnTo>
                  <a:lnTo>
                    <a:pt x="192" y="66"/>
                  </a:lnTo>
                  <a:lnTo>
                    <a:pt x="192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69"/>
            <p:cNvSpPr>
              <a:spLocks noChangeArrowheads="1"/>
            </p:cNvSpPr>
            <p:nvPr userDrawn="1"/>
          </p:nvSpPr>
          <p:spPr bwMode="gray">
            <a:xfrm>
              <a:off x="2641600" y="4168776"/>
              <a:ext cx="1249363" cy="53975"/>
            </a:xfrm>
            <a:prstGeom prst="rect">
              <a:avLst/>
            </a:prstGeom>
            <a:solidFill>
              <a:srgbClr val="006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0"/>
            <p:cNvSpPr>
              <a:spLocks/>
            </p:cNvSpPr>
            <p:nvPr userDrawn="1"/>
          </p:nvSpPr>
          <p:spPr bwMode="gray">
            <a:xfrm>
              <a:off x="2738438" y="2654301"/>
              <a:ext cx="1033463" cy="800100"/>
            </a:xfrm>
            <a:custGeom>
              <a:avLst/>
              <a:gdLst>
                <a:gd name="T0" fmla="*/ 212 w 424"/>
                <a:gd name="T1" fmla="*/ 330 h 330"/>
                <a:gd name="T2" fmla="*/ 0 w 424"/>
                <a:gd name="T3" fmla="*/ 118 h 330"/>
                <a:gd name="T4" fmla="*/ 424 w 424"/>
                <a:gd name="T5" fmla="*/ 118 h 330"/>
                <a:gd name="T6" fmla="*/ 212 w 424"/>
                <a:gd name="T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30">
                  <a:moveTo>
                    <a:pt x="212" y="33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17" y="0"/>
                    <a:pt x="307" y="0"/>
                    <a:pt x="424" y="118"/>
                  </a:cubicBezTo>
                  <a:lnTo>
                    <a:pt x="212" y="330"/>
                  </a:lnTo>
                  <a:close/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1"/>
            <p:cNvSpPr>
              <a:spLocks/>
            </p:cNvSpPr>
            <p:nvPr userDrawn="1"/>
          </p:nvSpPr>
          <p:spPr bwMode="gray">
            <a:xfrm>
              <a:off x="2738438" y="3454401"/>
              <a:ext cx="1033463" cy="796925"/>
            </a:xfrm>
            <a:custGeom>
              <a:avLst/>
              <a:gdLst>
                <a:gd name="T0" fmla="*/ 212 w 424"/>
                <a:gd name="T1" fmla="*/ 0 h 329"/>
                <a:gd name="T2" fmla="*/ 424 w 424"/>
                <a:gd name="T3" fmla="*/ 212 h 329"/>
                <a:gd name="T4" fmla="*/ 0 w 424"/>
                <a:gd name="T5" fmla="*/ 212 h 329"/>
                <a:gd name="T6" fmla="*/ 212 w 424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29">
                  <a:moveTo>
                    <a:pt x="212" y="0"/>
                  </a:moveTo>
                  <a:cubicBezTo>
                    <a:pt x="424" y="212"/>
                    <a:pt x="424" y="212"/>
                    <a:pt x="424" y="212"/>
                  </a:cubicBezTo>
                  <a:cubicBezTo>
                    <a:pt x="307" y="329"/>
                    <a:pt x="117" y="329"/>
                    <a:pt x="0" y="212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2"/>
            <p:cNvSpPr>
              <a:spLocks/>
            </p:cNvSpPr>
            <p:nvPr userDrawn="1"/>
          </p:nvSpPr>
          <p:spPr bwMode="gray">
            <a:xfrm>
              <a:off x="3254375" y="2765426"/>
              <a:ext cx="517525" cy="688975"/>
            </a:xfrm>
            <a:custGeom>
              <a:avLst/>
              <a:gdLst>
                <a:gd name="T0" fmla="*/ 0 w 212"/>
                <a:gd name="T1" fmla="*/ 284 h 284"/>
                <a:gd name="T2" fmla="*/ 212 w 212"/>
                <a:gd name="T3" fmla="*/ 72 h 284"/>
                <a:gd name="T4" fmla="*/ 99 w 212"/>
                <a:gd name="T5" fmla="*/ 0 h 284"/>
                <a:gd name="T6" fmla="*/ 0 w 212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284">
                  <a:moveTo>
                    <a:pt x="0" y="284"/>
                  </a:moveTo>
                  <a:cubicBezTo>
                    <a:pt x="212" y="72"/>
                    <a:pt x="212" y="72"/>
                    <a:pt x="212" y="72"/>
                  </a:cubicBezTo>
                  <a:cubicBezTo>
                    <a:pt x="179" y="39"/>
                    <a:pt x="140" y="15"/>
                    <a:pt x="99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3"/>
            <p:cNvSpPr>
              <a:spLocks/>
            </p:cNvSpPr>
            <p:nvPr userDrawn="1"/>
          </p:nvSpPr>
          <p:spPr bwMode="gray">
            <a:xfrm>
              <a:off x="2062163" y="3297238"/>
              <a:ext cx="596900" cy="508000"/>
            </a:xfrm>
            <a:custGeom>
              <a:avLst/>
              <a:gdLst>
                <a:gd name="T0" fmla="*/ 173 w 245"/>
                <a:gd name="T1" fmla="*/ 198 h 210"/>
                <a:gd name="T2" fmla="*/ 118 w 245"/>
                <a:gd name="T3" fmla="*/ 202 h 210"/>
                <a:gd name="T4" fmla="*/ 0 w 245"/>
                <a:gd name="T5" fmla="*/ 152 h 210"/>
                <a:gd name="T6" fmla="*/ 0 w 245"/>
                <a:gd name="T7" fmla="*/ 0 h 210"/>
                <a:gd name="T8" fmla="*/ 245 w 245"/>
                <a:gd name="T9" fmla="*/ 0 h 210"/>
                <a:gd name="T10" fmla="*/ 245 w 245"/>
                <a:gd name="T11" fmla="*/ 168 h 210"/>
                <a:gd name="T12" fmla="*/ 173 w 245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0">
                  <a:moveTo>
                    <a:pt x="173" y="198"/>
                  </a:moveTo>
                  <a:cubicBezTo>
                    <a:pt x="118" y="202"/>
                    <a:pt x="118" y="202"/>
                    <a:pt x="118" y="202"/>
                  </a:cubicBezTo>
                  <a:cubicBezTo>
                    <a:pt x="41" y="210"/>
                    <a:pt x="2" y="157"/>
                    <a:pt x="0" y="1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173" y="198"/>
                    <a:pt x="173" y="198"/>
                    <a:pt x="173" y="198"/>
                  </a:cubicBezTo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gray">
            <a:xfrm>
              <a:off x="2443163" y="3630613"/>
              <a:ext cx="322263" cy="146050"/>
            </a:xfrm>
            <a:custGeom>
              <a:avLst/>
              <a:gdLst>
                <a:gd name="T0" fmla="*/ 0 w 132"/>
                <a:gd name="T1" fmla="*/ 30 h 60"/>
                <a:gd name="T2" fmla="*/ 30 w 132"/>
                <a:gd name="T3" fmla="*/ 60 h 60"/>
                <a:gd name="T4" fmla="*/ 73 w 132"/>
                <a:gd name="T5" fmla="*/ 60 h 60"/>
                <a:gd name="T6" fmla="*/ 106 w 132"/>
                <a:gd name="T7" fmla="*/ 60 h 60"/>
                <a:gd name="T8" fmla="*/ 132 w 132"/>
                <a:gd name="T9" fmla="*/ 35 h 60"/>
                <a:gd name="T10" fmla="*/ 132 w 132"/>
                <a:gd name="T11" fmla="*/ 30 h 60"/>
                <a:gd name="T12" fmla="*/ 132 w 132"/>
                <a:gd name="T13" fmla="*/ 25 h 60"/>
                <a:gd name="T14" fmla="*/ 106 w 132"/>
                <a:gd name="T15" fmla="*/ 0 h 60"/>
                <a:gd name="T16" fmla="*/ 73 w 132"/>
                <a:gd name="T17" fmla="*/ 0 h 60"/>
                <a:gd name="T18" fmla="*/ 30 w 132"/>
                <a:gd name="T19" fmla="*/ 0 h 60"/>
                <a:gd name="T20" fmla="*/ 0 w 132"/>
                <a:gd name="T21" fmla="*/ 30 h 60"/>
                <a:gd name="T22" fmla="*/ 0 w 132"/>
                <a:gd name="T23" fmla="*/ 30 h 60"/>
                <a:gd name="T24" fmla="*/ 0 w 132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20" y="60"/>
                    <a:pt x="132" y="49"/>
                    <a:pt x="132" y="35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2" y="11"/>
                    <a:pt x="120" y="0"/>
                    <a:pt x="10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5"/>
            <p:cNvSpPr>
              <a:spLocks/>
            </p:cNvSpPr>
            <p:nvPr userDrawn="1"/>
          </p:nvSpPr>
          <p:spPr bwMode="gray">
            <a:xfrm>
              <a:off x="2460625" y="3476626"/>
              <a:ext cx="390525" cy="144463"/>
            </a:xfrm>
            <a:custGeom>
              <a:avLst/>
              <a:gdLst>
                <a:gd name="T0" fmla="*/ 0 w 160"/>
                <a:gd name="T1" fmla="*/ 31 h 60"/>
                <a:gd name="T2" fmla="*/ 30 w 160"/>
                <a:gd name="T3" fmla="*/ 60 h 60"/>
                <a:gd name="T4" fmla="*/ 101 w 160"/>
                <a:gd name="T5" fmla="*/ 60 h 60"/>
                <a:gd name="T6" fmla="*/ 135 w 160"/>
                <a:gd name="T7" fmla="*/ 60 h 60"/>
                <a:gd name="T8" fmla="*/ 160 w 160"/>
                <a:gd name="T9" fmla="*/ 35 h 60"/>
                <a:gd name="T10" fmla="*/ 160 w 160"/>
                <a:gd name="T11" fmla="*/ 30 h 60"/>
                <a:gd name="T12" fmla="*/ 160 w 160"/>
                <a:gd name="T13" fmla="*/ 26 h 60"/>
                <a:gd name="T14" fmla="*/ 135 w 160"/>
                <a:gd name="T15" fmla="*/ 0 h 60"/>
                <a:gd name="T16" fmla="*/ 101 w 160"/>
                <a:gd name="T17" fmla="*/ 0 h 60"/>
                <a:gd name="T18" fmla="*/ 30 w 160"/>
                <a:gd name="T19" fmla="*/ 0 h 60"/>
                <a:gd name="T20" fmla="*/ 0 w 160"/>
                <a:gd name="T21" fmla="*/ 30 h 60"/>
                <a:gd name="T22" fmla="*/ 0 w 160"/>
                <a:gd name="T23" fmla="*/ 30 h 60"/>
                <a:gd name="T24" fmla="*/ 0 w 160"/>
                <a:gd name="T25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60">
                  <a:moveTo>
                    <a:pt x="0" y="31"/>
                  </a:moveTo>
                  <a:cubicBezTo>
                    <a:pt x="0" y="47"/>
                    <a:pt x="14" y="60"/>
                    <a:pt x="30" y="60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9" y="60"/>
                    <a:pt x="160" y="49"/>
                    <a:pt x="160" y="35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12"/>
                    <a:pt x="149" y="0"/>
                    <a:pt x="13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6"/>
            <p:cNvSpPr>
              <a:spLocks/>
            </p:cNvSpPr>
            <p:nvPr userDrawn="1"/>
          </p:nvSpPr>
          <p:spPr bwMode="gray">
            <a:xfrm>
              <a:off x="2336800" y="3322638"/>
              <a:ext cx="533400" cy="146050"/>
            </a:xfrm>
            <a:custGeom>
              <a:avLst/>
              <a:gdLst>
                <a:gd name="T0" fmla="*/ 6 w 219"/>
                <a:gd name="T1" fmla="*/ 30 h 60"/>
                <a:gd name="T2" fmla="*/ 36 w 219"/>
                <a:gd name="T3" fmla="*/ 60 h 60"/>
                <a:gd name="T4" fmla="*/ 150 w 219"/>
                <a:gd name="T5" fmla="*/ 60 h 60"/>
                <a:gd name="T6" fmla="*/ 193 w 219"/>
                <a:gd name="T7" fmla="*/ 60 h 60"/>
                <a:gd name="T8" fmla="*/ 219 w 219"/>
                <a:gd name="T9" fmla="*/ 34 h 60"/>
                <a:gd name="T10" fmla="*/ 219 w 219"/>
                <a:gd name="T11" fmla="*/ 30 h 60"/>
                <a:gd name="T12" fmla="*/ 219 w 219"/>
                <a:gd name="T13" fmla="*/ 25 h 60"/>
                <a:gd name="T14" fmla="*/ 193 w 219"/>
                <a:gd name="T15" fmla="*/ 0 h 60"/>
                <a:gd name="T16" fmla="*/ 150 w 219"/>
                <a:gd name="T17" fmla="*/ 0 h 60"/>
                <a:gd name="T18" fmla="*/ 36 w 219"/>
                <a:gd name="T19" fmla="*/ 0 h 60"/>
                <a:gd name="T20" fmla="*/ 6 w 219"/>
                <a:gd name="T21" fmla="*/ 29 h 60"/>
                <a:gd name="T22" fmla="*/ 0 w 219"/>
                <a:gd name="T23" fmla="*/ 30 h 60"/>
                <a:gd name="T24" fmla="*/ 6 w 219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60">
                  <a:moveTo>
                    <a:pt x="6" y="30"/>
                  </a:moveTo>
                  <a:cubicBezTo>
                    <a:pt x="6" y="46"/>
                    <a:pt x="19" y="60"/>
                    <a:pt x="36" y="60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207" y="60"/>
                    <a:pt x="219" y="48"/>
                    <a:pt x="219" y="34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19" y="11"/>
                    <a:pt x="207" y="0"/>
                    <a:pt x="19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6" y="13"/>
                    <a:pt x="6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30"/>
                    <a:pt x="6" y="30"/>
                    <a:pt x="6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7"/>
            <p:cNvSpPr>
              <a:spLocks/>
            </p:cNvSpPr>
            <p:nvPr userDrawn="1"/>
          </p:nvSpPr>
          <p:spPr bwMode="gray">
            <a:xfrm>
              <a:off x="2338388" y="3168651"/>
              <a:ext cx="490538" cy="144463"/>
            </a:xfrm>
            <a:custGeom>
              <a:avLst/>
              <a:gdLst>
                <a:gd name="T0" fmla="*/ 0 w 201"/>
                <a:gd name="T1" fmla="*/ 30 h 60"/>
                <a:gd name="T2" fmla="*/ 30 w 201"/>
                <a:gd name="T3" fmla="*/ 60 h 60"/>
                <a:gd name="T4" fmla="*/ 132 w 201"/>
                <a:gd name="T5" fmla="*/ 60 h 60"/>
                <a:gd name="T6" fmla="*/ 175 w 201"/>
                <a:gd name="T7" fmla="*/ 60 h 60"/>
                <a:gd name="T8" fmla="*/ 201 w 201"/>
                <a:gd name="T9" fmla="*/ 35 h 60"/>
                <a:gd name="T10" fmla="*/ 201 w 201"/>
                <a:gd name="T11" fmla="*/ 30 h 60"/>
                <a:gd name="T12" fmla="*/ 201 w 201"/>
                <a:gd name="T13" fmla="*/ 25 h 60"/>
                <a:gd name="T14" fmla="*/ 175 w 201"/>
                <a:gd name="T15" fmla="*/ 0 h 60"/>
                <a:gd name="T16" fmla="*/ 132 w 201"/>
                <a:gd name="T17" fmla="*/ 0 h 60"/>
                <a:gd name="T18" fmla="*/ 30 w 201"/>
                <a:gd name="T19" fmla="*/ 0 h 60"/>
                <a:gd name="T20" fmla="*/ 0 w 201"/>
                <a:gd name="T21" fmla="*/ 30 h 60"/>
                <a:gd name="T22" fmla="*/ 0 w 201"/>
                <a:gd name="T23" fmla="*/ 30 h 60"/>
                <a:gd name="T24" fmla="*/ 0 w 201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90" y="60"/>
                    <a:pt x="201" y="49"/>
                    <a:pt x="201" y="35"/>
                  </a:cubicBezTo>
                  <a:cubicBezTo>
                    <a:pt x="201" y="30"/>
                    <a:pt x="201" y="30"/>
                    <a:pt x="201" y="30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1" y="11"/>
                    <a:pt x="190" y="0"/>
                    <a:pt x="17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8"/>
            <p:cNvSpPr>
              <a:spLocks noEditPoints="1"/>
            </p:cNvSpPr>
            <p:nvPr userDrawn="1"/>
          </p:nvSpPr>
          <p:spPr bwMode="gray">
            <a:xfrm>
              <a:off x="2809875" y="3184526"/>
              <a:ext cx="19050" cy="49213"/>
            </a:xfrm>
            <a:custGeom>
              <a:avLst/>
              <a:gdLst>
                <a:gd name="T0" fmla="*/ 0 w 8"/>
                <a:gd name="T1" fmla="*/ 0 h 20"/>
                <a:gd name="T2" fmla="*/ 8 w 8"/>
                <a:gd name="T3" fmla="*/ 18 h 20"/>
                <a:gd name="T4" fmla="*/ 8 w 8"/>
                <a:gd name="T5" fmla="*/ 20 h 20"/>
                <a:gd name="T6" fmla="*/ 8 w 8"/>
                <a:gd name="T7" fmla="*/ 18 h 20"/>
                <a:gd name="T8" fmla="*/ 0 w 8"/>
                <a:gd name="T9" fmla="*/ 0 h 20"/>
                <a:gd name="T10" fmla="*/ 0 w 8"/>
                <a:gd name="T11" fmla="*/ 0 h 20"/>
                <a:gd name="T12" fmla="*/ 0 w 8"/>
                <a:gd name="T13" fmla="*/ 0 h 20"/>
                <a:gd name="T14" fmla="*/ 0 w 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0">
                  <a:moveTo>
                    <a:pt x="0" y="0"/>
                  </a:moveTo>
                  <a:cubicBezTo>
                    <a:pt x="5" y="5"/>
                    <a:pt x="8" y="11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1"/>
                    <a:pt x="5" y="5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8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9"/>
            <p:cNvSpPr>
              <a:spLocks/>
            </p:cNvSpPr>
            <p:nvPr userDrawn="1"/>
          </p:nvSpPr>
          <p:spPr bwMode="gray">
            <a:xfrm>
              <a:off x="2762250" y="3168651"/>
              <a:ext cx="66675" cy="65088"/>
            </a:xfrm>
            <a:custGeom>
              <a:avLst/>
              <a:gdLst>
                <a:gd name="T0" fmla="*/ 1 w 27"/>
                <a:gd name="T1" fmla="*/ 0 h 27"/>
                <a:gd name="T2" fmla="*/ 0 w 27"/>
                <a:gd name="T3" fmla="*/ 0 h 27"/>
                <a:gd name="T4" fmla="*/ 7 w 27"/>
                <a:gd name="T5" fmla="*/ 7 h 27"/>
                <a:gd name="T6" fmla="*/ 26 w 27"/>
                <a:gd name="T7" fmla="*/ 26 h 27"/>
                <a:gd name="T8" fmla="*/ 27 w 27"/>
                <a:gd name="T9" fmla="*/ 27 h 27"/>
                <a:gd name="T10" fmla="*/ 27 w 27"/>
                <a:gd name="T11" fmla="*/ 25 h 27"/>
                <a:gd name="T12" fmla="*/ 19 w 27"/>
                <a:gd name="T13" fmla="*/ 7 h 27"/>
                <a:gd name="T14" fmla="*/ 19 w 27"/>
                <a:gd name="T15" fmla="*/ 7 h 27"/>
                <a:gd name="T16" fmla="*/ 19 w 27"/>
                <a:gd name="T17" fmla="*/ 7 h 27"/>
                <a:gd name="T18" fmla="*/ 1 w 2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7" y="9"/>
                    <a:pt x="24" y="17"/>
                    <a:pt x="26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18"/>
                    <a:pt x="24" y="12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3"/>
                    <a:pt x="8" y="0"/>
                    <a:pt x="1" y="0"/>
                  </a:cubicBezTo>
                </a:path>
              </a:pathLst>
            </a:custGeom>
            <a:solidFill>
              <a:srgbClr val="896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0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1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2"/>
            <p:cNvSpPr>
              <a:spLocks/>
            </p:cNvSpPr>
            <p:nvPr userDrawn="1"/>
          </p:nvSpPr>
          <p:spPr bwMode="gray">
            <a:xfrm>
              <a:off x="2249488" y="2940051"/>
              <a:ext cx="801688" cy="1027113"/>
            </a:xfrm>
            <a:custGeom>
              <a:avLst/>
              <a:gdLst>
                <a:gd name="T0" fmla="*/ 329 w 329"/>
                <a:gd name="T1" fmla="*/ 212 h 424"/>
                <a:gd name="T2" fmla="*/ 117 w 329"/>
                <a:gd name="T3" fmla="*/ 424 h 424"/>
                <a:gd name="T4" fmla="*/ 117 w 329"/>
                <a:gd name="T5" fmla="*/ 0 h 424"/>
                <a:gd name="T6" fmla="*/ 329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329" y="212"/>
                  </a:moveTo>
                  <a:cubicBezTo>
                    <a:pt x="117" y="424"/>
                    <a:pt x="117" y="424"/>
                    <a:pt x="117" y="424"/>
                  </a:cubicBezTo>
                  <a:cubicBezTo>
                    <a:pt x="0" y="306"/>
                    <a:pt x="0" y="117"/>
                    <a:pt x="117" y="0"/>
                  </a:cubicBezTo>
                  <a:cubicBezTo>
                    <a:pt x="329" y="212"/>
                    <a:pt x="329" y="212"/>
                    <a:pt x="329" y="212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3"/>
            <p:cNvSpPr>
              <a:spLocks/>
            </p:cNvSpPr>
            <p:nvPr userDrawn="1"/>
          </p:nvSpPr>
          <p:spPr bwMode="gray">
            <a:xfrm>
              <a:off x="2533650" y="2940051"/>
              <a:ext cx="582613" cy="1027113"/>
            </a:xfrm>
            <a:custGeom>
              <a:avLst/>
              <a:gdLst>
                <a:gd name="T0" fmla="*/ 0 w 367"/>
                <a:gd name="T1" fmla="*/ 0 h 647"/>
                <a:gd name="T2" fmla="*/ 42 w 367"/>
                <a:gd name="T3" fmla="*/ 0 h 647"/>
                <a:gd name="T4" fmla="*/ 367 w 367"/>
                <a:gd name="T5" fmla="*/ 324 h 647"/>
                <a:gd name="T6" fmla="*/ 42 w 367"/>
                <a:gd name="T7" fmla="*/ 647 h 647"/>
                <a:gd name="T8" fmla="*/ 0 w 367"/>
                <a:gd name="T9" fmla="*/ 647 h 647"/>
                <a:gd name="T10" fmla="*/ 326 w 367"/>
                <a:gd name="T11" fmla="*/ 324 h 647"/>
                <a:gd name="T12" fmla="*/ 0 w 367"/>
                <a:gd name="T1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647">
                  <a:moveTo>
                    <a:pt x="0" y="0"/>
                  </a:moveTo>
                  <a:lnTo>
                    <a:pt x="42" y="0"/>
                  </a:lnTo>
                  <a:lnTo>
                    <a:pt x="367" y="324"/>
                  </a:lnTo>
                  <a:lnTo>
                    <a:pt x="42" y="647"/>
                  </a:lnTo>
                  <a:lnTo>
                    <a:pt x="0" y="647"/>
                  </a:lnTo>
                  <a:lnTo>
                    <a:pt x="326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84"/>
            <p:cNvSpPr>
              <a:spLocks noChangeArrowheads="1"/>
            </p:cNvSpPr>
            <p:nvPr userDrawn="1"/>
          </p:nvSpPr>
          <p:spPr bwMode="gray">
            <a:xfrm>
              <a:off x="1779588" y="3362326"/>
              <a:ext cx="312738" cy="303213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5"/>
            <p:cNvSpPr>
              <a:spLocks/>
            </p:cNvSpPr>
            <p:nvPr userDrawn="1"/>
          </p:nvSpPr>
          <p:spPr bwMode="gray">
            <a:xfrm>
              <a:off x="2319338" y="3357563"/>
              <a:ext cx="263525" cy="55563"/>
            </a:xfrm>
            <a:custGeom>
              <a:avLst/>
              <a:gdLst>
                <a:gd name="T0" fmla="*/ 45 w 108"/>
                <a:gd name="T1" fmla="*/ 0 h 23"/>
                <a:gd name="T2" fmla="*/ 14 w 108"/>
                <a:gd name="T3" fmla="*/ 12 h 23"/>
                <a:gd name="T4" fmla="*/ 14 w 108"/>
                <a:gd name="T5" fmla="*/ 12 h 23"/>
                <a:gd name="T6" fmla="*/ 14 w 108"/>
                <a:gd name="T7" fmla="*/ 12 h 23"/>
                <a:gd name="T8" fmla="*/ 14 w 108"/>
                <a:gd name="T9" fmla="*/ 12 h 23"/>
                <a:gd name="T10" fmla="*/ 0 w 108"/>
                <a:gd name="T11" fmla="*/ 23 h 23"/>
                <a:gd name="T12" fmla="*/ 8 w 108"/>
                <a:gd name="T13" fmla="*/ 21 h 23"/>
                <a:gd name="T14" fmla="*/ 49 w 108"/>
                <a:gd name="T15" fmla="*/ 14 h 23"/>
                <a:gd name="T16" fmla="*/ 67 w 108"/>
                <a:gd name="T17" fmla="*/ 15 h 23"/>
                <a:gd name="T18" fmla="*/ 108 w 108"/>
                <a:gd name="T19" fmla="*/ 18 h 23"/>
                <a:gd name="T20" fmla="*/ 98 w 108"/>
                <a:gd name="T21" fmla="*/ 15 h 23"/>
                <a:gd name="T22" fmla="*/ 98 w 108"/>
                <a:gd name="T23" fmla="*/ 15 h 23"/>
                <a:gd name="T24" fmla="*/ 98 w 108"/>
                <a:gd name="T25" fmla="*/ 15 h 23"/>
                <a:gd name="T26" fmla="*/ 98 w 108"/>
                <a:gd name="T27" fmla="*/ 15 h 23"/>
                <a:gd name="T28" fmla="*/ 45 w 108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">
                  <a:moveTo>
                    <a:pt x="45" y="0"/>
                  </a:moveTo>
                  <a:cubicBezTo>
                    <a:pt x="34" y="0"/>
                    <a:pt x="24" y="3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9" y="17"/>
                    <a:pt x="0" y="23"/>
                  </a:cubicBezTo>
                  <a:cubicBezTo>
                    <a:pt x="0" y="23"/>
                    <a:pt x="3" y="22"/>
                    <a:pt x="8" y="21"/>
                  </a:cubicBezTo>
                  <a:cubicBezTo>
                    <a:pt x="21" y="16"/>
                    <a:pt x="35" y="14"/>
                    <a:pt x="49" y="14"/>
                  </a:cubicBezTo>
                  <a:cubicBezTo>
                    <a:pt x="55" y="14"/>
                    <a:pt x="61" y="14"/>
                    <a:pt x="67" y="15"/>
                  </a:cubicBezTo>
                  <a:cubicBezTo>
                    <a:pt x="79" y="17"/>
                    <a:pt x="94" y="18"/>
                    <a:pt x="108" y="18"/>
                  </a:cubicBezTo>
                  <a:cubicBezTo>
                    <a:pt x="105" y="17"/>
                    <a:pt x="102" y="16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83" y="9"/>
                    <a:pt x="64" y="0"/>
                    <a:pt x="45" y="0"/>
                  </a:cubicBezTo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6"/>
            <p:cNvSpPr>
              <a:spLocks/>
            </p:cNvSpPr>
            <p:nvPr userDrawn="1"/>
          </p:nvSpPr>
          <p:spPr bwMode="gray">
            <a:xfrm>
              <a:off x="3254375" y="2940051"/>
              <a:ext cx="801688" cy="1027113"/>
            </a:xfrm>
            <a:custGeom>
              <a:avLst/>
              <a:gdLst>
                <a:gd name="T0" fmla="*/ 0 w 329"/>
                <a:gd name="T1" fmla="*/ 212 h 424"/>
                <a:gd name="T2" fmla="*/ 212 w 329"/>
                <a:gd name="T3" fmla="*/ 0 h 424"/>
                <a:gd name="T4" fmla="*/ 212 w 329"/>
                <a:gd name="T5" fmla="*/ 424 h 424"/>
                <a:gd name="T6" fmla="*/ 0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0" y="212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329" y="117"/>
                    <a:pt x="329" y="306"/>
                    <a:pt x="212" y="424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7"/>
            <p:cNvSpPr>
              <a:spLocks/>
            </p:cNvSpPr>
            <p:nvPr userDrawn="1"/>
          </p:nvSpPr>
          <p:spPr bwMode="gray">
            <a:xfrm>
              <a:off x="1693863" y="3168651"/>
              <a:ext cx="1093788" cy="423863"/>
            </a:xfrm>
            <a:custGeom>
              <a:avLst/>
              <a:gdLst>
                <a:gd name="T0" fmla="*/ 0 w 449"/>
                <a:gd name="T1" fmla="*/ 5 h 175"/>
                <a:gd name="T2" fmla="*/ 197 w 449"/>
                <a:gd name="T3" fmla="*/ 0 h 175"/>
                <a:gd name="T4" fmla="*/ 323 w 449"/>
                <a:gd name="T5" fmla="*/ 0 h 175"/>
                <a:gd name="T6" fmla="*/ 449 w 449"/>
                <a:gd name="T7" fmla="*/ 56 h 175"/>
                <a:gd name="T8" fmla="*/ 428 w 449"/>
                <a:gd name="T9" fmla="*/ 84 h 175"/>
                <a:gd name="T10" fmla="*/ 355 w 449"/>
                <a:gd name="T11" fmla="*/ 93 h 175"/>
                <a:gd name="T12" fmla="*/ 271 w 449"/>
                <a:gd name="T13" fmla="*/ 90 h 175"/>
                <a:gd name="T14" fmla="*/ 93 w 449"/>
                <a:gd name="T15" fmla="*/ 104 h 175"/>
                <a:gd name="T16" fmla="*/ 0 w 449"/>
                <a:gd name="T17" fmla="*/ 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175">
                  <a:moveTo>
                    <a:pt x="0" y="5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9" y="56"/>
                    <a:pt x="447" y="71"/>
                    <a:pt x="428" y="84"/>
                  </a:cubicBezTo>
                  <a:cubicBezTo>
                    <a:pt x="407" y="100"/>
                    <a:pt x="380" y="103"/>
                    <a:pt x="355" y="93"/>
                  </a:cubicBezTo>
                  <a:cubicBezTo>
                    <a:pt x="330" y="83"/>
                    <a:pt x="297" y="66"/>
                    <a:pt x="271" y="90"/>
                  </a:cubicBezTo>
                  <a:cubicBezTo>
                    <a:pt x="271" y="90"/>
                    <a:pt x="187" y="175"/>
                    <a:pt x="93" y="104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8"/>
            <p:cNvSpPr>
              <a:spLocks/>
            </p:cNvSpPr>
            <p:nvPr userDrawn="1"/>
          </p:nvSpPr>
          <p:spPr bwMode="gray">
            <a:xfrm>
              <a:off x="1693863" y="3170238"/>
              <a:ext cx="215900" cy="511175"/>
            </a:xfrm>
            <a:custGeom>
              <a:avLst/>
              <a:gdLst>
                <a:gd name="T0" fmla="*/ 0 w 89"/>
                <a:gd name="T1" fmla="*/ 211 h 211"/>
                <a:gd name="T2" fmla="*/ 0 w 89"/>
                <a:gd name="T3" fmla="*/ 4 h 211"/>
                <a:gd name="T4" fmla="*/ 89 w 89"/>
                <a:gd name="T5" fmla="*/ 0 h 211"/>
                <a:gd name="T6" fmla="*/ 89 w 89"/>
                <a:gd name="T7" fmla="*/ 150 h 211"/>
                <a:gd name="T8" fmla="*/ 35 w 89"/>
                <a:gd name="T9" fmla="*/ 208 h 211"/>
                <a:gd name="T10" fmla="*/ 0 w 89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1">
                  <a:moveTo>
                    <a:pt x="0" y="21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81"/>
                    <a:pt x="66" y="206"/>
                    <a:pt x="35" y="208"/>
                  </a:cubicBezTo>
                  <a:cubicBezTo>
                    <a:pt x="0" y="211"/>
                    <a:pt x="0" y="211"/>
                    <a:pt x="0" y="2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9"/>
            <p:cNvSpPr>
              <a:spLocks/>
            </p:cNvSpPr>
            <p:nvPr userDrawn="1"/>
          </p:nvSpPr>
          <p:spPr bwMode="gray">
            <a:xfrm>
              <a:off x="444500" y="3155951"/>
              <a:ext cx="1249363" cy="731838"/>
            </a:xfrm>
            <a:custGeom>
              <a:avLst/>
              <a:gdLst>
                <a:gd name="T0" fmla="*/ 486 w 513"/>
                <a:gd name="T1" fmla="*/ 11 h 302"/>
                <a:gd name="T2" fmla="*/ 219 w 513"/>
                <a:gd name="T3" fmla="*/ 32 h 302"/>
                <a:gd name="T4" fmla="*/ 209 w 513"/>
                <a:gd name="T5" fmla="*/ 33 h 302"/>
                <a:gd name="T6" fmla="*/ 200 w 513"/>
                <a:gd name="T7" fmla="*/ 34 h 302"/>
                <a:gd name="T8" fmla="*/ 0 w 513"/>
                <a:gd name="T9" fmla="*/ 0 h 302"/>
                <a:gd name="T10" fmla="*/ 0 w 513"/>
                <a:gd name="T11" fmla="*/ 282 h 302"/>
                <a:gd name="T12" fmla="*/ 150 w 513"/>
                <a:gd name="T13" fmla="*/ 292 h 302"/>
                <a:gd name="T14" fmla="*/ 513 w 513"/>
                <a:gd name="T15" fmla="*/ 217 h 302"/>
                <a:gd name="T16" fmla="*/ 513 w 513"/>
                <a:gd name="T17" fmla="*/ 113 h 302"/>
                <a:gd name="T18" fmla="*/ 513 w 513"/>
                <a:gd name="T19" fmla="*/ 10 h 302"/>
                <a:gd name="T20" fmla="*/ 486 w 513"/>
                <a:gd name="T21" fmla="*/ 1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302">
                  <a:moveTo>
                    <a:pt x="486" y="11"/>
                  </a:move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31" y="37"/>
                    <a:pt x="63" y="25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8" y="299"/>
                    <a:pt x="100" y="302"/>
                    <a:pt x="150" y="292"/>
                  </a:cubicBezTo>
                  <a:cubicBezTo>
                    <a:pt x="513" y="217"/>
                    <a:pt x="513" y="217"/>
                    <a:pt x="513" y="217"/>
                  </a:cubicBezTo>
                  <a:cubicBezTo>
                    <a:pt x="513" y="113"/>
                    <a:pt x="513" y="113"/>
                    <a:pt x="513" y="11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486" y="11"/>
                    <a:pt x="486" y="11"/>
                    <a:pt x="486" y="11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0"/>
            <p:cNvSpPr>
              <a:spLocks/>
            </p:cNvSpPr>
            <p:nvPr userDrawn="1"/>
          </p:nvSpPr>
          <p:spPr bwMode="gray">
            <a:xfrm>
              <a:off x="444500" y="3155951"/>
              <a:ext cx="1249363" cy="188913"/>
            </a:xfrm>
            <a:custGeom>
              <a:avLst/>
              <a:gdLst>
                <a:gd name="T0" fmla="*/ 0 w 513"/>
                <a:gd name="T1" fmla="*/ 0 h 78"/>
                <a:gd name="T2" fmla="*/ 0 w 513"/>
                <a:gd name="T3" fmla="*/ 43 h 78"/>
                <a:gd name="T4" fmla="*/ 179 w 513"/>
                <a:gd name="T5" fmla="*/ 78 h 78"/>
                <a:gd name="T6" fmla="*/ 200 w 513"/>
                <a:gd name="T7" fmla="*/ 77 h 78"/>
                <a:gd name="T8" fmla="*/ 209 w 513"/>
                <a:gd name="T9" fmla="*/ 77 h 78"/>
                <a:gd name="T10" fmla="*/ 219 w 513"/>
                <a:gd name="T11" fmla="*/ 76 h 78"/>
                <a:gd name="T12" fmla="*/ 486 w 513"/>
                <a:gd name="T13" fmla="*/ 55 h 78"/>
                <a:gd name="T14" fmla="*/ 513 w 513"/>
                <a:gd name="T15" fmla="*/ 53 h 78"/>
                <a:gd name="T16" fmla="*/ 513 w 513"/>
                <a:gd name="T17" fmla="*/ 10 h 78"/>
                <a:gd name="T18" fmla="*/ 511 w 513"/>
                <a:gd name="T19" fmla="*/ 10 h 78"/>
                <a:gd name="T20" fmla="*/ 503 w 513"/>
                <a:gd name="T21" fmla="*/ 10 h 78"/>
                <a:gd name="T22" fmla="*/ 486 w 513"/>
                <a:gd name="T23" fmla="*/ 11 h 78"/>
                <a:gd name="T24" fmla="*/ 219 w 513"/>
                <a:gd name="T25" fmla="*/ 32 h 78"/>
                <a:gd name="T26" fmla="*/ 209 w 513"/>
                <a:gd name="T27" fmla="*/ 33 h 78"/>
                <a:gd name="T28" fmla="*/ 200 w 513"/>
                <a:gd name="T29" fmla="*/ 34 h 78"/>
                <a:gd name="T30" fmla="*/ 179 w 513"/>
                <a:gd name="T31" fmla="*/ 34 h 78"/>
                <a:gd name="T32" fmla="*/ 0 w 51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8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57" y="66"/>
                    <a:pt x="117" y="78"/>
                    <a:pt x="179" y="78"/>
                  </a:cubicBezTo>
                  <a:cubicBezTo>
                    <a:pt x="186" y="78"/>
                    <a:pt x="193" y="78"/>
                    <a:pt x="200" y="77"/>
                  </a:cubicBezTo>
                  <a:cubicBezTo>
                    <a:pt x="203" y="77"/>
                    <a:pt x="206" y="77"/>
                    <a:pt x="209" y="77"/>
                  </a:cubicBezTo>
                  <a:cubicBezTo>
                    <a:pt x="212" y="77"/>
                    <a:pt x="215" y="77"/>
                    <a:pt x="219" y="76"/>
                  </a:cubicBezTo>
                  <a:cubicBezTo>
                    <a:pt x="486" y="55"/>
                    <a:pt x="486" y="55"/>
                    <a:pt x="486" y="55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1" y="10"/>
                    <a:pt x="511" y="10"/>
                    <a:pt x="511" y="10"/>
                  </a:cubicBezTo>
                  <a:cubicBezTo>
                    <a:pt x="503" y="10"/>
                    <a:pt x="503" y="10"/>
                    <a:pt x="503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93" y="34"/>
                    <a:pt x="186" y="34"/>
                    <a:pt x="179" y="34"/>
                  </a:cubicBezTo>
                  <a:cubicBezTo>
                    <a:pt x="117" y="34"/>
                    <a:pt x="57" y="22"/>
                    <a:pt x="0" y="0"/>
                  </a:cubicBezTo>
                </a:path>
              </a:pathLst>
            </a:custGeom>
            <a:solidFill>
              <a:srgbClr val="FFB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609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1309" cy="17464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90" indent="0">
              <a:buNone/>
              <a:defRPr/>
            </a:lvl2pPr>
            <a:lvl3pPr marL="336179" indent="0">
              <a:buNone/>
              <a:defRPr/>
            </a:lvl3pPr>
            <a:lvl4pPr marL="504269" indent="0">
              <a:buNone/>
              <a:defRPr/>
            </a:lvl4pPr>
            <a:lvl5pPr marL="67235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40037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7" y="890733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00075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34" indent="0">
              <a:buFont typeface="Wingdings" panose="05000000000000000000" pitchFamily="2" charset="2"/>
              <a:buNone/>
              <a:defRPr sz="1765" b="0"/>
            </a:lvl2pPr>
            <a:lvl3pPr marL="331510" indent="0">
              <a:buFont typeface="Wingdings" panose="05000000000000000000" pitchFamily="2" charset="2"/>
              <a:buNone/>
              <a:tabLst/>
              <a:defRPr sz="1618" b="0"/>
            </a:lvl3pPr>
            <a:lvl4pPr marL="479755" indent="0">
              <a:buFont typeface="Wingdings" panose="05000000000000000000" pitchFamily="2" charset="2"/>
              <a:buNone/>
              <a:defRPr sz="1618" b="0"/>
            </a:lvl4pPr>
            <a:lvl5pPr marL="628001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86858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34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510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55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8001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202" marR="0" lvl="0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378202" marR="0" lvl="1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378202" marR="0" lvl="2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378202" marR="0" lvl="3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378202" marR="0" lvl="4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00222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170424" indent="-170424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4001" indent="-126067">
              <a:buFont typeface="Wingdings" panose="05000000000000000000" pitchFamily="2" charset="2"/>
              <a:buChar char=""/>
              <a:defRPr sz="1765" b="0"/>
            </a:lvl2pPr>
            <a:lvl3pPr marL="470418" indent="-138908">
              <a:buFont typeface="Wingdings" panose="05000000000000000000" pitchFamily="2" charset="2"/>
              <a:buChar char=""/>
              <a:tabLst/>
              <a:defRPr sz="1618" b="0"/>
            </a:lvl3pPr>
            <a:lvl4pPr marL="609325" indent="-129569">
              <a:buFont typeface="Wingdings" panose="05000000000000000000" pitchFamily="2" charset="2"/>
              <a:buChar char=""/>
              <a:defRPr sz="1618" b="0"/>
            </a:lvl4pPr>
            <a:lvl5pPr marL="752902" indent="-124900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86858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68" indent="-252134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644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90" indent="-252134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136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24" marR="0" lvl="0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170424" marR="0" lvl="1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70424" marR="0" lvl="2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70424" marR="0" lvl="3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70424" marR="0" lvl="4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57913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34487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7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6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4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61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4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048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0292273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4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341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95675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990630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3" y="0"/>
            <a:ext cx="5143237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73443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030917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52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4266910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513" eaLnBrk="0" hangingPunct="0"/>
            <a:r>
              <a:rPr lang="en-US" sz="51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59" y="352550"/>
            <a:ext cx="1090693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1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12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613B-C00E-41B5-989F-008546A4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3264-3594-4EAD-8973-C892AA68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9421-27C0-4813-99D9-E074978E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09DC-4C7B-49F0-8AC1-D39FCF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7096-F8BE-4D72-89C4-62EF390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13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9E71-F75E-49A4-9C89-CE31D1BA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3C2F-6C6B-4251-A90F-A488E69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9F4E-E27B-4D9E-BFED-23E819EC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D429-406D-46BA-AA5B-4FABCD01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176B-2FEE-41D4-8C97-C1CCA8D9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503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EC55-5212-4F65-9555-251F8906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EE8F1-4F02-4554-B76C-EA1459A47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B673-5F1E-4136-937D-9736903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8313-915A-450D-AF07-9C0F6076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13A8-2D78-4629-BAD8-DE858B1B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5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F028-610D-4DC9-8DB7-231A96F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7FA4-25D9-4862-AFDE-784FE3994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A45B2-B156-4DFE-95A2-B46EB2D27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E4057-9267-4C1E-B991-1BA91368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7389-F651-463C-BC37-15077D9D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55CC-6088-4807-A93C-F47E455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165485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34B7-0DB0-42B0-9B60-D115068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DCF82-143D-4BE4-9DDE-A15B67EB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EF1C0-D4CC-48FE-9BC8-BA1E16B89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54E8D-7E6D-4C88-B827-79E636EE2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E602B-B31C-4965-B44B-56D83F08D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E7891-D86A-4115-9F94-74CED580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F90C0-F030-47F8-8696-E31F6E41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8BD8C-5EB0-4A41-9B24-53317315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710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C8D2-5FA1-44C6-8E42-3B69052D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95104-CACC-497E-A025-8C37A9FE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A5319-460F-4D51-9F71-87178D4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32529-C20C-4344-9225-C9379A19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40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1E7B4-9CB9-4D85-9AF0-26D269D9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64DB-4ACA-4E79-A6C7-EFFA43D7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54C68-7F73-421B-AA0E-39C8328A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182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E242-6CEC-4E39-893D-1E582BDE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8323-901D-4FFE-839D-319CD510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B13FD-1918-4E8C-814A-A4B110F54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D00E-E664-4FF2-A0AA-209EEB1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A41B4-C4B7-4088-B1ED-37BA769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1F2F-E726-48A2-8869-58061A2B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FEA4-1944-4DF8-884F-05728EEE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C05BA-FD01-4C06-8932-D363A53D5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E1BAA-142A-4233-B2A4-8B2BDB60C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9E3CA-7C00-44CF-BD17-A4EC4F66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06E9-F866-4438-B567-1CDFC866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10998-63B4-4F81-93F4-E950944A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7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65DC-929E-4A94-856E-3D1A5321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86E84-794F-49CE-920F-F792313B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619E6-7BDE-4574-8B36-B35A0DF7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7819-E92F-4582-A35C-46B7DB53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4A4C-DA27-4060-BAC6-9A0CDC3D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32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B3A9E-E7B5-49CE-B225-B41401834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B4B8B-AD28-4E54-93F6-E8F1A0CE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24C88-ECBB-4845-BBBD-A0EFA9E4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C21E-E9D3-4072-AF5A-F7962C4F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2229-F1AC-43AE-AECA-0DC6E540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2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137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3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289928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42312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35602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39406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5" r:id="rId8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6890310" y="2259294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71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  <p:sldLayoutId id="2147484418" r:id="rId12"/>
    <p:sldLayoutId id="2147484419" r:id="rId13"/>
    <p:sldLayoutId id="2147484420" r:id="rId14"/>
    <p:sldLayoutId id="2147484421" r:id="rId15"/>
    <p:sldLayoutId id="2147484422" r:id="rId16"/>
    <p:sldLayoutId id="2147484423" r:id="rId17"/>
    <p:sldLayoutId id="2147484456" r:id="rId18"/>
  </p:sldLayoutIdLst>
  <p:transition>
    <p:fade/>
  </p:transition>
  <p:txStyles>
    <p:titleStyle>
      <a:lvl1pPr algn="l" defTabSz="68582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86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70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57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341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427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27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42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56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70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14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28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42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6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571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485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398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13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597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6890309" y="2259293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6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  <p:sldLayoutId id="2147484447" r:id="rId12"/>
    <p:sldLayoutId id="2147484448" r:id="rId13"/>
    <p:sldLayoutId id="2147484449" r:id="rId14"/>
    <p:sldLayoutId id="2147484450" r:id="rId15"/>
    <p:sldLayoutId id="2147484451" r:id="rId16"/>
    <p:sldLayoutId id="2147484452" r:id="rId17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90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7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6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35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44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B5E4-3398-47CB-836E-B7A92AEC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32D8-6921-4928-B87B-7F5208BB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37B1-1978-4B7A-ACCC-E540E16EE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0350-250F-48D2-A0AE-DB8009507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A2BB-1ED1-4853-BAA7-010E542AD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20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93C88F-2875-4EBC-BEAE-3911B4A3362D}"/>
              </a:ext>
            </a:extLst>
          </p:cNvPr>
          <p:cNvSpPr/>
          <p:nvPr/>
        </p:nvSpPr>
        <p:spPr>
          <a:xfrm>
            <a:off x="897083" y="758537"/>
            <a:ext cx="58431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b="1" spc="-15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607 Final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9466F-383C-46F9-94E0-AC6161C8425B}"/>
              </a:ext>
            </a:extLst>
          </p:cNvPr>
          <p:cNvSpPr/>
          <p:nvPr/>
        </p:nvSpPr>
        <p:spPr>
          <a:xfrm>
            <a:off x="807540" y="874851"/>
            <a:ext cx="6858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481E9A-56C5-4DC7-99DC-FD81FA65231D}"/>
              </a:ext>
            </a:extLst>
          </p:cNvPr>
          <p:cNvSpPr/>
          <p:nvPr/>
        </p:nvSpPr>
        <p:spPr>
          <a:xfrm>
            <a:off x="965353" y="1487880"/>
            <a:ext cx="1902187" cy="1003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DAVID APOLINAR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800" spc="-38" dirty="0">
              <a:solidFill>
                <a:prstClr val="white"/>
              </a:solidFill>
              <a:latin typeface="Segoe UI Semibold" panose="020B0702040204020203" pitchFamily="34" charset="0"/>
              <a:cs typeface="Segoe UI Light" panose="020B0502040204020203" pitchFamily="34" charset="0"/>
            </a:endParaRP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CHRISTINA VALORE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800" spc="-38" dirty="0">
              <a:solidFill>
                <a:prstClr val="white"/>
              </a:solidFill>
              <a:latin typeface="Segoe UI Semibold" panose="020B0702040204020203" pitchFamily="34" charset="0"/>
              <a:cs typeface="Segoe UI Light" panose="020B0502040204020203" pitchFamily="34" charset="0"/>
            </a:endParaRP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ANTHONY MUÑOZ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788" spc="-38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FB9B96-25D3-42CA-965E-E19E84551E36}"/>
              </a:ext>
            </a:extLst>
          </p:cNvPr>
          <p:cNvGrpSpPr/>
          <p:nvPr/>
        </p:nvGrpSpPr>
        <p:grpSpPr>
          <a:xfrm>
            <a:off x="4572000" y="1012452"/>
            <a:ext cx="3022240" cy="2909173"/>
            <a:chOff x="9071076" y="5292990"/>
            <a:chExt cx="2834597" cy="15963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F53AE-9C7A-4B76-8B23-49A4C6B83267}"/>
                </a:ext>
              </a:extLst>
            </p:cNvPr>
            <p:cNvSpPr/>
            <p:nvPr/>
          </p:nvSpPr>
          <p:spPr>
            <a:xfrm>
              <a:off x="9071076" y="5292990"/>
              <a:ext cx="1160324" cy="15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AGENDA</a:t>
              </a:r>
              <a:endParaRPr lang="en-US" spc="-38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7232D6-A89F-4C11-8A55-C9A0B572B7BB}"/>
                </a:ext>
              </a:extLst>
            </p:cNvPr>
            <p:cNvSpPr/>
            <p:nvPr/>
          </p:nvSpPr>
          <p:spPr>
            <a:xfrm>
              <a:off x="9071076" y="5926681"/>
              <a:ext cx="2834597" cy="96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+mn-lt"/>
                </a:rPr>
                <a:t>MTA Ridership Delays</a:t>
              </a:r>
            </a:p>
            <a:p>
              <a:endParaRPr lang="en-US" sz="1600" b="1" dirty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Possible MTA Delay causes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Data Collection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Data Analysis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Conclusion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200" b="1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A1A02B8-6FAF-EB40-A387-F53C09E8A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98" y="3674792"/>
            <a:ext cx="2032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EF20-9923-D047-A25D-5F7FA1FA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5" y="169817"/>
            <a:ext cx="4735286" cy="82979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08A97-9E03-DC4E-8F85-FAC97A535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5" y="1238488"/>
            <a:ext cx="6858000" cy="205902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MTA experiences continuous delays each year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are the possible causes?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Equipment Issues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Population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Broken Trains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much does weather contribute to delays?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21CFE-9948-F340-9243-F8BECEF4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554" y="288415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8D3999-973E-40F3-8AE3-AA17EBC4725B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9B9F74-628A-44B6-BEEA-9E4EDBFA1759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OBTAINING OUR DATA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SOURCES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107C6-9537-42BF-92A4-DCC4041EDC35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DC62C7-DF79-49E1-8652-C385247D50CA}"/>
              </a:ext>
            </a:extLst>
          </p:cNvPr>
          <p:cNvGrpSpPr/>
          <p:nvPr/>
        </p:nvGrpSpPr>
        <p:grpSpPr>
          <a:xfrm>
            <a:off x="491964" y="1394287"/>
            <a:ext cx="2512402" cy="2676618"/>
            <a:chOff x="716773" y="1527746"/>
            <a:chExt cx="3349869" cy="3568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3D5A6-3F20-4FA2-80F8-73B9E0970662}"/>
                </a:ext>
              </a:extLst>
            </p:cNvPr>
            <p:cNvSpPr/>
            <p:nvPr/>
          </p:nvSpPr>
          <p:spPr>
            <a:xfrm>
              <a:off x="716773" y="1527746"/>
              <a:ext cx="21771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 SOURCES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EB1554FC-4744-4B21-A4A4-45FFD8043978}"/>
                </a:ext>
              </a:extLst>
            </p:cNvPr>
            <p:cNvSpPr txBox="1">
              <a:spLocks/>
            </p:cNvSpPr>
            <p:nvPr/>
          </p:nvSpPr>
          <p:spPr>
            <a:xfrm>
              <a:off x="716773" y="2435165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>
                <a:defRPr/>
              </a:pPr>
              <a:r>
                <a:rPr lang="en-US" sz="1350" dirty="0" err="1">
                  <a:solidFill>
                    <a:prstClr val="white"/>
                  </a:solidFill>
                  <a:latin typeface="Segoe UI Light"/>
                </a:rPr>
                <a:t>Mta.org</a:t>
              </a: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 err="1">
                  <a:solidFill>
                    <a:prstClr val="white"/>
                  </a:solidFill>
                  <a:latin typeface="Segoe UI Light"/>
                </a:rPr>
                <a:t>Weather.gov</a:t>
              </a: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 err="1">
                  <a:solidFill>
                    <a:prstClr val="white"/>
                  </a:solidFill>
                </a:rPr>
                <a:t>worldpopulationreview.com</a:t>
              </a:r>
              <a:endParaRPr lang="en-US" sz="1350" spc="-75" dirty="0">
                <a:solidFill>
                  <a:prstClr val="white"/>
                </a:solidFill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4" name="Picture 13" descr="Internet">
              <a:extLst>
                <a:ext uri="{FF2B5EF4-FFF2-40B4-BE49-F238E27FC236}">
                  <a16:creationId xmlns:a16="http://schemas.microsoft.com/office/drawing/2014/main" id="{C8DDD1AD-A48C-44A8-A474-58DE1F6A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2759891" y="1691702"/>
              <a:ext cx="792499" cy="79249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4D1FC-ED76-473B-BD3A-416943C514A5}"/>
              </a:ext>
            </a:extLst>
          </p:cNvPr>
          <p:cNvGrpSpPr/>
          <p:nvPr/>
        </p:nvGrpSpPr>
        <p:grpSpPr>
          <a:xfrm>
            <a:off x="6075820" y="1394287"/>
            <a:ext cx="2512402" cy="2676617"/>
            <a:chOff x="8503027" y="1527746"/>
            <a:chExt cx="3349869" cy="35688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F2661-1B03-4F73-9593-EFAC16E47A61}"/>
                </a:ext>
              </a:extLst>
            </p:cNvPr>
            <p:cNvSpPr/>
            <p:nvPr/>
          </p:nvSpPr>
          <p:spPr>
            <a:xfrm>
              <a:off x="8503027" y="1527746"/>
              <a:ext cx="223866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STORAGE</a:t>
              </a:r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D06B7C31-0734-4608-B55C-A24471A485FD}"/>
                </a:ext>
              </a:extLst>
            </p:cNvPr>
            <p:cNvSpPr txBox="1">
              <a:spLocks/>
            </p:cNvSpPr>
            <p:nvPr/>
          </p:nvSpPr>
          <p:spPr>
            <a:xfrm>
              <a:off x="8503027" y="2435164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GitHub Repos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MongoDB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Azure Blob Storage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7" name="Picture 16" descr="Database">
              <a:extLst>
                <a:ext uri="{FF2B5EF4-FFF2-40B4-BE49-F238E27FC236}">
                  <a16:creationId xmlns:a16="http://schemas.microsoft.com/office/drawing/2014/main" id="{FF8980D1-BAC8-4B35-A470-2F41C889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067936" y="1691702"/>
              <a:ext cx="619667" cy="619667"/>
            </a:xfrm>
            <a:prstGeom prst="rect">
              <a:avLst/>
            </a:prstGeom>
          </p:spPr>
        </p:pic>
      </p:grpSp>
      <p:sp>
        <p:nvSpPr>
          <p:cNvPr id="19" name="Title 3">
            <a:extLst>
              <a:ext uri="{FF2B5EF4-FFF2-40B4-BE49-F238E27FC236}">
                <a16:creationId xmlns:a16="http://schemas.microsoft.com/office/drawing/2014/main" id="{167BE150-3DE4-F74D-8016-F09EB222867A}"/>
              </a:ext>
            </a:extLst>
          </p:cNvPr>
          <p:cNvSpPr txBox="1">
            <a:spLocks/>
          </p:cNvSpPr>
          <p:nvPr/>
        </p:nvSpPr>
        <p:spPr>
          <a:xfrm>
            <a:off x="3237042" y="2098831"/>
            <a:ext cx="3937481" cy="1272596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On-Time Performance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Subway Wait Assessment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Total Ridership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907ED1-B092-474F-808A-A5306FC1245F}"/>
              </a:ext>
            </a:extLst>
          </p:cNvPr>
          <p:cNvSpPr/>
          <p:nvPr/>
        </p:nvSpPr>
        <p:spPr>
          <a:xfrm>
            <a:off x="3259313" y="1394287"/>
            <a:ext cx="1632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MTA 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B8A87-47DF-9244-B904-627998E9FA36}"/>
              </a:ext>
            </a:extLst>
          </p:cNvPr>
          <p:cNvSpPr/>
          <p:nvPr/>
        </p:nvSpPr>
        <p:spPr bwMode="auto">
          <a:xfrm>
            <a:off x="2124828" y="4689231"/>
            <a:ext cx="4393203" cy="36341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B9BC323-273A-3E42-B52F-F2FAD1A59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063" y="1531244"/>
            <a:ext cx="464750" cy="46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315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8D3999-973E-40F3-8AE3-AA17EBC4725B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9B9F74-628A-44B6-BEEA-9E4EDBFA1759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SCRUBBING 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CLEANING OUR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107C6-9537-42BF-92A4-DCC4041EDC35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CE611E-4066-4431-AB38-4CA034C07DB1}"/>
              </a:ext>
            </a:extLst>
          </p:cNvPr>
          <p:cNvGrpSpPr/>
          <p:nvPr/>
        </p:nvGrpSpPr>
        <p:grpSpPr>
          <a:xfrm>
            <a:off x="3178154" y="1394287"/>
            <a:ext cx="2493407" cy="3134196"/>
            <a:chOff x="4186529" y="1393801"/>
            <a:chExt cx="3324543" cy="41789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556D3B-33B6-4100-99AB-E22C947F0A4B}"/>
                </a:ext>
              </a:extLst>
            </p:cNvPr>
            <p:cNvSpPr/>
            <p:nvPr/>
          </p:nvSpPr>
          <p:spPr>
            <a:xfrm>
              <a:off x="4228444" y="1393801"/>
              <a:ext cx="21343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BRICKS</a:t>
              </a:r>
            </a:p>
          </p:txBody>
        </p:sp>
        <p:sp>
          <p:nvSpPr>
            <p:cNvPr id="10" name="Title 3">
              <a:extLst>
                <a:ext uri="{FF2B5EF4-FFF2-40B4-BE49-F238E27FC236}">
                  <a16:creationId xmlns:a16="http://schemas.microsoft.com/office/drawing/2014/main" id="{C2409B17-74FD-4D9A-BB03-3E3AD2E56690}"/>
                </a:ext>
              </a:extLst>
            </p:cNvPr>
            <p:cNvSpPr txBox="1">
              <a:spLocks/>
            </p:cNvSpPr>
            <p:nvPr/>
          </p:nvSpPr>
          <p:spPr>
            <a:xfrm>
              <a:off x="4186529" y="2911324"/>
              <a:ext cx="3324543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Mangling Big Data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Aggregation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3" name="Picture 12" descr="Hourglass">
              <a:extLst>
                <a:ext uri="{FF2B5EF4-FFF2-40B4-BE49-F238E27FC236}">
                  <a16:creationId xmlns:a16="http://schemas.microsoft.com/office/drawing/2014/main" id="{0CFD8AC7-A349-4173-BBDA-61267499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16683" y="1416502"/>
              <a:ext cx="763723" cy="76372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DC62C7-DF79-49E1-8652-C385247D50CA}"/>
              </a:ext>
            </a:extLst>
          </p:cNvPr>
          <p:cNvGrpSpPr/>
          <p:nvPr/>
        </p:nvGrpSpPr>
        <p:grpSpPr>
          <a:xfrm>
            <a:off x="491964" y="1394287"/>
            <a:ext cx="2512402" cy="3134196"/>
            <a:chOff x="716773" y="1527746"/>
            <a:chExt cx="3349869" cy="41789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3D5A6-3F20-4FA2-80F8-73B9E0970662}"/>
                </a:ext>
              </a:extLst>
            </p:cNvPr>
            <p:cNvSpPr/>
            <p:nvPr/>
          </p:nvSpPr>
          <p:spPr>
            <a:xfrm>
              <a:off x="716773" y="1527746"/>
              <a:ext cx="2177152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TIDAVERSE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DPLYR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RVEST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EB1554FC-4744-4B21-A4A4-45FFD8043978}"/>
                </a:ext>
              </a:extLst>
            </p:cNvPr>
            <p:cNvSpPr txBox="1">
              <a:spLocks/>
            </p:cNvSpPr>
            <p:nvPr/>
          </p:nvSpPr>
          <p:spPr>
            <a:xfrm>
              <a:off x="716773" y="3045269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Wide to Long Transformations</a:t>
              </a: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Filtering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Web Scraping and Parsing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4" name="Picture 13" descr="Group brainstorm">
              <a:extLst>
                <a:ext uri="{FF2B5EF4-FFF2-40B4-BE49-F238E27FC236}">
                  <a16:creationId xmlns:a16="http://schemas.microsoft.com/office/drawing/2014/main" id="{C8DDD1AD-A48C-44A8-A474-58DE1F6A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932815" y="1691702"/>
              <a:ext cx="619667" cy="61966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4D1FC-ED76-473B-BD3A-416943C514A5}"/>
              </a:ext>
            </a:extLst>
          </p:cNvPr>
          <p:cNvGrpSpPr/>
          <p:nvPr/>
        </p:nvGrpSpPr>
        <p:grpSpPr>
          <a:xfrm>
            <a:off x="6071049" y="1394287"/>
            <a:ext cx="2512402" cy="3134196"/>
            <a:chOff x="8496666" y="1527746"/>
            <a:chExt cx="3349869" cy="41789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F2661-1B03-4F73-9593-EFAC16E47A61}"/>
                </a:ext>
              </a:extLst>
            </p:cNvPr>
            <p:cNvSpPr/>
            <p:nvPr/>
          </p:nvSpPr>
          <p:spPr>
            <a:xfrm>
              <a:off x="8503027" y="1527746"/>
              <a:ext cx="223866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APIS</a:t>
              </a:r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D06B7C31-0734-4608-B55C-A24471A485FD}"/>
                </a:ext>
              </a:extLst>
            </p:cNvPr>
            <p:cNvSpPr txBox="1">
              <a:spLocks/>
            </p:cNvSpPr>
            <p:nvPr/>
          </p:nvSpPr>
          <p:spPr>
            <a:xfrm>
              <a:off x="8496666" y="3045269"/>
              <a:ext cx="3349869" cy="2661406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Connecting to MongoDB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Connecting to Data Bricks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7" name="Picture 16" descr="Cloud Computing">
              <a:extLst>
                <a:ext uri="{FF2B5EF4-FFF2-40B4-BE49-F238E27FC236}">
                  <a16:creationId xmlns:a16="http://schemas.microsoft.com/office/drawing/2014/main" id="{FF8980D1-BAC8-4B35-A470-2F41C889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0527933" y="1547646"/>
              <a:ext cx="763723" cy="763723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1CABCD1-379A-C24F-B773-BCD67D9F2C4B}"/>
              </a:ext>
            </a:extLst>
          </p:cNvPr>
          <p:cNvSpPr/>
          <p:nvPr/>
        </p:nvSpPr>
        <p:spPr bwMode="auto">
          <a:xfrm>
            <a:off x="2124828" y="4689231"/>
            <a:ext cx="4393203" cy="36341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072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EXPLORING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VISUALIZING OUR DATA TO FIND PATTERNS AND TRENDS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25" name="Picture 24" descr="Programmer">
            <a:extLst>
              <a:ext uri="{FF2B5EF4-FFF2-40B4-BE49-F238E27FC236}">
                <a16:creationId xmlns:a16="http://schemas.microsoft.com/office/drawing/2014/main" id="{80E39628-5048-4ADA-84F6-E079C44BD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FC84820-ECE2-461E-A5E6-9C337CE16628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DENSITY PLOT</a:t>
            </a:r>
          </a:p>
        </p:txBody>
      </p:sp>
      <p:sp>
        <p:nvSpPr>
          <p:cNvPr id="39" name="Title 3">
            <a:extLst>
              <a:ext uri="{FF2B5EF4-FFF2-40B4-BE49-F238E27FC236}">
                <a16:creationId xmlns:a16="http://schemas.microsoft.com/office/drawing/2014/main" id="{6291C9C6-DF10-407A-9C55-CB7A1CB8D6EB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TALKING POINTS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ARE THERE ANY PATTERNS NOTICED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498762-F777-3949-A1AC-BC25F865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74" y="1141310"/>
            <a:ext cx="5081829" cy="34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3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 OUR DATA WILL GIVE US OUR PREDICTIVE POWER AS A WIZARD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776E9A-70AE-2244-BA3F-BF3936CF4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75" y="1095024"/>
            <a:ext cx="5070780" cy="31495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EEB5C5D-1C0E-AA4C-A91B-37E82900F9C1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SCATTER PLOT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2204B69A-D91A-EC4B-9D9D-BE555C1B83A2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SLIGHT POSITIVE TREND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SEVERAL OUTLINERS MAKE A LINEAR MODEL DIFFICULT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SEVERAL POINTS MORE CLOSER AT HIGHER TEMPERATURES</a:t>
            </a:r>
          </a:p>
        </p:txBody>
      </p:sp>
    </p:spTree>
    <p:extLst>
      <p:ext uri="{BB962C8B-B14F-4D97-AF65-F5344CB8AC3E}">
        <p14:creationId xmlns:p14="http://schemas.microsoft.com/office/powerpoint/2010/main" val="58049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INTERPRETATION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INTERPRETING OUR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B5027F-C060-804A-AC16-ED6DE967A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75" y="1172308"/>
            <a:ext cx="5157729" cy="310661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A470485-9302-0E47-95AE-AB20EDCFD044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BEST POSSIBLE FIT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R2  ACCOUNTS FOR ONLY 12% OF THE VARIABLITY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WEATHER IS NOT A GOOD PREDICTOR OF TRAIN DELAYS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8C673-A6E0-9C45-96A5-43553AD781B0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POLYNOMIAL MODEL</a:t>
            </a:r>
          </a:p>
        </p:txBody>
      </p:sp>
    </p:spTree>
    <p:extLst>
      <p:ext uri="{BB962C8B-B14F-4D97-AF65-F5344CB8AC3E}">
        <p14:creationId xmlns:p14="http://schemas.microsoft.com/office/powerpoint/2010/main" val="271578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CONCLUSION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DID WE LEARN ANYTHING NEW?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950E302D-FE45-9E40-B1EB-32FAE7053CA5}"/>
              </a:ext>
            </a:extLst>
          </p:cNvPr>
          <p:cNvSpPr txBox="1">
            <a:spLocks/>
          </p:cNvSpPr>
          <p:nvPr/>
        </p:nvSpPr>
        <p:spPr>
          <a:xfrm>
            <a:off x="339073" y="1268073"/>
            <a:ext cx="7859705" cy="3495837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ITEM 1</a:t>
            </a:r>
            <a:endParaRPr lang="en-US" sz="280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ITEM 2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280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ITEM 3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981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570957-7DE5-4347-8003-1A0FC2B31E24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C5F273-AA5E-4C50-90C8-CE543BCC7C1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FEEDBACK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spc="-15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9D6D00-2819-4CA3-85F9-EEF3F8E7F393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2C44A2-7E02-4FD2-BA63-960E6E195F7B}"/>
              </a:ext>
            </a:extLst>
          </p:cNvPr>
          <p:cNvSpPr txBox="1"/>
          <p:nvPr/>
        </p:nvSpPr>
        <p:spPr>
          <a:xfrm>
            <a:off x="3751990" y="1308412"/>
            <a:ext cx="294377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Light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714669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5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DARK GRAY TEMPLATE">
  <a:themeElements>
    <a:clrScheme name="Custom 14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D2D2D2"/>
      </a:accent3>
      <a:accent4>
        <a:srgbClr val="737373"/>
      </a:accent4>
      <a:accent5>
        <a:srgbClr val="0078D7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2.potx" id="{ADF073E1-7B38-447C-9B0E-8A99DD1B8371}" vid="{4EF1BF4B-9047-4652-915F-4D48A6B7D524}"/>
    </a:ext>
  </a:extLst>
</a:theme>
</file>

<file path=ppt/theme/theme7.xml><?xml version="1.0" encoding="utf-8"?>
<a:theme xmlns:a="http://schemas.openxmlformats.org/drawingml/2006/main" name="1_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WHITE TEMPLATE">
  <a:themeElements>
    <a:clrScheme name="BT - Red on white - Blue and orange accents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E6E6E6"/>
      </a:accent3>
      <a:accent4>
        <a:srgbClr val="737373"/>
      </a:accent4>
      <a:accent5>
        <a:srgbClr val="0078D7"/>
      </a:accent5>
      <a:accent6>
        <a:srgbClr val="00BCF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1.potx" id="{AE69173F-163F-4E91-84CC-8BDFF11CBF51}" vid="{E1A8382F-FD9E-48AA-8AAD-B1C32BC19C1D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16D1D76268174A8085F2FFC554E5E6" ma:contentTypeVersion="8" ma:contentTypeDescription="Create a new document." ma:contentTypeScope="" ma:versionID="e04a15e0026ca2c037300b184ed2e894">
  <xsd:schema xmlns:xsd="http://www.w3.org/2001/XMLSchema" xmlns:xs="http://www.w3.org/2001/XMLSchema" xmlns:p="http://schemas.microsoft.com/office/2006/metadata/properties" xmlns:ns1="http://schemas.microsoft.com/sharepoint/v3" xmlns:ns2="4e0aca4e-be9a-429a-8680-336cf0000419" xmlns:ns3="98b3ad6c-66c2-4ec4-9b6b-fb542b1929e1" targetNamespace="http://schemas.microsoft.com/office/2006/metadata/properties" ma:root="true" ma:fieldsID="f01e730a4be80055e8af5fe1abdf99e6" ns1:_="" ns2:_="" ns3:_="">
    <xsd:import namespace="http://schemas.microsoft.com/sharepoint/v3"/>
    <xsd:import namespace="4e0aca4e-be9a-429a-8680-336cf0000419"/>
    <xsd:import namespace="98b3ad6c-66c2-4ec4-9b6b-fb542b1929e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0aca4e-be9a-429a-8680-336cf00004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ad6c-66c2-4ec4-9b6b-fb542b192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C5F13E-1D88-4741-A5A1-878AB79A0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0aca4e-be9a-429a-8680-336cf0000419"/>
    <ds:schemaRef ds:uri="98b3ad6c-66c2-4ec4-9b6b-fb542b192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665115-EBFD-4550-A7AE-2B2626CC305E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98b3ad6c-66c2-4ec4-9b6b-fb542b1929e1"/>
    <ds:schemaRef ds:uri="4e0aca4e-be9a-429a-8680-336cf000041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C1604E1-48FC-4770-8CD8-2D65CC8812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8505</TotalTime>
  <Words>362</Words>
  <Application>Microsoft Macintosh PowerPoint</Application>
  <PresentationFormat>On-screen Show (16:9)</PresentationFormat>
  <Paragraphs>110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Metro Template Colored Titles Segoe UI 16x9</vt:lpstr>
      <vt:lpstr>Metro Template Light 16x9</vt:lpstr>
      <vt:lpstr>1_Metro Template Light 16x9</vt:lpstr>
      <vt:lpstr>5_Metro Template Light 16x9</vt:lpstr>
      <vt:lpstr>2_Metro Template Light 16x9</vt:lpstr>
      <vt:lpstr>DARK GRAY TEMPLATE</vt:lpstr>
      <vt:lpstr>1_Metro Template Colored Titles Segoe UI 16x9</vt:lpstr>
      <vt:lpstr>WHITE TEMPLATE</vt:lpstr>
      <vt:lpstr>Office Theme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Career Advisory Board (CAB)</dc:title>
  <dc:creator>Nick Davenport</dc:creator>
  <cp:lastModifiedBy>David Apolinar</cp:lastModifiedBy>
  <cp:revision>176</cp:revision>
  <cp:lastPrinted>2019-05-02T13:31:13Z</cp:lastPrinted>
  <dcterms:modified xsi:type="dcterms:W3CDTF">2019-05-13T01:45:58Z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0x0101009516D1D76268174A8085F2FFC554E5E6</vt:lpwstr>
  </property>
  <property fmtid="{D5CDD505-2E9C-101B-9397-08002B2CF9AE}" pid="3" name="TaxKeyword">
    <vt:lpwstr/>
  </property>
  <property fmtid="{D5CDD505-2E9C-101B-9397-08002B2CF9AE}" pid="4" name="TaxKeywordTaxHTField">
    <vt:lpwstr/>
  </property>
  <property fmtid="{D5CDD505-2E9C-101B-9397-08002B2CF9AE}" pid="5" name="FileLeafRef">
    <vt:lpwstr>Services CAB Presentation Deck.pptx</vt:lpwstr>
  </property>
  <property fmtid="{D5CDD505-2E9C-101B-9397-08002B2CF9AE}" pid="6" name="source_item_id">
    <vt:lpwstr>49</vt:lpwstr>
  </property>
  <property fmtid="{D5CDD505-2E9C-101B-9397-08002B2CF9AE}" pid="7" name="Created By">
    <vt:lpwstr>SHAREPOINT\system</vt:lpwstr>
  </property>
  <property fmtid="{D5CDD505-2E9C-101B-9397-08002B2CF9AE}" pid="8" name="Modified By">
    <vt:lpwstr>REDMOND\anprui</vt:lpwstr>
  </property>
  <property fmtid="{D5CDD505-2E9C-101B-9397-08002B2CF9AE}" pid="9" name="MSIP_Label_f42aa342-8706-4288-bd11-ebb85995028c_Enabled">
    <vt:lpwstr>True</vt:lpwstr>
  </property>
  <property fmtid="{D5CDD505-2E9C-101B-9397-08002B2CF9AE}" pid="10" name="MSIP_Label_f42aa342-8706-4288-bd11-ebb85995028c_SiteId">
    <vt:lpwstr>72f988bf-86f1-41af-91ab-2d7cd011db47</vt:lpwstr>
  </property>
  <property fmtid="{D5CDD505-2E9C-101B-9397-08002B2CF9AE}" pid="11" name="MSIP_Label_f42aa342-8706-4288-bd11-ebb85995028c_Ref">
    <vt:lpwstr>https://api.informationprotection.azure.com/api/72f988bf-86f1-41af-91ab-2d7cd011db47</vt:lpwstr>
  </property>
  <property fmtid="{D5CDD505-2E9C-101B-9397-08002B2CF9AE}" pid="12" name="MSIP_Label_f42aa342-8706-4288-bd11-ebb85995028c_Owner">
    <vt:lpwstr>nicdaven@microsoft.com</vt:lpwstr>
  </property>
  <property fmtid="{D5CDD505-2E9C-101B-9397-08002B2CF9AE}" pid="13" name="MSIP_Label_f42aa342-8706-4288-bd11-ebb85995028c_SetDate">
    <vt:lpwstr>2017-09-24T13:27:13.8972678-05:00</vt:lpwstr>
  </property>
  <property fmtid="{D5CDD505-2E9C-101B-9397-08002B2CF9AE}" pid="14" name="MSIP_Label_f42aa342-8706-4288-bd11-ebb85995028c_Name">
    <vt:lpwstr>General</vt:lpwstr>
  </property>
  <property fmtid="{D5CDD505-2E9C-101B-9397-08002B2CF9AE}" pid="15" name="MSIP_Label_f42aa342-8706-4288-bd11-ebb85995028c_Application">
    <vt:lpwstr>Microsoft Azure Information Protection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