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2"/>
  </p:notesMasterIdLst>
  <p:handoutMasterIdLst>
    <p:handoutMasterId r:id="rId23"/>
  </p:handoutMasterIdLst>
  <p:sldIdLst>
    <p:sldId id="314" r:id="rId13"/>
    <p:sldId id="320" r:id="rId14"/>
    <p:sldId id="315" r:id="rId15"/>
    <p:sldId id="266" r:id="rId16"/>
    <p:sldId id="267" r:id="rId17"/>
    <p:sldId id="268" r:id="rId18"/>
    <p:sldId id="318" r:id="rId19"/>
    <p:sldId id="319" r:id="rId20"/>
    <p:sldId id="271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9" autoAdjust="0"/>
    <p:restoredTop sz="85395" autoAdjust="0"/>
  </p:normalViewPr>
  <p:slideViewPr>
    <p:cSldViewPr snapToGrid="0">
      <p:cViewPr varScale="1">
        <p:scale>
          <a:sx n="133" d="100"/>
          <a:sy n="133" d="100"/>
        </p:scale>
        <p:origin x="208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F20-9923-D047-A25D-5F7FA1FA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169817"/>
            <a:ext cx="4735286" cy="8297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8A97-9E03-DC4E-8F85-FAC97A5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1238488"/>
            <a:ext cx="6858000" cy="2059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MTA experiences continuous delays each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possible causes?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Equipment Issues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Broken Trains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much does weather contribute to delays?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1CFE-9948-F340-9243-F8BECEF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54" y="2884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marL="285750" indent="-285750" defTabSz="685644" fontAlgn="auto"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Limited to temperatures due to cost for additional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3237042" y="2098831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3259313" y="1394287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B8A87-47DF-9244-B904-627998E9FA36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BC323-273A-3E42-B52F-F2FAD1A5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063" y="1531244"/>
            <a:ext cx="464750" cy="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ABCD1-379A-C24F-B773-BCD67D9F2C4B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SLIGHT POSITIVE TREND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OUTLINERS MAKE A LINEAR MODEL DIFFICULT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POINTS MORE CLOSER AT HIGHER TEMPERATURES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5027F-C060-804A-AC16-ED6DE967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172308"/>
            <a:ext cx="5157729" cy="310661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A470485-9302-0E47-95AE-AB20EDCFD044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BEST POSSIBLE FIT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R2  ACCOUNTS FOR ONLY 12% OF THE VARIABLITY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WEATHER IS NOT A GOOD PREDICTOR OF TRAIN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C673-A6E0-9C45-96A5-43553AD781B0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POLYNOMIAL MODEL</a:t>
            </a:r>
          </a:p>
        </p:txBody>
      </p:sp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Predicting MTA delays is incredibility challenging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Several other data features could help contribute to prediction</a:t>
            </a:r>
          </a:p>
          <a:p>
            <a:pPr marL="914400" lvl="1" indent="-457200" defTabSz="685644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spc="-75" dirty="0">
                <a:solidFill>
                  <a:prstClr val="white"/>
                </a:solidFill>
                <a:latin typeface="Segoe UI Light"/>
              </a:rPr>
              <a:t>Length between Signal repairs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Weather is not a major factor when determining delays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393</Words>
  <Application>Microsoft Macintosh PowerPoint</Application>
  <PresentationFormat>On-screen Show (16:9)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178</cp:revision>
  <cp:lastPrinted>2019-05-02T13:31:13Z</cp:lastPrinted>
  <dcterms:modified xsi:type="dcterms:W3CDTF">2019-05-13T01:53:15Z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