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6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8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60" r:id="rId4"/>
    <p:sldMasterId id="2147484371" r:id="rId5"/>
    <p:sldMasterId id="2147484379" r:id="rId6"/>
    <p:sldMasterId id="2147484388" r:id="rId7"/>
    <p:sldMasterId id="2147484397" r:id="rId8"/>
    <p:sldMasterId id="2147484406" r:id="rId9"/>
    <p:sldMasterId id="2147484424" r:id="rId10"/>
    <p:sldMasterId id="2147484435" r:id="rId11"/>
    <p:sldMasterId id="2147484457" r:id="rId12"/>
  </p:sldMasterIdLst>
  <p:notesMasterIdLst>
    <p:notesMasterId r:id="rId22"/>
  </p:notesMasterIdLst>
  <p:handoutMasterIdLst>
    <p:handoutMasterId r:id="rId23"/>
  </p:handoutMasterIdLst>
  <p:sldIdLst>
    <p:sldId id="314" r:id="rId13"/>
    <p:sldId id="320" r:id="rId14"/>
    <p:sldId id="315" r:id="rId15"/>
    <p:sldId id="266" r:id="rId16"/>
    <p:sldId id="267" r:id="rId17"/>
    <p:sldId id="268" r:id="rId18"/>
    <p:sldId id="318" r:id="rId19"/>
    <p:sldId id="319" r:id="rId20"/>
    <p:sldId id="271" r:id="rId21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phani Torgerson" initials="SST" lastIdx="1" clrIdx="0"/>
  <p:cmAuthor id="1" name="Amy Bray (MP Tech Consulting LLC)" initials="AB" lastIdx="2" clrIdx="1"/>
  <p:cmAuthor id="2" name="David Apolinar" initials="DA" lastIdx="1" clrIdx="2">
    <p:extLst>
      <p:ext uri="{19B8F6BF-5375-455C-9EA6-DF929625EA0E}">
        <p15:presenceInfo xmlns:p15="http://schemas.microsoft.com/office/powerpoint/2012/main" userId="David Apolin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ADA"/>
    <a:srgbClr val="FF8C00"/>
    <a:srgbClr val="9848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859" autoAdjust="0"/>
    <p:restoredTop sz="85395" autoAdjust="0"/>
  </p:normalViewPr>
  <p:slideViewPr>
    <p:cSldViewPr snapToGrid="0">
      <p:cViewPr varScale="1">
        <p:scale>
          <a:sx n="133" d="100"/>
          <a:sy n="133" d="100"/>
        </p:scale>
        <p:origin x="208" y="8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2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B8408F-5124-4E63-95CC-FA22465A10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95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11940-1C13-4FF6-BB67-DC0F6F312E2B}" type="datetimeFigureOut">
              <a:rPr lang="en-US" smtClean="0"/>
              <a:pPr/>
              <a:t>5/12/19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EC8C2-2001-46C1-BFAA-4DB489E06D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B0F10-CAF9-4F69-9350-2081AAEFBC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76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 Another challenge (how to make others great and leverage the work of others).  Discuss impact through others.  Shed hero culture and help elevate others.  Stop. Start. Continue.</a:t>
            </a:r>
          </a:p>
          <a:p>
            <a:endParaRPr lang="en-US" dirty="0"/>
          </a:p>
          <a:p>
            <a:r>
              <a:rPr lang="en-US" dirty="0"/>
              <a:t>Answer:  What is the thing that will prevent me from being successful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B0F10-CAF9-4F69-9350-2081AAEFBC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21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 Another challenge (how to make others great and leverage the work of others).  Discuss impact through others.  Shed hero culture and help elevate others.  Stop. Start. Continue.</a:t>
            </a:r>
          </a:p>
          <a:p>
            <a:endParaRPr lang="en-US" dirty="0"/>
          </a:p>
          <a:p>
            <a:r>
              <a:rPr lang="en-US" dirty="0"/>
              <a:t>Answer:  What is the thing that will prevent me from being successful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B0F10-CAF9-4F69-9350-2081AAEFBC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8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 Do some research (Stephani T, Nik) on the capabilities on the Chief Architect (distinguished from the Architect)</a:t>
            </a:r>
          </a:p>
          <a:p>
            <a:endParaRPr lang="en-US" dirty="0"/>
          </a:p>
          <a:p>
            <a:r>
              <a:rPr lang="en-US" dirty="0"/>
              <a:t>Talk Track:  What I have been doing and what I believe Chief Architect should be, but I didn’t wait for the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0B0F10-CAF9-4F69-9350-2081AAEFBC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636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0B0F10-CAF9-4F69-9350-2081AAEFBC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72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0B0F10-CAF9-4F69-9350-2081AAEFBC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05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0B0F10-CAF9-4F69-9350-2081AAEFBC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175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B0F10-CAF9-4F69-9350-2081AAEFBC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44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61"/>
            <a:ext cx="8423524" cy="830997"/>
          </a:xfrm>
        </p:spPr>
        <p:txBody>
          <a:bodyPr/>
          <a:lstStyle>
            <a:lvl1pPr marL="0" indent="0">
              <a:buNone/>
              <a:defRPr sz="6000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6"/>
            <a:ext cx="5636696" cy="332399"/>
          </a:xfrm>
        </p:spPr>
        <p:txBody>
          <a:bodyPr/>
          <a:lstStyle>
            <a:lvl1pPr marL="0" indent="0">
              <a:buNone/>
              <a:defRPr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95983312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5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23028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8" cy="713016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000" spc="-75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500" spc="-38" baseline="0"/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6098005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3"/>
            <a:ext cx="8363938" cy="15004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517939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9436" y="1085853"/>
            <a:ext cx="836393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95051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345221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2352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085853"/>
            <a:ext cx="8363938" cy="1500411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201751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085853"/>
            <a:ext cx="8363938" cy="1144929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4679166"/>
            <a:ext cx="9144001" cy="464344"/>
          </a:xfrm>
          <a:solidFill>
            <a:srgbClr val="FFFF99"/>
          </a:solidFill>
        </p:spPr>
        <p:txBody>
          <a:bodyPr wrap="square" lIns="114311" tIns="57155" rIns="114311" bIns="57155" anchor="b" anchorCtr="0">
            <a:noAutofit/>
          </a:bodyPr>
          <a:lstStyle>
            <a:lvl1pPr algn="r">
              <a:buFont typeface="Arial" pitchFamily="34" charset="0"/>
              <a:buNone/>
              <a:defRPr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9460974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8" cy="70981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000" spc="-75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500" spc="-38" baseline="0"/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000603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8" cy="15004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58183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Color 1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61"/>
            <a:ext cx="8423524" cy="830997"/>
          </a:xfrm>
        </p:spPr>
        <p:txBody>
          <a:bodyPr/>
          <a:lstStyle>
            <a:lvl1pPr marL="0" indent="0">
              <a:buNone/>
              <a:defRPr sz="6000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6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5403825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9436" y="1085850"/>
            <a:ext cx="836393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982597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87320837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791837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085850"/>
            <a:ext cx="8363938" cy="1500411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147602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085850"/>
            <a:ext cx="8363938" cy="1144929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4679165"/>
            <a:ext cx="9144001" cy="464344"/>
          </a:xfrm>
          <a:solidFill>
            <a:srgbClr val="FFFF99"/>
          </a:solidFill>
        </p:spPr>
        <p:txBody>
          <a:bodyPr wrap="square" lIns="114311" tIns="57155" rIns="114311" bIns="57155" anchor="b" anchorCtr="0">
            <a:noAutofit/>
          </a:bodyPr>
          <a:lstStyle>
            <a:lvl1pPr algn="r">
              <a:buFont typeface="Arial" pitchFamily="34" charset="0"/>
              <a:buNone/>
              <a:defRPr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02259111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8" cy="70981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000" spc="-75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500" spc="-38" baseline="0"/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7609370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8" cy="15004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8570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9436" y="1085850"/>
            <a:ext cx="836393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290922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4207187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67276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Color 1 Layout">
    <p:bg>
      <p:bgPr>
        <a:solidFill>
          <a:srgbClr val="FF8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5231" y="1326361"/>
            <a:ext cx="7462966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6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390016486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085850"/>
            <a:ext cx="8363938" cy="1500411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435622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085850"/>
            <a:ext cx="8363938" cy="1144929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4679165"/>
            <a:ext cx="9144001" cy="464344"/>
          </a:xfrm>
          <a:solidFill>
            <a:srgbClr val="FFFF99"/>
          </a:solidFill>
        </p:spPr>
        <p:txBody>
          <a:bodyPr wrap="square" lIns="114311" tIns="57155" rIns="114311" bIns="57155" anchor="b" anchorCtr="0">
            <a:noAutofit/>
          </a:bodyPr>
          <a:lstStyle>
            <a:lvl1pPr algn="r">
              <a:buFont typeface="Arial" pitchFamily="34" charset="0"/>
              <a:buNone/>
              <a:defRPr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43077195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 Color 1 Layout">
    <p:bg>
      <p:bgPr>
        <a:solidFill>
          <a:srgbClr val="FF8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5231" y="1326359"/>
            <a:ext cx="7462966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4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4540158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8" cy="70981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75"/>
              </a:spcAft>
              <a:buNone/>
              <a:defRPr sz="3000" spc="-75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defRPr sz="1500" spc="-38" baseline="0"/>
            </a:lvl2pPr>
            <a:lvl3pPr marL="0" indent="0">
              <a:spcBef>
                <a:spcPts val="0"/>
              </a:spcBef>
              <a:spcAft>
                <a:spcPts val="300"/>
              </a:spcAft>
              <a:buNone/>
              <a:defRPr sz="150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8585834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50"/>
            <a:ext cx="8363938" cy="15004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01431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9436" y="1085850"/>
            <a:ext cx="836393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8311259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52510577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7944691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085850"/>
            <a:ext cx="8363938" cy="1500411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042630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085850"/>
            <a:ext cx="8363938" cy="1144929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4679165"/>
            <a:ext cx="9144001" cy="464344"/>
          </a:xfrm>
          <a:solidFill>
            <a:srgbClr val="FFFF99"/>
          </a:solidFill>
        </p:spPr>
        <p:txBody>
          <a:bodyPr wrap="square" lIns="114311" tIns="57155" rIns="114311" bIns="57155" anchor="b" anchorCtr="0">
            <a:noAutofit/>
          </a:bodyPr>
          <a:lstStyle>
            <a:lvl1pPr algn="r">
              <a:buFont typeface="Arial" pitchFamily="34" charset="0"/>
              <a:buNone/>
              <a:defRPr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332476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Color 1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61"/>
            <a:ext cx="8423524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6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9785416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 Color 1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5231" y="1326359"/>
            <a:ext cx="7462966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4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71622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7" y="890716"/>
            <a:ext cx="3630521" cy="1344828"/>
          </a:xfrm>
          <a:noFill/>
        </p:spPr>
        <p:txBody>
          <a:bodyPr lIns="146304" tIns="91440" rIns="146304" bIns="91440" anchor="b" anchorCtr="0"/>
          <a:lstStyle>
            <a:lvl1pPr>
              <a:defRPr sz="3529" spc="-74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76" y="2235544"/>
            <a:ext cx="3630521" cy="536948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01931" y="2772492"/>
            <a:ext cx="3630521" cy="388376"/>
          </a:xfrm>
        </p:spPr>
        <p:txBody>
          <a:bodyPr/>
          <a:lstStyle>
            <a:lvl1pPr marL="0" indent="0">
              <a:buNone/>
              <a:defRPr lang="en-US" sz="147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sp>
        <p:nvSpPr>
          <p:cNvPr id="64" name="Rectangle 63"/>
          <p:cNvSpPr/>
          <p:nvPr userDrawn="1"/>
        </p:nvSpPr>
        <p:spPr bwMode="gray">
          <a:xfrm>
            <a:off x="4001230" y="0"/>
            <a:ext cx="5142770" cy="5143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1" name="Group 160"/>
          <p:cNvGrpSpPr>
            <a:grpSpLocks noChangeAspect="1"/>
          </p:cNvGrpSpPr>
          <p:nvPr userDrawn="1"/>
        </p:nvGrpSpPr>
        <p:grpSpPr>
          <a:xfrm>
            <a:off x="4922248" y="1025214"/>
            <a:ext cx="3422387" cy="4118286"/>
            <a:chOff x="7176542" y="1394165"/>
            <a:chExt cx="4654684" cy="5600360"/>
          </a:xfrm>
        </p:grpSpPr>
        <p:grpSp>
          <p:nvGrpSpPr>
            <p:cNvPr id="162" name="Group 161"/>
            <p:cNvGrpSpPr/>
            <p:nvPr userDrawn="1"/>
          </p:nvGrpSpPr>
          <p:grpSpPr bwMode="gray">
            <a:xfrm>
              <a:off x="9706954" y="2211463"/>
              <a:ext cx="1309538" cy="1272388"/>
              <a:chOff x="10291816" y="2168420"/>
              <a:chExt cx="1321322" cy="1283838"/>
            </a:xfrm>
            <a:solidFill>
              <a:srgbClr val="FF8C00"/>
            </a:solidFill>
          </p:grpSpPr>
          <p:sp>
            <p:nvSpPr>
              <p:cNvPr id="173" name="Freeform 592"/>
              <p:cNvSpPr>
                <a:spLocks noEditPoints="1"/>
              </p:cNvSpPr>
              <p:nvPr/>
            </p:nvSpPr>
            <p:spPr bwMode="gray">
              <a:xfrm>
                <a:off x="10413637" y="2262131"/>
                <a:ext cx="1077675" cy="1087043"/>
              </a:xfrm>
              <a:custGeom>
                <a:avLst/>
                <a:gdLst>
                  <a:gd name="T0" fmla="*/ 25 w 53"/>
                  <a:gd name="T1" fmla="*/ 1 h 54"/>
                  <a:gd name="T2" fmla="*/ 1 w 53"/>
                  <a:gd name="T3" fmla="*/ 29 h 54"/>
                  <a:gd name="T4" fmla="*/ 28 w 53"/>
                  <a:gd name="T5" fmla="*/ 53 h 54"/>
                  <a:gd name="T6" fmla="*/ 52 w 53"/>
                  <a:gd name="T7" fmla="*/ 25 h 54"/>
                  <a:gd name="T8" fmla="*/ 25 w 53"/>
                  <a:gd name="T9" fmla="*/ 1 h 54"/>
                  <a:gd name="T10" fmla="*/ 27 w 53"/>
                  <a:gd name="T11" fmla="*/ 39 h 54"/>
                  <a:gd name="T12" fmla="*/ 14 w 53"/>
                  <a:gd name="T13" fmla="*/ 28 h 54"/>
                  <a:gd name="T14" fmla="*/ 26 w 53"/>
                  <a:gd name="T15" fmla="*/ 15 h 54"/>
                  <a:gd name="T16" fmla="*/ 39 w 53"/>
                  <a:gd name="T17" fmla="*/ 26 h 54"/>
                  <a:gd name="T18" fmla="*/ 27 w 53"/>
                  <a:gd name="T19" fmla="*/ 3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4">
                    <a:moveTo>
                      <a:pt x="25" y="1"/>
                    </a:moveTo>
                    <a:cubicBezTo>
                      <a:pt x="10" y="2"/>
                      <a:pt x="0" y="14"/>
                      <a:pt x="1" y="29"/>
                    </a:cubicBezTo>
                    <a:cubicBezTo>
                      <a:pt x="2" y="43"/>
                      <a:pt x="14" y="54"/>
                      <a:pt x="28" y="53"/>
                    </a:cubicBezTo>
                    <a:cubicBezTo>
                      <a:pt x="42" y="52"/>
                      <a:pt x="53" y="39"/>
                      <a:pt x="52" y="25"/>
                    </a:cubicBezTo>
                    <a:cubicBezTo>
                      <a:pt x="51" y="11"/>
                      <a:pt x="39" y="0"/>
                      <a:pt x="25" y="1"/>
                    </a:cubicBezTo>
                    <a:close/>
                    <a:moveTo>
                      <a:pt x="27" y="39"/>
                    </a:moveTo>
                    <a:cubicBezTo>
                      <a:pt x="20" y="40"/>
                      <a:pt x="15" y="34"/>
                      <a:pt x="14" y="28"/>
                    </a:cubicBezTo>
                    <a:cubicBezTo>
                      <a:pt x="14" y="21"/>
                      <a:pt x="19" y="15"/>
                      <a:pt x="26" y="15"/>
                    </a:cubicBezTo>
                    <a:cubicBezTo>
                      <a:pt x="32" y="14"/>
                      <a:pt x="38" y="19"/>
                      <a:pt x="39" y="26"/>
                    </a:cubicBezTo>
                    <a:cubicBezTo>
                      <a:pt x="39" y="33"/>
                      <a:pt x="34" y="39"/>
                      <a:pt x="27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4" name="Freeform 593"/>
              <p:cNvSpPr>
                <a:spLocks/>
              </p:cNvSpPr>
              <p:nvPr/>
            </p:nvSpPr>
            <p:spPr bwMode="gray">
              <a:xfrm>
                <a:off x="10844705" y="2168420"/>
                <a:ext cx="178053" cy="299874"/>
              </a:xfrm>
              <a:custGeom>
                <a:avLst/>
                <a:gdLst>
                  <a:gd name="T0" fmla="*/ 9 w 9"/>
                  <a:gd name="T1" fmla="*/ 13 h 15"/>
                  <a:gd name="T2" fmla="*/ 7 w 9"/>
                  <a:gd name="T3" fmla="*/ 15 h 15"/>
                  <a:gd name="T4" fmla="*/ 2 w 9"/>
                  <a:gd name="T5" fmla="*/ 15 h 15"/>
                  <a:gd name="T6" fmla="*/ 0 w 9"/>
                  <a:gd name="T7" fmla="*/ 13 h 15"/>
                  <a:gd name="T8" fmla="*/ 1 w 9"/>
                  <a:gd name="T9" fmla="*/ 2 h 15"/>
                  <a:gd name="T10" fmla="*/ 3 w 9"/>
                  <a:gd name="T11" fmla="*/ 0 h 15"/>
                  <a:gd name="T12" fmla="*/ 4 w 9"/>
                  <a:gd name="T13" fmla="*/ 0 h 15"/>
                  <a:gd name="T14" fmla="*/ 6 w 9"/>
                  <a:gd name="T15" fmla="*/ 2 h 15"/>
                  <a:gd name="T16" fmla="*/ 9 w 9"/>
                  <a:gd name="T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9" y="13"/>
                    </a:moveTo>
                    <a:cubicBezTo>
                      <a:pt x="9" y="14"/>
                      <a:pt x="8" y="15"/>
                      <a:pt x="7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15"/>
                      <a:pt x="0" y="15"/>
                      <a:pt x="0" y="1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lnTo>
                      <a:pt x="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5" name="Freeform 594"/>
              <p:cNvSpPr>
                <a:spLocks/>
              </p:cNvSpPr>
              <p:nvPr/>
            </p:nvSpPr>
            <p:spPr bwMode="gray">
              <a:xfrm>
                <a:off x="10882189" y="3133642"/>
                <a:ext cx="178053" cy="318616"/>
              </a:xfrm>
              <a:custGeom>
                <a:avLst/>
                <a:gdLst>
                  <a:gd name="T0" fmla="*/ 0 w 9"/>
                  <a:gd name="T1" fmla="*/ 3 h 16"/>
                  <a:gd name="T2" fmla="*/ 2 w 9"/>
                  <a:gd name="T3" fmla="*/ 1 h 16"/>
                  <a:gd name="T4" fmla="*/ 7 w 9"/>
                  <a:gd name="T5" fmla="*/ 0 h 16"/>
                  <a:gd name="T6" fmla="*/ 9 w 9"/>
                  <a:gd name="T7" fmla="*/ 2 h 16"/>
                  <a:gd name="T8" fmla="*/ 8 w 9"/>
                  <a:gd name="T9" fmla="*/ 14 h 16"/>
                  <a:gd name="T10" fmla="*/ 6 w 9"/>
                  <a:gd name="T11" fmla="*/ 16 h 16"/>
                  <a:gd name="T12" fmla="*/ 5 w 9"/>
                  <a:gd name="T13" fmla="*/ 16 h 16"/>
                  <a:gd name="T14" fmla="*/ 3 w 9"/>
                  <a:gd name="T15" fmla="*/ 14 h 16"/>
                  <a:gd name="T16" fmla="*/ 0 w 9"/>
                  <a:gd name="T17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6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6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5"/>
                      <a:pt x="3" y="14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6" name="Freeform 595"/>
              <p:cNvSpPr>
                <a:spLocks/>
              </p:cNvSpPr>
              <p:nvPr/>
            </p:nvSpPr>
            <p:spPr bwMode="gray">
              <a:xfrm>
                <a:off x="10291816" y="2730684"/>
                <a:ext cx="327990" cy="196795"/>
              </a:xfrm>
              <a:custGeom>
                <a:avLst/>
                <a:gdLst>
                  <a:gd name="T0" fmla="*/ 13 w 16"/>
                  <a:gd name="T1" fmla="*/ 1 h 10"/>
                  <a:gd name="T2" fmla="*/ 16 w 16"/>
                  <a:gd name="T3" fmla="*/ 2 h 10"/>
                  <a:gd name="T4" fmla="*/ 16 w 16"/>
                  <a:gd name="T5" fmla="*/ 8 h 10"/>
                  <a:gd name="T6" fmla="*/ 14 w 16"/>
                  <a:gd name="T7" fmla="*/ 10 h 10"/>
                  <a:gd name="T8" fmla="*/ 3 w 16"/>
                  <a:gd name="T9" fmla="*/ 9 h 10"/>
                  <a:gd name="T10" fmla="*/ 0 w 16"/>
                  <a:gd name="T11" fmla="*/ 7 h 10"/>
                  <a:gd name="T12" fmla="*/ 0 w 16"/>
                  <a:gd name="T13" fmla="*/ 5 h 10"/>
                  <a:gd name="T14" fmla="*/ 2 w 16"/>
                  <a:gd name="T15" fmla="*/ 3 h 10"/>
                  <a:gd name="T16" fmla="*/ 13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3" y="1"/>
                    </a:moveTo>
                    <a:cubicBezTo>
                      <a:pt x="15" y="0"/>
                      <a:pt x="16" y="1"/>
                      <a:pt x="16" y="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5" y="10"/>
                      <a:pt x="14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8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3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7" name="Freeform 596"/>
              <p:cNvSpPr>
                <a:spLocks/>
              </p:cNvSpPr>
              <p:nvPr/>
            </p:nvSpPr>
            <p:spPr bwMode="gray">
              <a:xfrm>
                <a:off x="11285148" y="2693200"/>
                <a:ext cx="327990" cy="178053"/>
              </a:xfrm>
              <a:custGeom>
                <a:avLst/>
                <a:gdLst>
                  <a:gd name="T0" fmla="*/ 2 w 16"/>
                  <a:gd name="T1" fmla="*/ 9 h 9"/>
                  <a:gd name="T2" fmla="*/ 0 w 16"/>
                  <a:gd name="T3" fmla="*/ 7 h 9"/>
                  <a:gd name="T4" fmla="*/ 0 w 16"/>
                  <a:gd name="T5" fmla="*/ 2 h 9"/>
                  <a:gd name="T6" fmla="*/ 2 w 16"/>
                  <a:gd name="T7" fmla="*/ 0 h 9"/>
                  <a:gd name="T8" fmla="*/ 13 w 16"/>
                  <a:gd name="T9" fmla="*/ 1 h 9"/>
                  <a:gd name="T10" fmla="*/ 15 w 16"/>
                  <a:gd name="T11" fmla="*/ 3 h 9"/>
                  <a:gd name="T12" fmla="*/ 15 w 16"/>
                  <a:gd name="T13" fmla="*/ 4 h 9"/>
                  <a:gd name="T14" fmla="*/ 14 w 16"/>
                  <a:gd name="T15" fmla="*/ 7 h 9"/>
                  <a:gd name="T16" fmla="*/ 2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2" y="9"/>
                    </a:moveTo>
                    <a:cubicBezTo>
                      <a:pt x="1" y="9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1"/>
                      <a:pt x="15" y="2"/>
                      <a:pt x="15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5"/>
                      <a:pt x="15" y="7"/>
                      <a:pt x="14" y="7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8" name="Freeform 597"/>
              <p:cNvSpPr>
                <a:spLocks/>
              </p:cNvSpPr>
              <p:nvPr/>
            </p:nvSpPr>
            <p:spPr bwMode="gray">
              <a:xfrm>
                <a:off x="10432379" y="2346473"/>
                <a:ext cx="309248" cy="299874"/>
              </a:xfrm>
              <a:custGeom>
                <a:avLst/>
                <a:gdLst>
                  <a:gd name="T0" fmla="*/ 14 w 15"/>
                  <a:gd name="T1" fmla="*/ 7 h 15"/>
                  <a:gd name="T2" fmla="*/ 15 w 15"/>
                  <a:gd name="T3" fmla="*/ 10 h 15"/>
                  <a:gd name="T4" fmla="*/ 11 w 15"/>
                  <a:gd name="T5" fmla="*/ 14 h 15"/>
                  <a:gd name="T6" fmla="*/ 8 w 15"/>
                  <a:gd name="T7" fmla="*/ 14 h 15"/>
                  <a:gd name="T8" fmla="*/ 1 w 15"/>
                  <a:gd name="T9" fmla="*/ 5 h 15"/>
                  <a:gd name="T10" fmla="*/ 1 w 15"/>
                  <a:gd name="T11" fmla="*/ 2 h 15"/>
                  <a:gd name="T12" fmla="*/ 2 w 15"/>
                  <a:gd name="T13" fmla="*/ 1 h 15"/>
                  <a:gd name="T14" fmla="*/ 5 w 15"/>
                  <a:gd name="T15" fmla="*/ 1 h 15"/>
                  <a:gd name="T16" fmla="*/ 14 w 15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14" y="7"/>
                    </a:moveTo>
                    <a:cubicBezTo>
                      <a:pt x="15" y="8"/>
                      <a:pt x="15" y="9"/>
                      <a:pt x="1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9" y="15"/>
                      <a:pt x="8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1"/>
                    </a:cubicBez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9" name="Freeform 598"/>
              <p:cNvSpPr>
                <a:spLocks/>
              </p:cNvSpPr>
              <p:nvPr/>
            </p:nvSpPr>
            <p:spPr bwMode="gray">
              <a:xfrm>
                <a:off x="11144585" y="2974331"/>
                <a:ext cx="318616" cy="281132"/>
              </a:xfrm>
              <a:custGeom>
                <a:avLst/>
                <a:gdLst>
                  <a:gd name="T0" fmla="*/ 2 w 16"/>
                  <a:gd name="T1" fmla="*/ 8 h 14"/>
                  <a:gd name="T2" fmla="*/ 1 w 16"/>
                  <a:gd name="T3" fmla="*/ 5 h 14"/>
                  <a:gd name="T4" fmla="*/ 5 w 16"/>
                  <a:gd name="T5" fmla="*/ 1 h 14"/>
                  <a:gd name="T6" fmla="*/ 7 w 16"/>
                  <a:gd name="T7" fmla="*/ 1 h 14"/>
                  <a:gd name="T8" fmla="*/ 15 w 16"/>
                  <a:gd name="T9" fmla="*/ 9 h 14"/>
                  <a:gd name="T10" fmla="*/ 15 w 16"/>
                  <a:gd name="T11" fmla="*/ 13 h 14"/>
                  <a:gd name="T12" fmla="*/ 14 w 16"/>
                  <a:gd name="T13" fmla="*/ 13 h 14"/>
                  <a:gd name="T14" fmla="*/ 11 w 16"/>
                  <a:gd name="T15" fmla="*/ 14 h 14"/>
                  <a:gd name="T16" fmla="*/ 2 w 16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4">
                    <a:moveTo>
                      <a:pt x="2" y="8"/>
                    </a:moveTo>
                    <a:cubicBezTo>
                      <a:pt x="1" y="7"/>
                      <a:pt x="0" y="6"/>
                      <a:pt x="1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2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4"/>
                      <a:pt x="11" y="14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0" name="Freeform 599"/>
              <p:cNvSpPr>
                <a:spLocks/>
              </p:cNvSpPr>
              <p:nvPr/>
            </p:nvSpPr>
            <p:spPr bwMode="gray">
              <a:xfrm>
                <a:off x="10497979" y="3011816"/>
                <a:ext cx="281132" cy="299874"/>
              </a:xfrm>
              <a:custGeom>
                <a:avLst/>
                <a:gdLst>
                  <a:gd name="T0" fmla="*/ 7 w 14"/>
                  <a:gd name="T1" fmla="*/ 1 h 15"/>
                  <a:gd name="T2" fmla="*/ 9 w 14"/>
                  <a:gd name="T3" fmla="*/ 1 h 15"/>
                  <a:gd name="T4" fmla="*/ 13 w 14"/>
                  <a:gd name="T5" fmla="*/ 4 h 15"/>
                  <a:gd name="T6" fmla="*/ 13 w 14"/>
                  <a:gd name="T7" fmla="*/ 7 h 15"/>
                  <a:gd name="T8" fmla="*/ 5 w 14"/>
                  <a:gd name="T9" fmla="*/ 14 h 15"/>
                  <a:gd name="T10" fmla="*/ 2 w 14"/>
                  <a:gd name="T11" fmla="*/ 14 h 15"/>
                  <a:gd name="T12" fmla="*/ 1 w 14"/>
                  <a:gd name="T13" fmla="*/ 14 h 15"/>
                  <a:gd name="T14" fmla="*/ 0 w 14"/>
                  <a:gd name="T15" fmla="*/ 11 h 15"/>
                  <a:gd name="T16" fmla="*/ 7 w 14"/>
                  <a:gd name="T17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"/>
                    </a:moveTo>
                    <a:cubicBezTo>
                      <a:pt x="7" y="0"/>
                      <a:pt x="9" y="0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5"/>
                      <a:pt x="14" y="6"/>
                      <a:pt x="13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3" y="15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1"/>
                      <a:pt x="0" y="11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1" name="Freeform 600"/>
              <p:cNvSpPr>
                <a:spLocks/>
              </p:cNvSpPr>
              <p:nvPr/>
            </p:nvSpPr>
            <p:spPr bwMode="gray">
              <a:xfrm>
                <a:off x="11125837" y="2308989"/>
                <a:ext cx="281132" cy="299874"/>
              </a:xfrm>
              <a:custGeom>
                <a:avLst/>
                <a:gdLst>
                  <a:gd name="T0" fmla="*/ 7 w 14"/>
                  <a:gd name="T1" fmla="*/ 14 h 15"/>
                  <a:gd name="T2" fmla="*/ 4 w 14"/>
                  <a:gd name="T3" fmla="*/ 14 h 15"/>
                  <a:gd name="T4" fmla="*/ 0 w 14"/>
                  <a:gd name="T5" fmla="*/ 10 h 15"/>
                  <a:gd name="T6" fmla="*/ 0 w 14"/>
                  <a:gd name="T7" fmla="*/ 8 h 15"/>
                  <a:gd name="T8" fmla="*/ 9 w 14"/>
                  <a:gd name="T9" fmla="*/ 0 h 15"/>
                  <a:gd name="T10" fmla="*/ 12 w 14"/>
                  <a:gd name="T11" fmla="*/ 0 h 15"/>
                  <a:gd name="T12" fmla="*/ 13 w 14"/>
                  <a:gd name="T13" fmla="*/ 1 h 15"/>
                  <a:gd name="T14" fmla="*/ 13 w 14"/>
                  <a:gd name="T15" fmla="*/ 4 h 15"/>
                  <a:gd name="T16" fmla="*/ 7 w 14"/>
                  <a:gd name="T1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4"/>
                    </a:moveTo>
                    <a:cubicBezTo>
                      <a:pt x="6" y="15"/>
                      <a:pt x="5" y="15"/>
                      <a:pt x="4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2" name="Freeform 601"/>
              <p:cNvSpPr>
                <a:spLocks/>
              </p:cNvSpPr>
              <p:nvPr/>
            </p:nvSpPr>
            <p:spPr bwMode="gray">
              <a:xfrm>
                <a:off x="10619800" y="2205905"/>
                <a:ext cx="262390" cy="337358"/>
              </a:xfrm>
              <a:custGeom>
                <a:avLst/>
                <a:gdLst>
                  <a:gd name="T0" fmla="*/ 12 w 13"/>
                  <a:gd name="T1" fmla="*/ 11 h 17"/>
                  <a:gd name="T2" fmla="*/ 11 w 13"/>
                  <a:gd name="T3" fmla="*/ 14 h 17"/>
                  <a:gd name="T4" fmla="*/ 6 w 13"/>
                  <a:gd name="T5" fmla="*/ 16 h 17"/>
                  <a:gd name="T6" fmla="*/ 4 w 13"/>
                  <a:gd name="T7" fmla="*/ 15 h 17"/>
                  <a:gd name="T8" fmla="*/ 0 w 13"/>
                  <a:gd name="T9" fmla="*/ 4 h 17"/>
                  <a:gd name="T10" fmla="*/ 1 w 13"/>
                  <a:gd name="T11" fmla="*/ 1 h 17"/>
                  <a:gd name="T12" fmla="*/ 3 w 13"/>
                  <a:gd name="T13" fmla="*/ 1 h 17"/>
                  <a:gd name="T14" fmla="*/ 5 w 13"/>
                  <a:gd name="T15" fmla="*/ 2 h 17"/>
                  <a:gd name="T16" fmla="*/ 12 w 13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7">
                    <a:moveTo>
                      <a:pt x="12" y="11"/>
                    </a:moveTo>
                    <a:cubicBezTo>
                      <a:pt x="13" y="12"/>
                      <a:pt x="12" y="13"/>
                      <a:pt x="11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7"/>
                      <a:pt x="4" y="16"/>
                      <a:pt x="4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1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3" name="Freeform 602"/>
              <p:cNvSpPr>
                <a:spLocks/>
              </p:cNvSpPr>
              <p:nvPr/>
            </p:nvSpPr>
            <p:spPr bwMode="gray">
              <a:xfrm>
                <a:off x="11022758" y="3068042"/>
                <a:ext cx="262390" cy="327990"/>
              </a:xfrm>
              <a:custGeom>
                <a:avLst/>
                <a:gdLst>
                  <a:gd name="T0" fmla="*/ 1 w 13"/>
                  <a:gd name="T1" fmla="*/ 6 h 16"/>
                  <a:gd name="T2" fmla="*/ 1 w 13"/>
                  <a:gd name="T3" fmla="*/ 3 h 16"/>
                  <a:gd name="T4" fmla="*/ 6 w 13"/>
                  <a:gd name="T5" fmla="*/ 1 h 16"/>
                  <a:gd name="T6" fmla="*/ 9 w 13"/>
                  <a:gd name="T7" fmla="*/ 2 h 16"/>
                  <a:gd name="T8" fmla="*/ 13 w 13"/>
                  <a:gd name="T9" fmla="*/ 12 h 16"/>
                  <a:gd name="T10" fmla="*/ 11 w 13"/>
                  <a:gd name="T11" fmla="*/ 15 h 16"/>
                  <a:gd name="T12" fmla="*/ 10 w 13"/>
                  <a:gd name="T13" fmla="*/ 16 h 16"/>
                  <a:gd name="T14" fmla="*/ 7 w 13"/>
                  <a:gd name="T15" fmla="*/ 15 h 16"/>
                  <a:gd name="T16" fmla="*/ 1 w 13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6">
                    <a:moveTo>
                      <a:pt x="1" y="6"/>
                    </a:moveTo>
                    <a:cubicBezTo>
                      <a:pt x="0" y="5"/>
                      <a:pt x="0" y="3"/>
                      <a:pt x="1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2" y="15"/>
                      <a:pt x="11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8" y="16"/>
                      <a:pt x="7" y="15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4" name="Freeform 603"/>
              <p:cNvSpPr>
                <a:spLocks/>
              </p:cNvSpPr>
              <p:nvPr/>
            </p:nvSpPr>
            <p:spPr bwMode="gray">
              <a:xfrm>
                <a:off x="10357410" y="2889995"/>
                <a:ext cx="318616" cy="243648"/>
              </a:xfrm>
              <a:custGeom>
                <a:avLst/>
                <a:gdLst>
                  <a:gd name="T0" fmla="*/ 11 w 16"/>
                  <a:gd name="T1" fmla="*/ 0 h 12"/>
                  <a:gd name="T2" fmla="*/ 13 w 16"/>
                  <a:gd name="T3" fmla="*/ 1 h 12"/>
                  <a:gd name="T4" fmla="*/ 16 w 16"/>
                  <a:gd name="T5" fmla="*/ 6 h 12"/>
                  <a:gd name="T6" fmla="*/ 15 w 16"/>
                  <a:gd name="T7" fmla="*/ 8 h 12"/>
                  <a:gd name="T8" fmla="*/ 4 w 16"/>
                  <a:gd name="T9" fmla="*/ 12 h 12"/>
                  <a:gd name="T10" fmla="*/ 1 w 16"/>
                  <a:gd name="T11" fmla="*/ 11 h 12"/>
                  <a:gd name="T12" fmla="*/ 1 w 16"/>
                  <a:gd name="T13" fmla="*/ 10 h 12"/>
                  <a:gd name="T14" fmla="*/ 1 w 16"/>
                  <a:gd name="T15" fmla="*/ 7 h 12"/>
                  <a:gd name="T16" fmla="*/ 11 w 16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12" y="0"/>
                      <a:pt x="13" y="0"/>
                      <a:pt x="13" y="1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8"/>
                      <a:pt x="15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7"/>
                      <a:pt x="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5" name="Freeform 604"/>
              <p:cNvSpPr>
                <a:spLocks/>
              </p:cNvSpPr>
              <p:nvPr/>
            </p:nvSpPr>
            <p:spPr bwMode="gray">
              <a:xfrm>
                <a:off x="11228922" y="2468294"/>
                <a:ext cx="318616" cy="262390"/>
              </a:xfrm>
              <a:custGeom>
                <a:avLst/>
                <a:gdLst>
                  <a:gd name="T0" fmla="*/ 5 w 16"/>
                  <a:gd name="T1" fmla="*/ 12 h 13"/>
                  <a:gd name="T2" fmla="*/ 3 w 16"/>
                  <a:gd name="T3" fmla="*/ 12 h 13"/>
                  <a:gd name="T4" fmla="*/ 0 w 16"/>
                  <a:gd name="T5" fmla="*/ 7 h 13"/>
                  <a:gd name="T6" fmla="*/ 1 w 16"/>
                  <a:gd name="T7" fmla="*/ 4 h 13"/>
                  <a:gd name="T8" fmla="*/ 12 w 16"/>
                  <a:gd name="T9" fmla="*/ 1 h 13"/>
                  <a:gd name="T10" fmla="*/ 15 w 16"/>
                  <a:gd name="T11" fmla="*/ 2 h 13"/>
                  <a:gd name="T12" fmla="*/ 15 w 16"/>
                  <a:gd name="T13" fmla="*/ 3 h 13"/>
                  <a:gd name="T14" fmla="*/ 15 w 16"/>
                  <a:gd name="T15" fmla="*/ 6 h 13"/>
                  <a:gd name="T16" fmla="*/ 5 w 16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5" y="12"/>
                    </a:moveTo>
                    <a:cubicBezTo>
                      <a:pt x="4" y="13"/>
                      <a:pt x="3" y="13"/>
                      <a:pt x="3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5" y="5"/>
                      <a:pt x="15" y="6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6" name="Freeform 605"/>
              <p:cNvSpPr>
                <a:spLocks/>
              </p:cNvSpPr>
              <p:nvPr/>
            </p:nvSpPr>
            <p:spPr bwMode="gray">
              <a:xfrm>
                <a:off x="10310558" y="2543263"/>
                <a:ext cx="346732" cy="243648"/>
              </a:xfrm>
              <a:custGeom>
                <a:avLst/>
                <a:gdLst>
                  <a:gd name="T0" fmla="*/ 15 w 17"/>
                  <a:gd name="T1" fmla="*/ 3 h 12"/>
                  <a:gd name="T2" fmla="*/ 16 w 17"/>
                  <a:gd name="T3" fmla="*/ 5 h 12"/>
                  <a:gd name="T4" fmla="*/ 15 w 17"/>
                  <a:gd name="T5" fmla="*/ 10 h 12"/>
                  <a:gd name="T6" fmla="*/ 12 w 17"/>
                  <a:gd name="T7" fmla="*/ 11 h 12"/>
                  <a:gd name="T8" fmla="*/ 2 w 17"/>
                  <a:gd name="T9" fmla="*/ 6 h 12"/>
                  <a:gd name="T10" fmla="*/ 1 w 17"/>
                  <a:gd name="T11" fmla="*/ 3 h 12"/>
                  <a:gd name="T12" fmla="*/ 1 w 17"/>
                  <a:gd name="T13" fmla="*/ 2 h 12"/>
                  <a:gd name="T14" fmla="*/ 4 w 17"/>
                  <a:gd name="T15" fmla="*/ 1 h 12"/>
                  <a:gd name="T16" fmla="*/ 15 w 1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2">
                    <a:moveTo>
                      <a:pt x="15" y="3"/>
                    </a:moveTo>
                    <a:cubicBezTo>
                      <a:pt x="16" y="3"/>
                      <a:pt x="17" y="4"/>
                      <a:pt x="16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1"/>
                      <a:pt x="13" y="12"/>
                      <a:pt x="12" y="1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3" y="0"/>
                      <a:pt x="4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7" name="Freeform 606"/>
              <p:cNvSpPr>
                <a:spLocks/>
              </p:cNvSpPr>
              <p:nvPr/>
            </p:nvSpPr>
            <p:spPr bwMode="gray">
              <a:xfrm>
                <a:off x="11247664" y="2833768"/>
                <a:ext cx="318616" cy="215537"/>
              </a:xfrm>
              <a:custGeom>
                <a:avLst/>
                <a:gdLst>
                  <a:gd name="T0" fmla="*/ 2 w 16"/>
                  <a:gd name="T1" fmla="*/ 9 h 11"/>
                  <a:gd name="T2" fmla="*/ 0 w 16"/>
                  <a:gd name="T3" fmla="*/ 7 h 11"/>
                  <a:gd name="T4" fmla="*/ 2 w 16"/>
                  <a:gd name="T5" fmla="*/ 1 h 11"/>
                  <a:gd name="T6" fmla="*/ 5 w 16"/>
                  <a:gd name="T7" fmla="*/ 0 h 11"/>
                  <a:gd name="T8" fmla="*/ 15 w 16"/>
                  <a:gd name="T9" fmla="*/ 6 h 11"/>
                  <a:gd name="T10" fmla="*/ 16 w 16"/>
                  <a:gd name="T11" fmla="*/ 8 h 11"/>
                  <a:gd name="T12" fmla="*/ 16 w 16"/>
                  <a:gd name="T13" fmla="*/ 9 h 11"/>
                  <a:gd name="T14" fmla="*/ 13 w 16"/>
                  <a:gd name="T15" fmla="*/ 11 h 11"/>
                  <a:gd name="T16" fmla="*/ 2 w 1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">
                    <a:moveTo>
                      <a:pt x="2" y="9"/>
                    </a:moveTo>
                    <a:cubicBezTo>
                      <a:pt x="1" y="9"/>
                      <a:pt x="0" y="8"/>
                      <a:pt x="0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8" name="Freeform 608"/>
              <p:cNvSpPr>
                <a:spLocks/>
              </p:cNvSpPr>
              <p:nvPr/>
            </p:nvSpPr>
            <p:spPr bwMode="gray">
              <a:xfrm>
                <a:off x="10694768" y="3086784"/>
                <a:ext cx="224905" cy="346732"/>
              </a:xfrm>
              <a:custGeom>
                <a:avLst/>
                <a:gdLst>
                  <a:gd name="T0" fmla="*/ 2 w 11"/>
                  <a:gd name="T1" fmla="*/ 2 h 17"/>
                  <a:gd name="T2" fmla="*/ 5 w 11"/>
                  <a:gd name="T3" fmla="*/ 1 h 17"/>
                  <a:gd name="T4" fmla="*/ 10 w 11"/>
                  <a:gd name="T5" fmla="*/ 3 h 17"/>
                  <a:gd name="T6" fmla="*/ 11 w 11"/>
                  <a:gd name="T7" fmla="*/ 5 h 17"/>
                  <a:gd name="T8" fmla="*/ 6 w 11"/>
                  <a:gd name="T9" fmla="*/ 15 h 17"/>
                  <a:gd name="T10" fmla="*/ 3 w 11"/>
                  <a:gd name="T11" fmla="*/ 16 h 17"/>
                  <a:gd name="T12" fmla="*/ 2 w 11"/>
                  <a:gd name="T13" fmla="*/ 16 h 17"/>
                  <a:gd name="T14" fmla="*/ 0 w 11"/>
                  <a:gd name="T15" fmla="*/ 13 h 17"/>
                  <a:gd name="T16" fmla="*/ 2 w 11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2" y="2"/>
                    </a:moveTo>
                    <a:cubicBezTo>
                      <a:pt x="3" y="1"/>
                      <a:pt x="4" y="0"/>
                      <a:pt x="5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6"/>
                      <a:pt x="4" y="17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9" name="Freeform 609"/>
              <p:cNvSpPr>
                <a:spLocks/>
              </p:cNvSpPr>
              <p:nvPr/>
            </p:nvSpPr>
            <p:spPr bwMode="gray">
              <a:xfrm>
                <a:off x="10985274" y="2187162"/>
                <a:ext cx="215537" cy="318616"/>
              </a:xfrm>
              <a:custGeom>
                <a:avLst/>
                <a:gdLst>
                  <a:gd name="T0" fmla="*/ 9 w 11"/>
                  <a:gd name="T1" fmla="*/ 14 h 16"/>
                  <a:gd name="T2" fmla="*/ 6 w 11"/>
                  <a:gd name="T3" fmla="*/ 16 h 16"/>
                  <a:gd name="T4" fmla="*/ 1 w 11"/>
                  <a:gd name="T5" fmla="*/ 14 h 16"/>
                  <a:gd name="T6" fmla="*/ 0 w 11"/>
                  <a:gd name="T7" fmla="*/ 12 h 16"/>
                  <a:gd name="T8" fmla="*/ 5 w 11"/>
                  <a:gd name="T9" fmla="*/ 1 h 16"/>
                  <a:gd name="T10" fmla="*/ 8 w 11"/>
                  <a:gd name="T11" fmla="*/ 0 h 16"/>
                  <a:gd name="T12" fmla="*/ 9 w 11"/>
                  <a:gd name="T13" fmla="*/ 1 h 16"/>
                  <a:gd name="T14" fmla="*/ 11 w 11"/>
                  <a:gd name="T15" fmla="*/ 3 h 16"/>
                  <a:gd name="T16" fmla="*/ 9 w 11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9" y="14"/>
                    </a:moveTo>
                    <a:cubicBezTo>
                      <a:pt x="8" y="16"/>
                      <a:pt x="7" y="16"/>
                      <a:pt x="6" y="1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2"/>
                      <a:pt x="11" y="3"/>
                    </a:cubicBezTo>
                    <a:lnTo>
                      <a:pt x="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sp>
          <p:nvSpPr>
            <p:cNvPr id="163" name="Freeform 588"/>
            <p:cNvSpPr>
              <a:spLocks noEditPoints="1"/>
            </p:cNvSpPr>
            <p:nvPr/>
          </p:nvSpPr>
          <p:spPr bwMode="gray">
            <a:xfrm>
              <a:off x="9084690" y="2843012"/>
              <a:ext cx="705849" cy="705849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4" name="Freeform 589"/>
            <p:cNvSpPr>
              <a:spLocks noEditPoints="1"/>
            </p:cNvSpPr>
            <p:nvPr/>
          </p:nvSpPr>
          <p:spPr bwMode="gray">
            <a:xfrm>
              <a:off x="8583166" y="3920366"/>
              <a:ext cx="2126837" cy="2117552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5" name="Freeform 590"/>
            <p:cNvSpPr>
              <a:spLocks noEditPoints="1"/>
            </p:cNvSpPr>
            <p:nvPr/>
          </p:nvSpPr>
          <p:spPr bwMode="gray">
            <a:xfrm>
              <a:off x="9233290" y="1394165"/>
              <a:ext cx="993763" cy="9937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6" name="Freeform 591"/>
            <p:cNvSpPr>
              <a:spLocks noEditPoints="1"/>
            </p:cNvSpPr>
            <p:nvPr/>
          </p:nvSpPr>
          <p:spPr bwMode="gray">
            <a:xfrm>
              <a:off x="8025917" y="3065912"/>
              <a:ext cx="1244523" cy="12352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7" name="Freeform 610"/>
            <p:cNvSpPr>
              <a:spLocks/>
            </p:cNvSpPr>
            <p:nvPr/>
          </p:nvSpPr>
          <p:spPr bwMode="gray">
            <a:xfrm>
              <a:off x="8583166" y="4979139"/>
              <a:ext cx="2405460" cy="2015386"/>
            </a:xfrm>
            <a:custGeom>
              <a:avLst/>
              <a:gdLst>
                <a:gd name="T0" fmla="*/ 229 w 259"/>
                <a:gd name="T1" fmla="*/ 58 h 217"/>
                <a:gd name="T2" fmla="*/ 229 w 259"/>
                <a:gd name="T3" fmla="*/ 0 h 217"/>
                <a:gd name="T4" fmla="*/ 205 w 259"/>
                <a:gd name="T5" fmla="*/ 0 h 217"/>
                <a:gd name="T6" fmla="*/ 201 w 259"/>
                <a:gd name="T7" fmla="*/ 0 h 217"/>
                <a:gd name="T8" fmla="*/ 0 w 259"/>
                <a:gd name="T9" fmla="*/ 0 h 217"/>
                <a:gd name="T10" fmla="*/ 0 w 259"/>
                <a:gd name="T11" fmla="*/ 217 h 217"/>
                <a:gd name="T12" fmla="*/ 214 w 259"/>
                <a:gd name="T13" fmla="*/ 217 h 217"/>
                <a:gd name="T14" fmla="*/ 214 w 259"/>
                <a:gd name="T15" fmla="*/ 125 h 217"/>
                <a:gd name="T16" fmla="*/ 259 w 259"/>
                <a:gd name="T17" fmla="*/ 125 h 217"/>
                <a:gd name="T18" fmla="*/ 229 w 259"/>
                <a:gd name="T19" fmla="*/ 5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17">
                  <a:moveTo>
                    <a:pt x="229" y="58"/>
                  </a:moveTo>
                  <a:lnTo>
                    <a:pt x="229" y="0"/>
                  </a:lnTo>
                  <a:lnTo>
                    <a:pt x="205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17"/>
                  </a:lnTo>
                  <a:lnTo>
                    <a:pt x="214" y="217"/>
                  </a:lnTo>
                  <a:lnTo>
                    <a:pt x="214" y="125"/>
                  </a:lnTo>
                  <a:lnTo>
                    <a:pt x="259" y="125"/>
                  </a:lnTo>
                  <a:lnTo>
                    <a:pt x="229" y="58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8" name="Freeform 611"/>
            <p:cNvSpPr>
              <a:spLocks/>
            </p:cNvSpPr>
            <p:nvPr/>
          </p:nvSpPr>
          <p:spPr bwMode="gray">
            <a:xfrm>
              <a:off x="8991815" y="5397073"/>
              <a:ext cx="315774" cy="585115"/>
            </a:xfrm>
            <a:custGeom>
              <a:avLst/>
              <a:gdLst>
                <a:gd name="T0" fmla="*/ 15 w 16"/>
                <a:gd name="T1" fmla="*/ 26 h 29"/>
                <a:gd name="T2" fmla="*/ 3 w 16"/>
                <a:gd name="T3" fmla="*/ 14 h 29"/>
                <a:gd name="T4" fmla="*/ 15 w 16"/>
                <a:gd name="T5" fmla="*/ 2 h 29"/>
                <a:gd name="T6" fmla="*/ 16 w 16"/>
                <a:gd name="T7" fmla="*/ 1 h 29"/>
                <a:gd name="T8" fmla="*/ 15 w 16"/>
                <a:gd name="T9" fmla="*/ 0 h 29"/>
                <a:gd name="T10" fmla="*/ 0 w 16"/>
                <a:gd name="T11" fmla="*/ 14 h 29"/>
                <a:gd name="T12" fmla="*/ 15 w 16"/>
                <a:gd name="T13" fmla="*/ 29 h 29"/>
                <a:gd name="T14" fmla="*/ 16 w 16"/>
                <a:gd name="T15" fmla="*/ 27 h 29"/>
                <a:gd name="T16" fmla="*/ 15 w 16"/>
                <a:gd name="T17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9">
                  <a:moveTo>
                    <a:pt x="15" y="26"/>
                  </a:moveTo>
                  <a:cubicBezTo>
                    <a:pt x="8" y="26"/>
                    <a:pt x="3" y="21"/>
                    <a:pt x="3" y="14"/>
                  </a:cubicBezTo>
                  <a:cubicBezTo>
                    <a:pt x="3" y="8"/>
                    <a:pt x="8" y="2"/>
                    <a:pt x="15" y="2"/>
                  </a:cubicBezTo>
                  <a:cubicBezTo>
                    <a:pt x="15" y="2"/>
                    <a:pt x="16" y="2"/>
                    <a:pt x="16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7" y="29"/>
                    <a:pt x="15" y="29"/>
                  </a:cubicBezTo>
                  <a:cubicBezTo>
                    <a:pt x="15" y="29"/>
                    <a:pt x="16" y="28"/>
                    <a:pt x="16" y="27"/>
                  </a:cubicBezTo>
                  <a:cubicBezTo>
                    <a:pt x="16" y="27"/>
                    <a:pt x="15" y="26"/>
                    <a:pt x="15" y="26"/>
                  </a:cubicBezTo>
                  <a:close/>
                </a:path>
              </a:pathLst>
            </a:custGeom>
            <a:solidFill>
              <a:srgbClr val="4224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9" name="Oval 612"/>
            <p:cNvSpPr>
              <a:spLocks noChangeArrowheads="1"/>
            </p:cNvSpPr>
            <p:nvPr/>
          </p:nvSpPr>
          <p:spPr bwMode="gray">
            <a:xfrm>
              <a:off x="10013438" y="5359923"/>
              <a:ext cx="278625" cy="278625"/>
            </a:xfrm>
            <a:prstGeom prst="ellipse">
              <a:avLst/>
            </a:prstGeom>
            <a:solidFill>
              <a:srgbClr val="4224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0" name="Freeform 21"/>
            <p:cNvSpPr>
              <a:spLocks noChangeAspect="1"/>
            </p:cNvSpPr>
            <p:nvPr userDrawn="1"/>
          </p:nvSpPr>
          <p:spPr bwMode="auto">
            <a:xfrm>
              <a:off x="7176542" y="1481019"/>
              <a:ext cx="519191" cy="334561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1" name="Freeform 21"/>
            <p:cNvSpPr>
              <a:spLocks/>
            </p:cNvSpPr>
            <p:nvPr userDrawn="1"/>
          </p:nvSpPr>
          <p:spPr bwMode="auto">
            <a:xfrm>
              <a:off x="11135148" y="3810327"/>
              <a:ext cx="696078" cy="44854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2" name="Freeform 21"/>
            <p:cNvSpPr>
              <a:spLocks noChangeAspect="1"/>
            </p:cNvSpPr>
            <p:nvPr userDrawn="1"/>
          </p:nvSpPr>
          <p:spPr bwMode="auto">
            <a:xfrm>
              <a:off x="7670947" y="1671429"/>
              <a:ext cx="1244986" cy="80225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36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40511" y="352550"/>
            <a:ext cx="1067477" cy="2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8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7" y="1563141"/>
            <a:ext cx="3630521" cy="1344818"/>
          </a:xfrm>
          <a:noFill/>
        </p:spPr>
        <p:txBody>
          <a:bodyPr lIns="146304" tIns="91440" rIns="146304" bIns="91440" anchor="t" anchorCtr="0"/>
          <a:lstStyle>
            <a:lvl1pPr>
              <a:defRPr sz="3529" spc="-74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76" y="2908932"/>
            <a:ext cx="3630521" cy="1344245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205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64" name="Rectangle 63"/>
          <p:cNvSpPr/>
          <p:nvPr userDrawn="1"/>
        </p:nvSpPr>
        <p:spPr bwMode="gray">
          <a:xfrm>
            <a:off x="4001230" y="0"/>
            <a:ext cx="5142770" cy="5143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0" name="Group 159"/>
          <p:cNvGrpSpPr>
            <a:grpSpLocks noChangeAspect="1"/>
          </p:cNvGrpSpPr>
          <p:nvPr userDrawn="1"/>
        </p:nvGrpSpPr>
        <p:grpSpPr>
          <a:xfrm>
            <a:off x="4922248" y="1025214"/>
            <a:ext cx="3422387" cy="4118286"/>
            <a:chOff x="7176542" y="1394165"/>
            <a:chExt cx="4654684" cy="5600360"/>
          </a:xfrm>
        </p:grpSpPr>
        <p:grpSp>
          <p:nvGrpSpPr>
            <p:cNvPr id="161" name="Group 160"/>
            <p:cNvGrpSpPr/>
            <p:nvPr userDrawn="1"/>
          </p:nvGrpSpPr>
          <p:grpSpPr bwMode="gray">
            <a:xfrm>
              <a:off x="9706954" y="2211463"/>
              <a:ext cx="1309538" cy="1272388"/>
              <a:chOff x="10291816" y="2168420"/>
              <a:chExt cx="1321322" cy="1283838"/>
            </a:xfrm>
            <a:solidFill>
              <a:srgbClr val="FF8C00"/>
            </a:solidFill>
          </p:grpSpPr>
          <p:sp>
            <p:nvSpPr>
              <p:cNvPr id="172" name="Freeform 592"/>
              <p:cNvSpPr>
                <a:spLocks noEditPoints="1"/>
              </p:cNvSpPr>
              <p:nvPr/>
            </p:nvSpPr>
            <p:spPr bwMode="gray">
              <a:xfrm>
                <a:off x="10413637" y="2262131"/>
                <a:ext cx="1077675" cy="1087043"/>
              </a:xfrm>
              <a:custGeom>
                <a:avLst/>
                <a:gdLst>
                  <a:gd name="T0" fmla="*/ 25 w 53"/>
                  <a:gd name="T1" fmla="*/ 1 h 54"/>
                  <a:gd name="T2" fmla="*/ 1 w 53"/>
                  <a:gd name="T3" fmla="*/ 29 h 54"/>
                  <a:gd name="T4" fmla="*/ 28 w 53"/>
                  <a:gd name="T5" fmla="*/ 53 h 54"/>
                  <a:gd name="T6" fmla="*/ 52 w 53"/>
                  <a:gd name="T7" fmla="*/ 25 h 54"/>
                  <a:gd name="T8" fmla="*/ 25 w 53"/>
                  <a:gd name="T9" fmla="*/ 1 h 54"/>
                  <a:gd name="T10" fmla="*/ 27 w 53"/>
                  <a:gd name="T11" fmla="*/ 39 h 54"/>
                  <a:gd name="T12" fmla="*/ 14 w 53"/>
                  <a:gd name="T13" fmla="*/ 28 h 54"/>
                  <a:gd name="T14" fmla="*/ 26 w 53"/>
                  <a:gd name="T15" fmla="*/ 15 h 54"/>
                  <a:gd name="T16" fmla="*/ 39 w 53"/>
                  <a:gd name="T17" fmla="*/ 26 h 54"/>
                  <a:gd name="T18" fmla="*/ 27 w 53"/>
                  <a:gd name="T19" fmla="*/ 3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4">
                    <a:moveTo>
                      <a:pt x="25" y="1"/>
                    </a:moveTo>
                    <a:cubicBezTo>
                      <a:pt x="10" y="2"/>
                      <a:pt x="0" y="14"/>
                      <a:pt x="1" y="29"/>
                    </a:cubicBezTo>
                    <a:cubicBezTo>
                      <a:pt x="2" y="43"/>
                      <a:pt x="14" y="54"/>
                      <a:pt x="28" y="53"/>
                    </a:cubicBezTo>
                    <a:cubicBezTo>
                      <a:pt x="42" y="52"/>
                      <a:pt x="53" y="39"/>
                      <a:pt x="52" y="25"/>
                    </a:cubicBezTo>
                    <a:cubicBezTo>
                      <a:pt x="51" y="11"/>
                      <a:pt x="39" y="0"/>
                      <a:pt x="25" y="1"/>
                    </a:cubicBezTo>
                    <a:close/>
                    <a:moveTo>
                      <a:pt x="27" y="39"/>
                    </a:moveTo>
                    <a:cubicBezTo>
                      <a:pt x="20" y="40"/>
                      <a:pt x="15" y="34"/>
                      <a:pt x="14" y="28"/>
                    </a:cubicBezTo>
                    <a:cubicBezTo>
                      <a:pt x="14" y="21"/>
                      <a:pt x="19" y="15"/>
                      <a:pt x="26" y="15"/>
                    </a:cubicBezTo>
                    <a:cubicBezTo>
                      <a:pt x="32" y="14"/>
                      <a:pt x="38" y="19"/>
                      <a:pt x="39" y="26"/>
                    </a:cubicBezTo>
                    <a:cubicBezTo>
                      <a:pt x="39" y="33"/>
                      <a:pt x="34" y="39"/>
                      <a:pt x="27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3" name="Freeform 593"/>
              <p:cNvSpPr>
                <a:spLocks/>
              </p:cNvSpPr>
              <p:nvPr/>
            </p:nvSpPr>
            <p:spPr bwMode="gray">
              <a:xfrm>
                <a:off x="10844705" y="2168420"/>
                <a:ext cx="178053" cy="299874"/>
              </a:xfrm>
              <a:custGeom>
                <a:avLst/>
                <a:gdLst>
                  <a:gd name="T0" fmla="*/ 9 w 9"/>
                  <a:gd name="T1" fmla="*/ 13 h 15"/>
                  <a:gd name="T2" fmla="*/ 7 w 9"/>
                  <a:gd name="T3" fmla="*/ 15 h 15"/>
                  <a:gd name="T4" fmla="*/ 2 w 9"/>
                  <a:gd name="T5" fmla="*/ 15 h 15"/>
                  <a:gd name="T6" fmla="*/ 0 w 9"/>
                  <a:gd name="T7" fmla="*/ 13 h 15"/>
                  <a:gd name="T8" fmla="*/ 1 w 9"/>
                  <a:gd name="T9" fmla="*/ 2 h 15"/>
                  <a:gd name="T10" fmla="*/ 3 w 9"/>
                  <a:gd name="T11" fmla="*/ 0 h 15"/>
                  <a:gd name="T12" fmla="*/ 4 w 9"/>
                  <a:gd name="T13" fmla="*/ 0 h 15"/>
                  <a:gd name="T14" fmla="*/ 6 w 9"/>
                  <a:gd name="T15" fmla="*/ 2 h 15"/>
                  <a:gd name="T16" fmla="*/ 9 w 9"/>
                  <a:gd name="T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9" y="13"/>
                    </a:moveTo>
                    <a:cubicBezTo>
                      <a:pt x="9" y="14"/>
                      <a:pt x="8" y="15"/>
                      <a:pt x="7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15"/>
                      <a:pt x="0" y="15"/>
                      <a:pt x="0" y="1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lnTo>
                      <a:pt x="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4" name="Freeform 594"/>
              <p:cNvSpPr>
                <a:spLocks/>
              </p:cNvSpPr>
              <p:nvPr/>
            </p:nvSpPr>
            <p:spPr bwMode="gray">
              <a:xfrm>
                <a:off x="10882189" y="3133642"/>
                <a:ext cx="178053" cy="318616"/>
              </a:xfrm>
              <a:custGeom>
                <a:avLst/>
                <a:gdLst>
                  <a:gd name="T0" fmla="*/ 0 w 9"/>
                  <a:gd name="T1" fmla="*/ 3 h 16"/>
                  <a:gd name="T2" fmla="*/ 2 w 9"/>
                  <a:gd name="T3" fmla="*/ 1 h 16"/>
                  <a:gd name="T4" fmla="*/ 7 w 9"/>
                  <a:gd name="T5" fmla="*/ 0 h 16"/>
                  <a:gd name="T6" fmla="*/ 9 w 9"/>
                  <a:gd name="T7" fmla="*/ 2 h 16"/>
                  <a:gd name="T8" fmla="*/ 8 w 9"/>
                  <a:gd name="T9" fmla="*/ 14 h 16"/>
                  <a:gd name="T10" fmla="*/ 6 w 9"/>
                  <a:gd name="T11" fmla="*/ 16 h 16"/>
                  <a:gd name="T12" fmla="*/ 5 w 9"/>
                  <a:gd name="T13" fmla="*/ 16 h 16"/>
                  <a:gd name="T14" fmla="*/ 3 w 9"/>
                  <a:gd name="T15" fmla="*/ 14 h 16"/>
                  <a:gd name="T16" fmla="*/ 0 w 9"/>
                  <a:gd name="T17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6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6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5"/>
                      <a:pt x="3" y="14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5" name="Freeform 595"/>
              <p:cNvSpPr>
                <a:spLocks/>
              </p:cNvSpPr>
              <p:nvPr/>
            </p:nvSpPr>
            <p:spPr bwMode="gray">
              <a:xfrm>
                <a:off x="10291816" y="2730684"/>
                <a:ext cx="327990" cy="196795"/>
              </a:xfrm>
              <a:custGeom>
                <a:avLst/>
                <a:gdLst>
                  <a:gd name="T0" fmla="*/ 13 w 16"/>
                  <a:gd name="T1" fmla="*/ 1 h 10"/>
                  <a:gd name="T2" fmla="*/ 16 w 16"/>
                  <a:gd name="T3" fmla="*/ 2 h 10"/>
                  <a:gd name="T4" fmla="*/ 16 w 16"/>
                  <a:gd name="T5" fmla="*/ 8 h 10"/>
                  <a:gd name="T6" fmla="*/ 14 w 16"/>
                  <a:gd name="T7" fmla="*/ 10 h 10"/>
                  <a:gd name="T8" fmla="*/ 3 w 16"/>
                  <a:gd name="T9" fmla="*/ 9 h 10"/>
                  <a:gd name="T10" fmla="*/ 0 w 16"/>
                  <a:gd name="T11" fmla="*/ 7 h 10"/>
                  <a:gd name="T12" fmla="*/ 0 w 16"/>
                  <a:gd name="T13" fmla="*/ 5 h 10"/>
                  <a:gd name="T14" fmla="*/ 2 w 16"/>
                  <a:gd name="T15" fmla="*/ 3 h 10"/>
                  <a:gd name="T16" fmla="*/ 13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3" y="1"/>
                    </a:moveTo>
                    <a:cubicBezTo>
                      <a:pt x="15" y="0"/>
                      <a:pt x="16" y="1"/>
                      <a:pt x="16" y="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5" y="10"/>
                      <a:pt x="14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8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3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6" name="Freeform 596"/>
              <p:cNvSpPr>
                <a:spLocks/>
              </p:cNvSpPr>
              <p:nvPr/>
            </p:nvSpPr>
            <p:spPr bwMode="gray">
              <a:xfrm>
                <a:off x="11285148" y="2693200"/>
                <a:ext cx="327990" cy="178053"/>
              </a:xfrm>
              <a:custGeom>
                <a:avLst/>
                <a:gdLst>
                  <a:gd name="T0" fmla="*/ 2 w 16"/>
                  <a:gd name="T1" fmla="*/ 9 h 9"/>
                  <a:gd name="T2" fmla="*/ 0 w 16"/>
                  <a:gd name="T3" fmla="*/ 7 h 9"/>
                  <a:gd name="T4" fmla="*/ 0 w 16"/>
                  <a:gd name="T5" fmla="*/ 2 h 9"/>
                  <a:gd name="T6" fmla="*/ 2 w 16"/>
                  <a:gd name="T7" fmla="*/ 0 h 9"/>
                  <a:gd name="T8" fmla="*/ 13 w 16"/>
                  <a:gd name="T9" fmla="*/ 1 h 9"/>
                  <a:gd name="T10" fmla="*/ 15 w 16"/>
                  <a:gd name="T11" fmla="*/ 3 h 9"/>
                  <a:gd name="T12" fmla="*/ 15 w 16"/>
                  <a:gd name="T13" fmla="*/ 4 h 9"/>
                  <a:gd name="T14" fmla="*/ 14 w 16"/>
                  <a:gd name="T15" fmla="*/ 7 h 9"/>
                  <a:gd name="T16" fmla="*/ 2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2" y="9"/>
                    </a:moveTo>
                    <a:cubicBezTo>
                      <a:pt x="1" y="9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1"/>
                      <a:pt x="15" y="2"/>
                      <a:pt x="15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5"/>
                      <a:pt x="15" y="7"/>
                      <a:pt x="14" y="7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7" name="Freeform 597"/>
              <p:cNvSpPr>
                <a:spLocks/>
              </p:cNvSpPr>
              <p:nvPr/>
            </p:nvSpPr>
            <p:spPr bwMode="gray">
              <a:xfrm>
                <a:off x="10432379" y="2346473"/>
                <a:ext cx="309248" cy="299874"/>
              </a:xfrm>
              <a:custGeom>
                <a:avLst/>
                <a:gdLst>
                  <a:gd name="T0" fmla="*/ 14 w 15"/>
                  <a:gd name="T1" fmla="*/ 7 h 15"/>
                  <a:gd name="T2" fmla="*/ 15 w 15"/>
                  <a:gd name="T3" fmla="*/ 10 h 15"/>
                  <a:gd name="T4" fmla="*/ 11 w 15"/>
                  <a:gd name="T5" fmla="*/ 14 h 15"/>
                  <a:gd name="T6" fmla="*/ 8 w 15"/>
                  <a:gd name="T7" fmla="*/ 14 h 15"/>
                  <a:gd name="T8" fmla="*/ 1 w 15"/>
                  <a:gd name="T9" fmla="*/ 5 h 15"/>
                  <a:gd name="T10" fmla="*/ 1 w 15"/>
                  <a:gd name="T11" fmla="*/ 2 h 15"/>
                  <a:gd name="T12" fmla="*/ 2 w 15"/>
                  <a:gd name="T13" fmla="*/ 1 h 15"/>
                  <a:gd name="T14" fmla="*/ 5 w 15"/>
                  <a:gd name="T15" fmla="*/ 1 h 15"/>
                  <a:gd name="T16" fmla="*/ 14 w 15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14" y="7"/>
                    </a:moveTo>
                    <a:cubicBezTo>
                      <a:pt x="15" y="8"/>
                      <a:pt x="15" y="9"/>
                      <a:pt x="1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9" y="15"/>
                      <a:pt x="8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1"/>
                    </a:cubicBez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8" name="Freeform 598"/>
              <p:cNvSpPr>
                <a:spLocks/>
              </p:cNvSpPr>
              <p:nvPr/>
            </p:nvSpPr>
            <p:spPr bwMode="gray">
              <a:xfrm>
                <a:off x="11144585" y="2974331"/>
                <a:ext cx="318616" cy="281132"/>
              </a:xfrm>
              <a:custGeom>
                <a:avLst/>
                <a:gdLst>
                  <a:gd name="T0" fmla="*/ 2 w 16"/>
                  <a:gd name="T1" fmla="*/ 8 h 14"/>
                  <a:gd name="T2" fmla="*/ 1 w 16"/>
                  <a:gd name="T3" fmla="*/ 5 h 14"/>
                  <a:gd name="T4" fmla="*/ 5 w 16"/>
                  <a:gd name="T5" fmla="*/ 1 h 14"/>
                  <a:gd name="T6" fmla="*/ 7 w 16"/>
                  <a:gd name="T7" fmla="*/ 1 h 14"/>
                  <a:gd name="T8" fmla="*/ 15 w 16"/>
                  <a:gd name="T9" fmla="*/ 9 h 14"/>
                  <a:gd name="T10" fmla="*/ 15 w 16"/>
                  <a:gd name="T11" fmla="*/ 13 h 14"/>
                  <a:gd name="T12" fmla="*/ 14 w 16"/>
                  <a:gd name="T13" fmla="*/ 13 h 14"/>
                  <a:gd name="T14" fmla="*/ 11 w 16"/>
                  <a:gd name="T15" fmla="*/ 14 h 14"/>
                  <a:gd name="T16" fmla="*/ 2 w 16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4">
                    <a:moveTo>
                      <a:pt x="2" y="8"/>
                    </a:moveTo>
                    <a:cubicBezTo>
                      <a:pt x="1" y="7"/>
                      <a:pt x="0" y="6"/>
                      <a:pt x="1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2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4"/>
                      <a:pt x="11" y="14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9" name="Freeform 599"/>
              <p:cNvSpPr>
                <a:spLocks/>
              </p:cNvSpPr>
              <p:nvPr/>
            </p:nvSpPr>
            <p:spPr bwMode="gray">
              <a:xfrm>
                <a:off x="10497979" y="3011816"/>
                <a:ext cx="281132" cy="299874"/>
              </a:xfrm>
              <a:custGeom>
                <a:avLst/>
                <a:gdLst>
                  <a:gd name="T0" fmla="*/ 7 w 14"/>
                  <a:gd name="T1" fmla="*/ 1 h 15"/>
                  <a:gd name="T2" fmla="*/ 9 w 14"/>
                  <a:gd name="T3" fmla="*/ 1 h 15"/>
                  <a:gd name="T4" fmla="*/ 13 w 14"/>
                  <a:gd name="T5" fmla="*/ 4 h 15"/>
                  <a:gd name="T6" fmla="*/ 13 w 14"/>
                  <a:gd name="T7" fmla="*/ 7 h 15"/>
                  <a:gd name="T8" fmla="*/ 5 w 14"/>
                  <a:gd name="T9" fmla="*/ 14 h 15"/>
                  <a:gd name="T10" fmla="*/ 2 w 14"/>
                  <a:gd name="T11" fmla="*/ 14 h 15"/>
                  <a:gd name="T12" fmla="*/ 1 w 14"/>
                  <a:gd name="T13" fmla="*/ 14 h 15"/>
                  <a:gd name="T14" fmla="*/ 0 w 14"/>
                  <a:gd name="T15" fmla="*/ 11 h 15"/>
                  <a:gd name="T16" fmla="*/ 7 w 14"/>
                  <a:gd name="T17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"/>
                    </a:moveTo>
                    <a:cubicBezTo>
                      <a:pt x="7" y="0"/>
                      <a:pt x="9" y="0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5"/>
                      <a:pt x="14" y="6"/>
                      <a:pt x="13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3" y="15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1"/>
                      <a:pt x="0" y="11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0" name="Freeform 600"/>
              <p:cNvSpPr>
                <a:spLocks/>
              </p:cNvSpPr>
              <p:nvPr/>
            </p:nvSpPr>
            <p:spPr bwMode="gray">
              <a:xfrm>
                <a:off x="11125837" y="2308989"/>
                <a:ext cx="281132" cy="299874"/>
              </a:xfrm>
              <a:custGeom>
                <a:avLst/>
                <a:gdLst>
                  <a:gd name="T0" fmla="*/ 7 w 14"/>
                  <a:gd name="T1" fmla="*/ 14 h 15"/>
                  <a:gd name="T2" fmla="*/ 4 w 14"/>
                  <a:gd name="T3" fmla="*/ 14 h 15"/>
                  <a:gd name="T4" fmla="*/ 0 w 14"/>
                  <a:gd name="T5" fmla="*/ 10 h 15"/>
                  <a:gd name="T6" fmla="*/ 0 w 14"/>
                  <a:gd name="T7" fmla="*/ 8 h 15"/>
                  <a:gd name="T8" fmla="*/ 9 w 14"/>
                  <a:gd name="T9" fmla="*/ 0 h 15"/>
                  <a:gd name="T10" fmla="*/ 12 w 14"/>
                  <a:gd name="T11" fmla="*/ 0 h 15"/>
                  <a:gd name="T12" fmla="*/ 13 w 14"/>
                  <a:gd name="T13" fmla="*/ 1 h 15"/>
                  <a:gd name="T14" fmla="*/ 13 w 14"/>
                  <a:gd name="T15" fmla="*/ 4 h 15"/>
                  <a:gd name="T16" fmla="*/ 7 w 14"/>
                  <a:gd name="T1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4"/>
                    </a:moveTo>
                    <a:cubicBezTo>
                      <a:pt x="6" y="15"/>
                      <a:pt x="5" y="15"/>
                      <a:pt x="4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1" name="Freeform 601"/>
              <p:cNvSpPr>
                <a:spLocks/>
              </p:cNvSpPr>
              <p:nvPr/>
            </p:nvSpPr>
            <p:spPr bwMode="gray">
              <a:xfrm>
                <a:off x="10619800" y="2205905"/>
                <a:ext cx="262390" cy="337358"/>
              </a:xfrm>
              <a:custGeom>
                <a:avLst/>
                <a:gdLst>
                  <a:gd name="T0" fmla="*/ 12 w 13"/>
                  <a:gd name="T1" fmla="*/ 11 h 17"/>
                  <a:gd name="T2" fmla="*/ 11 w 13"/>
                  <a:gd name="T3" fmla="*/ 14 h 17"/>
                  <a:gd name="T4" fmla="*/ 6 w 13"/>
                  <a:gd name="T5" fmla="*/ 16 h 17"/>
                  <a:gd name="T6" fmla="*/ 4 w 13"/>
                  <a:gd name="T7" fmla="*/ 15 h 17"/>
                  <a:gd name="T8" fmla="*/ 0 w 13"/>
                  <a:gd name="T9" fmla="*/ 4 h 17"/>
                  <a:gd name="T10" fmla="*/ 1 w 13"/>
                  <a:gd name="T11" fmla="*/ 1 h 17"/>
                  <a:gd name="T12" fmla="*/ 3 w 13"/>
                  <a:gd name="T13" fmla="*/ 1 h 17"/>
                  <a:gd name="T14" fmla="*/ 5 w 13"/>
                  <a:gd name="T15" fmla="*/ 2 h 17"/>
                  <a:gd name="T16" fmla="*/ 12 w 13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7">
                    <a:moveTo>
                      <a:pt x="12" y="11"/>
                    </a:moveTo>
                    <a:cubicBezTo>
                      <a:pt x="13" y="12"/>
                      <a:pt x="12" y="13"/>
                      <a:pt x="11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7"/>
                      <a:pt x="4" y="16"/>
                      <a:pt x="4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1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2" name="Freeform 602"/>
              <p:cNvSpPr>
                <a:spLocks/>
              </p:cNvSpPr>
              <p:nvPr/>
            </p:nvSpPr>
            <p:spPr bwMode="gray">
              <a:xfrm>
                <a:off x="11022758" y="3068042"/>
                <a:ext cx="262390" cy="327990"/>
              </a:xfrm>
              <a:custGeom>
                <a:avLst/>
                <a:gdLst>
                  <a:gd name="T0" fmla="*/ 1 w 13"/>
                  <a:gd name="T1" fmla="*/ 6 h 16"/>
                  <a:gd name="T2" fmla="*/ 1 w 13"/>
                  <a:gd name="T3" fmla="*/ 3 h 16"/>
                  <a:gd name="T4" fmla="*/ 6 w 13"/>
                  <a:gd name="T5" fmla="*/ 1 h 16"/>
                  <a:gd name="T6" fmla="*/ 9 w 13"/>
                  <a:gd name="T7" fmla="*/ 2 h 16"/>
                  <a:gd name="T8" fmla="*/ 13 w 13"/>
                  <a:gd name="T9" fmla="*/ 12 h 16"/>
                  <a:gd name="T10" fmla="*/ 11 w 13"/>
                  <a:gd name="T11" fmla="*/ 15 h 16"/>
                  <a:gd name="T12" fmla="*/ 10 w 13"/>
                  <a:gd name="T13" fmla="*/ 16 h 16"/>
                  <a:gd name="T14" fmla="*/ 7 w 13"/>
                  <a:gd name="T15" fmla="*/ 15 h 16"/>
                  <a:gd name="T16" fmla="*/ 1 w 13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6">
                    <a:moveTo>
                      <a:pt x="1" y="6"/>
                    </a:moveTo>
                    <a:cubicBezTo>
                      <a:pt x="0" y="5"/>
                      <a:pt x="0" y="3"/>
                      <a:pt x="1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2" y="15"/>
                      <a:pt x="11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8" y="16"/>
                      <a:pt x="7" y="15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3" name="Freeform 603"/>
              <p:cNvSpPr>
                <a:spLocks/>
              </p:cNvSpPr>
              <p:nvPr/>
            </p:nvSpPr>
            <p:spPr bwMode="gray">
              <a:xfrm>
                <a:off x="10357410" y="2889995"/>
                <a:ext cx="318616" cy="243648"/>
              </a:xfrm>
              <a:custGeom>
                <a:avLst/>
                <a:gdLst>
                  <a:gd name="T0" fmla="*/ 11 w 16"/>
                  <a:gd name="T1" fmla="*/ 0 h 12"/>
                  <a:gd name="T2" fmla="*/ 13 w 16"/>
                  <a:gd name="T3" fmla="*/ 1 h 12"/>
                  <a:gd name="T4" fmla="*/ 16 w 16"/>
                  <a:gd name="T5" fmla="*/ 6 h 12"/>
                  <a:gd name="T6" fmla="*/ 15 w 16"/>
                  <a:gd name="T7" fmla="*/ 8 h 12"/>
                  <a:gd name="T8" fmla="*/ 4 w 16"/>
                  <a:gd name="T9" fmla="*/ 12 h 12"/>
                  <a:gd name="T10" fmla="*/ 1 w 16"/>
                  <a:gd name="T11" fmla="*/ 11 h 12"/>
                  <a:gd name="T12" fmla="*/ 1 w 16"/>
                  <a:gd name="T13" fmla="*/ 10 h 12"/>
                  <a:gd name="T14" fmla="*/ 1 w 16"/>
                  <a:gd name="T15" fmla="*/ 7 h 12"/>
                  <a:gd name="T16" fmla="*/ 11 w 16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12" y="0"/>
                      <a:pt x="13" y="0"/>
                      <a:pt x="13" y="1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8"/>
                      <a:pt x="15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7"/>
                      <a:pt x="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4" name="Freeform 604"/>
              <p:cNvSpPr>
                <a:spLocks/>
              </p:cNvSpPr>
              <p:nvPr/>
            </p:nvSpPr>
            <p:spPr bwMode="gray">
              <a:xfrm>
                <a:off x="11228922" y="2468294"/>
                <a:ext cx="318616" cy="262390"/>
              </a:xfrm>
              <a:custGeom>
                <a:avLst/>
                <a:gdLst>
                  <a:gd name="T0" fmla="*/ 5 w 16"/>
                  <a:gd name="T1" fmla="*/ 12 h 13"/>
                  <a:gd name="T2" fmla="*/ 3 w 16"/>
                  <a:gd name="T3" fmla="*/ 12 h 13"/>
                  <a:gd name="T4" fmla="*/ 0 w 16"/>
                  <a:gd name="T5" fmla="*/ 7 h 13"/>
                  <a:gd name="T6" fmla="*/ 1 w 16"/>
                  <a:gd name="T7" fmla="*/ 4 h 13"/>
                  <a:gd name="T8" fmla="*/ 12 w 16"/>
                  <a:gd name="T9" fmla="*/ 1 h 13"/>
                  <a:gd name="T10" fmla="*/ 15 w 16"/>
                  <a:gd name="T11" fmla="*/ 2 h 13"/>
                  <a:gd name="T12" fmla="*/ 15 w 16"/>
                  <a:gd name="T13" fmla="*/ 3 h 13"/>
                  <a:gd name="T14" fmla="*/ 15 w 16"/>
                  <a:gd name="T15" fmla="*/ 6 h 13"/>
                  <a:gd name="T16" fmla="*/ 5 w 16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5" y="12"/>
                    </a:moveTo>
                    <a:cubicBezTo>
                      <a:pt x="4" y="13"/>
                      <a:pt x="3" y="13"/>
                      <a:pt x="3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5" y="5"/>
                      <a:pt x="15" y="6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5" name="Freeform 605"/>
              <p:cNvSpPr>
                <a:spLocks/>
              </p:cNvSpPr>
              <p:nvPr/>
            </p:nvSpPr>
            <p:spPr bwMode="gray">
              <a:xfrm>
                <a:off x="10310558" y="2543263"/>
                <a:ext cx="346732" cy="243648"/>
              </a:xfrm>
              <a:custGeom>
                <a:avLst/>
                <a:gdLst>
                  <a:gd name="T0" fmla="*/ 15 w 17"/>
                  <a:gd name="T1" fmla="*/ 3 h 12"/>
                  <a:gd name="T2" fmla="*/ 16 w 17"/>
                  <a:gd name="T3" fmla="*/ 5 h 12"/>
                  <a:gd name="T4" fmla="*/ 15 w 17"/>
                  <a:gd name="T5" fmla="*/ 10 h 12"/>
                  <a:gd name="T6" fmla="*/ 12 w 17"/>
                  <a:gd name="T7" fmla="*/ 11 h 12"/>
                  <a:gd name="T8" fmla="*/ 2 w 17"/>
                  <a:gd name="T9" fmla="*/ 6 h 12"/>
                  <a:gd name="T10" fmla="*/ 1 w 17"/>
                  <a:gd name="T11" fmla="*/ 3 h 12"/>
                  <a:gd name="T12" fmla="*/ 1 w 17"/>
                  <a:gd name="T13" fmla="*/ 2 h 12"/>
                  <a:gd name="T14" fmla="*/ 4 w 17"/>
                  <a:gd name="T15" fmla="*/ 1 h 12"/>
                  <a:gd name="T16" fmla="*/ 15 w 1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2">
                    <a:moveTo>
                      <a:pt x="15" y="3"/>
                    </a:moveTo>
                    <a:cubicBezTo>
                      <a:pt x="16" y="3"/>
                      <a:pt x="17" y="4"/>
                      <a:pt x="16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1"/>
                      <a:pt x="13" y="12"/>
                      <a:pt x="12" y="1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3" y="0"/>
                      <a:pt x="4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6" name="Freeform 606"/>
              <p:cNvSpPr>
                <a:spLocks/>
              </p:cNvSpPr>
              <p:nvPr/>
            </p:nvSpPr>
            <p:spPr bwMode="gray">
              <a:xfrm>
                <a:off x="11247664" y="2833768"/>
                <a:ext cx="318616" cy="215537"/>
              </a:xfrm>
              <a:custGeom>
                <a:avLst/>
                <a:gdLst>
                  <a:gd name="T0" fmla="*/ 2 w 16"/>
                  <a:gd name="T1" fmla="*/ 9 h 11"/>
                  <a:gd name="T2" fmla="*/ 0 w 16"/>
                  <a:gd name="T3" fmla="*/ 7 h 11"/>
                  <a:gd name="T4" fmla="*/ 2 w 16"/>
                  <a:gd name="T5" fmla="*/ 1 h 11"/>
                  <a:gd name="T6" fmla="*/ 5 w 16"/>
                  <a:gd name="T7" fmla="*/ 0 h 11"/>
                  <a:gd name="T8" fmla="*/ 15 w 16"/>
                  <a:gd name="T9" fmla="*/ 6 h 11"/>
                  <a:gd name="T10" fmla="*/ 16 w 16"/>
                  <a:gd name="T11" fmla="*/ 8 h 11"/>
                  <a:gd name="T12" fmla="*/ 16 w 16"/>
                  <a:gd name="T13" fmla="*/ 9 h 11"/>
                  <a:gd name="T14" fmla="*/ 13 w 16"/>
                  <a:gd name="T15" fmla="*/ 11 h 11"/>
                  <a:gd name="T16" fmla="*/ 2 w 1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">
                    <a:moveTo>
                      <a:pt x="2" y="9"/>
                    </a:moveTo>
                    <a:cubicBezTo>
                      <a:pt x="1" y="9"/>
                      <a:pt x="0" y="8"/>
                      <a:pt x="0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7" name="Freeform 608"/>
              <p:cNvSpPr>
                <a:spLocks/>
              </p:cNvSpPr>
              <p:nvPr/>
            </p:nvSpPr>
            <p:spPr bwMode="gray">
              <a:xfrm>
                <a:off x="10694768" y="3086784"/>
                <a:ext cx="224905" cy="346732"/>
              </a:xfrm>
              <a:custGeom>
                <a:avLst/>
                <a:gdLst>
                  <a:gd name="T0" fmla="*/ 2 w 11"/>
                  <a:gd name="T1" fmla="*/ 2 h 17"/>
                  <a:gd name="T2" fmla="*/ 5 w 11"/>
                  <a:gd name="T3" fmla="*/ 1 h 17"/>
                  <a:gd name="T4" fmla="*/ 10 w 11"/>
                  <a:gd name="T5" fmla="*/ 3 h 17"/>
                  <a:gd name="T6" fmla="*/ 11 w 11"/>
                  <a:gd name="T7" fmla="*/ 5 h 17"/>
                  <a:gd name="T8" fmla="*/ 6 w 11"/>
                  <a:gd name="T9" fmla="*/ 15 h 17"/>
                  <a:gd name="T10" fmla="*/ 3 w 11"/>
                  <a:gd name="T11" fmla="*/ 16 h 17"/>
                  <a:gd name="T12" fmla="*/ 2 w 11"/>
                  <a:gd name="T13" fmla="*/ 16 h 17"/>
                  <a:gd name="T14" fmla="*/ 0 w 11"/>
                  <a:gd name="T15" fmla="*/ 13 h 17"/>
                  <a:gd name="T16" fmla="*/ 2 w 11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2" y="2"/>
                    </a:moveTo>
                    <a:cubicBezTo>
                      <a:pt x="3" y="1"/>
                      <a:pt x="4" y="0"/>
                      <a:pt x="5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6"/>
                      <a:pt x="4" y="17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8" name="Freeform 609"/>
              <p:cNvSpPr>
                <a:spLocks/>
              </p:cNvSpPr>
              <p:nvPr/>
            </p:nvSpPr>
            <p:spPr bwMode="gray">
              <a:xfrm>
                <a:off x="10985274" y="2187162"/>
                <a:ext cx="215537" cy="318616"/>
              </a:xfrm>
              <a:custGeom>
                <a:avLst/>
                <a:gdLst>
                  <a:gd name="T0" fmla="*/ 9 w 11"/>
                  <a:gd name="T1" fmla="*/ 14 h 16"/>
                  <a:gd name="T2" fmla="*/ 6 w 11"/>
                  <a:gd name="T3" fmla="*/ 16 h 16"/>
                  <a:gd name="T4" fmla="*/ 1 w 11"/>
                  <a:gd name="T5" fmla="*/ 14 h 16"/>
                  <a:gd name="T6" fmla="*/ 0 w 11"/>
                  <a:gd name="T7" fmla="*/ 12 h 16"/>
                  <a:gd name="T8" fmla="*/ 5 w 11"/>
                  <a:gd name="T9" fmla="*/ 1 h 16"/>
                  <a:gd name="T10" fmla="*/ 8 w 11"/>
                  <a:gd name="T11" fmla="*/ 0 h 16"/>
                  <a:gd name="T12" fmla="*/ 9 w 11"/>
                  <a:gd name="T13" fmla="*/ 1 h 16"/>
                  <a:gd name="T14" fmla="*/ 11 w 11"/>
                  <a:gd name="T15" fmla="*/ 3 h 16"/>
                  <a:gd name="T16" fmla="*/ 9 w 11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9" y="14"/>
                    </a:moveTo>
                    <a:cubicBezTo>
                      <a:pt x="8" y="16"/>
                      <a:pt x="7" y="16"/>
                      <a:pt x="6" y="1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2"/>
                      <a:pt x="11" y="3"/>
                    </a:cubicBezTo>
                    <a:lnTo>
                      <a:pt x="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sp>
          <p:nvSpPr>
            <p:cNvPr id="162" name="Freeform 588"/>
            <p:cNvSpPr>
              <a:spLocks noEditPoints="1"/>
            </p:cNvSpPr>
            <p:nvPr/>
          </p:nvSpPr>
          <p:spPr bwMode="gray">
            <a:xfrm>
              <a:off x="9084690" y="2843012"/>
              <a:ext cx="705849" cy="705849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3" name="Freeform 589"/>
            <p:cNvSpPr>
              <a:spLocks noEditPoints="1"/>
            </p:cNvSpPr>
            <p:nvPr/>
          </p:nvSpPr>
          <p:spPr bwMode="gray">
            <a:xfrm>
              <a:off x="8583166" y="3920366"/>
              <a:ext cx="2126837" cy="2117552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4" name="Freeform 590"/>
            <p:cNvSpPr>
              <a:spLocks noEditPoints="1"/>
            </p:cNvSpPr>
            <p:nvPr/>
          </p:nvSpPr>
          <p:spPr bwMode="gray">
            <a:xfrm>
              <a:off x="9233290" y="1394165"/>
              <a:ext cx="993763" cy="9937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5" name="Freeform 591"/>
            <p:cNvSpPr>
              <a:spLocks noEditPoints="1"/>
            </p:cNvSpPr>
            <p:nvPr/>
          </p:nvSpPr>
          <p:spPr bwMode="gray">
            <a:xfrm>
              <a:off x="8025917" y="3065912"/>
              <a:ext cx="1244523" cy="12352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353535"/>
                </a:solidFill>
              </a:endParaRPr>
            </a:p>
          </p:txBody>
        </p:sp>
        <p:sp>
          <p:nvSpPr>
            <p:cNvPr id="166" name="Freeform 610"/>
            <p:cNvSpPr>
              <a:spLocks/>
            </p:cNvSpPr>
            <p:nvPr/>
          </p:nvSpPr>
          <p:spPr bwMode="gray">
            <a:xfrm>
              <a:off x="8583166" y="4979139"/>
              <a:ext cx="2405460" cy="2015386"/>
            </a:xfrm>
            <a:custGeom>
              <a:avLst/>
              <a:gdLst>
                <a:gd name="T0" fmla="*/ 229 w 259"/>
                <a:gd name="T1" fmla="*/ 58 h 217"/>
                <a:gd name="T2" fmla="*/ 229 w 259"/>
                <a:gd name="T3" fmla="*/ 0 h 217"/>
                <a:gd name="T4" fmla="*/ 205 w 259"/>
                <a:gd name="T5" fmla="*/ 0 h 217"/>
                <a:gd name="T6" fmla="*/ 201 w 259"/>
                <a:gd name="T7" fmla="*/ 0 h 217"/>
                <a:gd name="T8" fmla="*/ 0 w 259"/>
                <a:gd name="T9" fmla="*/ 0 h 217"/>
                <a:gd name="T10" fmla="*/ 0 w 259"/>
                <a:gd name="T11" fmla="*/ 217 h 217"/>
                <a:gd name="T12" fmla="*/ 214 w 259"/>
                <a:gd name="T13" fmla="*/ 217 h 217"/>
                <a:gd name="T14" fmla="*/ 214 w 259"/>
                <a:gd name="T15" fmla="*/ 125 h 217"/>
                <a:gd name="T16" fmla="*/ 259 w 259"/>
                <a:gd name="T17" fmla="*/ 125 h 217"/>
                <a:gd name="T18" fmla="*/ 229 w 259"/>
                <a:gd name="T19" fmla="*/ 5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9" h="217">
                  <a:moveTo>
                    <a:pt x="229" y="58"/>
                  </a:moveTo>
                  <a:lnTo>
                    <a:pt x="229" y="0"/>
                  </a:lnTo>
                  <a:lnTo>
                    <a:pt x="205" y="0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217"/>
                  </a:lnTo>
                  <a:lnTo>
                    <a:pt x="214" y="217"/>
                  </a:lnTo>
                  <a:lnTo>
                    <a:pt x="214" y="125"/>
                  </a:lnTo>
                  <a:lnTo>
                    <a:pt x="259" y="125"/>
                  </a:lnTo>
                  <a:lnTo>
                    <a:pt x="229" y="58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7" name="Freeform 611"/>
            <p:cNvSpPr>
              <a:spLocks/>
            </p:cNvSpPr>
            <p:nvPr/>
          </p:nvSpPr>
          <p:spPr bwMode="gray">
            <a:xfrm>
              <a:off x="8991815" y="5397073"/>
              <a:ext cx="315774" cy="585115"/>
            </a:xfrm>
            <a:custGeom>
              <a:avLst/>
              <a:gdLst>
                <a:gd name="T0" fmla="*/ 15 w 16"/>
                <a:gd name="T1" fmla="*/ 26 h 29"/>
                <a:gd name="T2" fmla="*/ 3 w 16"/>
                <a:gd name="T3" fmla="*/ 14 h 29"/>
                <a:gd name="T4" fmla="*/ 15 w 16"/>
                <a:gd name="T5" fmla="*/ 2 h 29"/>
                <a:gd name="T6" fmla="*/ 16 w 16"/>
                <a:gd name="T7" fmla="*/ 1 h 29"/>
                <a:gd name="T8" fmla="*/ 15 w 16"/>
                <a:gd name="T9" fmla="*/ 0 h 29"/>
                <a:gd name="T10" fmla="*/ 0 w 16"/>
                <a:gd name="T11" fmla="*/ 14 h 29"/>
                <a:gd name="T12" fmla="*/ 15 w 16"/>
                <a:gd name="T13" fmla="*/ 29 h 29"/>
                <a:gd name="T14" fmla="*/ 16 w 16"/>
                <a:gd name="T15" fmla="*/ 27 h 29"/>
                <a:gd name="T16" fmla="*/ 15 w 16"/>
                <a:gd name="T17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9">
                  <a:moveTo>
                    <a:pt x="15" y="26"/>
                  </a:moveTo>
                  <a:cubicBezTo>
                    <a:pt x="8" y="26"/>
                    <a:pt x="3" y="21"/>
                    <a:pt x="3" y="14"/>
                  </a:cubicBezTo>
                  <a:cubicBezTo>
                    <a:pt x="3" y="8"/>
                    <a:pt x="8" y="2"/>
                    <a:pt x="15" y="2"/>
                  </a:cubicBezTo>
                  <a:cubicBezTo>
                    <a:pt x="15" y="2"/>
                    <a:pt x="16" y="2"/>
                    <a:pt x="16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7" y="29"/>
                    <a:pt x="15" y="29"/>
                  </a:cubicBezTo>
                  <a:cubicBezTo>
                    <a:pt x="15" y="29"/>
                    <a:pt x="16" y="28"/>
                    <a:pt x="16" y="27"/>
                  </a:cubicBezTo>
                  <a:cubicBezTo>
                    <a:pt x="16" y="27"/>
                    <a:pt x="15" y="26"/>
                    <a:pt x="15" y="26"/>
                  </a:cubicBezTo>
                  <a:close/>
                </a:path>
              </a:pathLst>
            </a:custGeom>
            <a:solidFill>
              <a:srgbClr val="4224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8" name="Oval 612"/>
            <p:cNvSpPr>
              <a:spLocks noChangeArrowheads="1"/>
            </p:cNvSpPr>
            <p:nvPr/>
          </p:nvSpPr>
          <p:spPr bwMode="gray">
            <a:xfrm>
              <a:off x="10013438" y="5359923"/>
              <a:ext cx="278625" cy="278625"/>
            </a:xfrm>
            <a:prstGeom prst="ellipse">
              <a:avLst/>
            </a:prstGeom>
            <a:solidFill>
              <a:srgbClr val="4224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9" name="Freeform 21"/>
            <p:cNvSpPr>
              <a:spLocks noChangeAspect="1"/>
            </p:cNvSpPr>
            <p:nvPr userDrawn="1"/>
          </p:nvSpPr>
          <p:spPr bwMode="auto">
            <a:xfrm>
              <a:off x="7176542" y="1481019"/>
              <a:ext cx="519191" cy="334561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0" name="Freeform 21"/>
            <p:cNvSpPr>
              <a:spLocks/>
            </p:cNvSpPr>
            <p:nvPr userDrawn="1"/>
          </p:nvSpPr>
          <p:spPr bwMode="auto">
            <a:xfrm>
              <a:off x="11135148" y="3810327"/>
              <a:ext cx="696078" cy="44854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1" name="Freeform 21"/>
            <p:cNvSpPr>
              <a:spLocks noChangeAspect="1"/>
            </p:cNvSpPr>
            <p:nvPr userDrawn="1"/>
          </p:nvSpPr>
          <p:spPr bwMode="auto">
            <a:xfrm>
              <a:off x="7670947" y="1671429"/>
              <a:ext cx="1244986" cy="80225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35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40511" y="352550"/>
            <a:ext cx="1067477" cy="2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43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891883"/>
            <a:ext cx="8741309" cy="1746440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168086" indent="0">
              <a:buNone/>
              <a:defRPr/>
            </a:lvl2pPr>
            <a:lvl3pPr marL="336170" indent="0">
              <a:buNone/>
              <a:defRPr/>
            </a:lvl3pPr>
            <a:lvl4pPr marL="504257" indent="0">
              <a:buNone/>
              <a:defRPr/>
            </a:lvl4pPr>
            <a:lvl5pPr marL="67234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05144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1978" y="890734"/>
            <a:ext cx="8741309" cy="1746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9017771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890734"/>
            <a:ext cx="4033911" cy="1610697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206" b="0">
                <a:latin typeface="+mn-lt"/>
              </a:defRPr>
            </a:lvl1pPr>
            <a:lvl2pPr marL="187929" indent="0">
              <a:buFont typeface="Wingdings" panose="05000000000000000000" pitchFamily="2" charset="2"/>
              <a:buNone/>
              <a:defRPr sz="1765" b="0"/>
            </a:lvl2pPr>
            <a:lvl3pPr marL="331502" indent="0">
              <a:buFont typeface="Wingdings" panose="05000000000000000000" pitchFamily="2" charset="2"/>
              <a:buNone/>
              <a:tabLst/>
              <a:defRPr sz="1618" b="0"/>
            </a:lvl3pPr>
            <a:lvl4pPr marL="479743" indent="0">
              <a:buFont typeface="Wingdings" panose="05000000000000000000" pitchFamily="2" charset="2"/>
              <a:buNone/>
              <a:defRPr sz="1618" b="0"/>
            </a:lvl4pPr>
            <a:lvl5pPr marL="627986" indent="0">
              <a:buFont typeface="Wingdings" panose="05000000000000000000" pitchFamily="2" charset="2"/>
              <a:buNone/>
              <a:tabLst/>
              <a:defRPr sz="1618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0733"/>
            <a:ext cx="4033911" cy="1610697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206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187929" indent="0">
              <a:buFont typeface="Arial" panose="020B0604020202020204" pitchFamily="34" charset="0"/>
              <a:buNone/>
              <a:defRPr lang="en-US" sz="1765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331502" indent="0">
              <a:buFont typeface="Arial" panose="020B0604020202020204" pitchFamily="34" charset="0"/>
              <a:buNone/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79743" indent="0">
              <a:buFont typeface="Arial" panose="020B0604020202020204" pitchFamily="34" charset="0"/>
              <a:buNone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27986" indent="0">
              <a:buFont typeface="Arial" panose="020B0604020202020204" pitchFamily="34" charset="0"/>
              <a:buNone/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378193" marR="0" lvl="0" indent="-378193" algn="l" defTabSz="685828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Click to edit Master text styles</a:t>
            </a:r>
          </a:p>
          <a:p>
            <a:pPr marL="524100" marR="0" lvl="1" indent="-336170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Second level</a:t>
            </a:r>
          </a:p>
          <a:p>
            <a:pPr marL="667673" marR="0" lvl="2" indent="-336170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Third level</a:t>
            </a:r>
          </a:p>
          <a:p>
            <a:pPr marL="815914" marR="0" lvl="3" indent="-336170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Fourth level</a:t>
            </a:r>
          </a:p>
          <a:p>
            <a:pPr marL="964157" marR="0" lvl="4" indent="-336170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909863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890734"/>
            <a:ext cx="4033911" cy="1610697"/>
          </a:xfrm>
        </p:spPr>
        <p:txBody>
          <a:bodyPr wrap="square">
            <a:spAutoFit/>
          </a:bodyPr>
          <a:lstStyle>
            <a:lvl1pPr marL="170420" indent="-170420">
              <a:spcBef>
                <a:spcPts val="9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206" b="0">
                <a:latin typeface="+mn-lt"/>
              </a:defRPr>
            </a:lvl1pPr>
            <a:lvl2pPr marL="313994" indent="-126064">
              <a:buFont typeface="Wingdings" panose="05000000000000000000" pitchFamily="2" charset="2"/>
              <a:buChar char=""/>
              <a:defRPr sz="1765" b="0"/>
            </a:lvl2pPr>
            <a:lvl3pPr marL="470406" indent="-138905">
              <a:buFont typeface="Wingdings" panose="05000000000000000000" pitchFamily="2" charset="2"/>
              <a:buChar char=""/>
              <a:tabLst/>
              <a:defRPr sz="1618" b="0"/>
            </a:lvl3pPr>
            <a:lvl4pPr marL="609310" indent="-129566">
              <a:buFont typeface="Wingdings" panose="05000000000000000000" pitchFamily="2" charset="2"/>
              <a:buChar char=""/>
              <a:defRPr sz="1618" b="0"/>
            </a:lvl4pPr>
            <a:lvl5pPr marL="752883" indent="-124897">
              <a:buFont typeface="Wingdings" panose="05000000000000000000" pitchFamily="2" charset="2"/>
              <a:buChar char=""/>
              <a:tabLst/>
              <a:defRPr sz="1618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0733"/>
            <a:ext cx="4033911" cy="1610697"/>
          </a:xfrm>
        </p:spPr>
        <p:txBody>
          <a:bodyPr wrap="square">
            <a:spAutoFit/>
          </a:bodyPr>
          <a:lstStyle>
            <a:lvl1pPr marL="211275" indent="-211275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lang="en-US" sz="2206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40057" indent="-252128">
              <a:defRPr lang="en-US" sz="1765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83630" indent="-252128"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31872" indent="-252128"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80114" indent="-252128"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170420" marR="0" lvl="0" indent="-170420" algn="l" defTabSz="685828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313994" marR="0" lvl="1" indent="-126064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470406" marR="0" lvl="2" indent="-138905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609310" marR="0" lvl="3" indent="-129566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752883" marR="0" lvl="4" indent="-124897" algn="l" defTabSz="68582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5637074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7000462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40"/>
            <a:ext cx="7394337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31" y="2907958"/>
            <a:ext cx="7395505" cy="62132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7126784" y="2840713"/>
            <a:ext cx="1660048" cy="2007825"/>
            <a:chOff x="6694598" y="1394165"/>
            <a:chExt cx="3839950" cy="4643753"/>
          </a:xfrm>
        </p:grpSpPr>
        <p:grpSp>
          <p:nvGrpSpPr>
            <p:cNvPr id="6" name="Group 5"/>
            <p:cNvGrpSpPr/>
            <p:nvPr userDrawn="1"/>
          </p:nvGrpSpPr>
          <p:grpSpPr bwMode="gray">
            <a:xfrm>
              <a:off x="9225010" y="2211463"/>
              <a:ext cx="1309538" cy="1272388"/>
              <a:chOff x="10291816" y="2168420"/>
              <a:chExt cx="1321322" cy="1283838"/>
            </a:xfrm>
            <a:solidFill>
              <a:srgbClr val="FF8C00"/>
            </a:solidFill>
          </p:grpSpPr>
          <p:sp>
            <p:nvSpPr>
              <p:cNvPr id="13" name="Freeform 592"/>
              <p:cNvSpPr>
                <a:spLocks noEditPoints="1"/>
              </p:cNvSpPr>
              <p:nvPr/>
            </p:nvSpPr>
            <p:spPr bwMode="gray">
              <a:xfrm>
                <a:off x="10413637" y="2262131"/>
                <a:ext cx="1077675" cy="1087043"/>
              </a:xfrm>
              <a:custGeom>
                <a:avLst/>
                <a:gdLst>
                  <a:gd name="T0" fmla="*/ 25 w 53"/>
                  <a:gd name="T1" fmla="*/ 1 h 54"/>
                  <a:gd name="T2" fmla="*/ 1 w 53"/>
                  <a:gd name="T3" fmla="*/ 29 h 54"/>
                  <a:gd name="T4" fmla="*/ 28 w 53"/>
                  <a:gd name="T5" fmla="*/ 53 h 54"/>
                  <a:gd name="T6" fmla="*/ 52 w 53"/>
                  <a:gd name="T7" fmla="*/ 25 h 54"/>
                  <a:gd name="T8" fmla="*/ 25 w 53"/>
                  <a:gd name="T9" fmla="*/ 1 h 54"/>
                  <a:gd name="T10" fmla="*/ 27 w 53"/>
                  <a:gd name="T11" fmla="*/ 39 h 54"/>
                  <a:gd name="T12" fmla="*/ 14 w 53"/>
                  <a:gd name="T13" fmla="*/ 28 h 54"/>
                  <a:gd name="T14" fmla="*/ 26 w 53"/>
                  <a:gd name="T15" fmla="*/ 15 h 54"/>
                  <a:gd name="T16" fmla="*/ 39 w 53"/>
                  <a:gd name="T17" fmla="*/ 26 h 54"/>
                  <a:gd name="T18" fmla="*/ 27 w 53"/>
                  <a:gd name="T19" fmla="*/ 3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4">
                    <a:moveTo>
                      <a:pt x="25" y="1"/>
                    </a:moveTo>
                    <a:cubicBezTo>
                      <a:pt x="10" y="2"/>
                      <a:pt x="0" y="14"/>
                      <a:pt x="1" y="29"/>
                    </a:cubicBezTo>
                    <a:cubicBezTo>
                      <a:pt x="2" y="43"/>
                      <a:pt x="14" y="54"/>
                      <a:pt x="28" y="53"/>
                    </a:cubicBezTo>
                    <a:cubicBezTo>
                      <a:pt x="42" y="52"/>
                      <a:pt x="53" y="39"/>
                      <a:pt x="52" y="25"/>
                    </a:cubicBezTo>
                    <a:cubicBezTo>
                      <a:pt x="51" y="11"/>
                      <a:pt x="39" y="0"/>
                      <a:pt x="25" y="1"/>
                    </a:cubicBezTo>
                    <a:close/>
                    <a:moveTo>
                      <a:pt x="27" y="39"/>
                    </a:moveTo>
                    <a:cubicBezTo>
                      <a:pt x="20" y="40"/>
                      <a:pt x="15" y="34"/>
                      <a:pt x="14" y="28"/>
                    </a:cubicBezTo>
                    <a:cubicBezTo>
                      <a:pt x="14" y="21"/>
                      <a:pt x="19" y="15"/>
                      <a:pt x="26" y="15"/>
                    </a:cubicBezTo>
                    <a:cubicBezTo>
                      <a:pt x="32" y="14"/>
                      <a:pt x="38" y="19"/>
                      <a:pt x="39" y="26"/>
                    </a:cubicBezTo>
                    <a:cubicBezTo>
                      <a:pt x="39" y="33"/>
                      <a:pt x="34" y="39"/>
                      <a:pt x="27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4" name="Freeform 593"/>
              <p:cNvSpPr>
                <a:spLocks/>
              </p:cNvSpPr>
              <p:nvPr/>
            </p:nvSpPr>
            <p:spPr bwMode="gray">
              <a:xfrm>
                <a:off x="10844705" y="2168420"/>
                <a:ext cx="178053" cy="299874"/>
              </a:xfrm>
              <a:custGeom>
                <a:avLst/>
                <a:gdLst>
                  <a:gd name="T0" fmla="*/ 9 w 9"/>
                  <a:gd name="T1" fmla="*/ 13 h 15"/>
                  <a:gd name="T2" fmla="*/ 7 w 9"/>
                  <a:gd name="T3" fmla="*/ 15 h 15"/>
                  <a:gd name="T4" fmla="*/ 2 w 9"/>
                  <a:gd name="T5" fmla="*/ 15 h 15"/>
                  <a:gd name="T6" fmla="*/ 0 w 9"/>
                  <a:gd name="T7" fmla="*/ 13 h 15"/>
                  <a:gd name="T8" fmla="*/ 1 w 9"/>
                  <a:gd name="T9" fmla="*/ 2 h 15"/>
                  <a:gd name="T10" fmla="*/ 3 w 9"/>
                  <a:gd name="T11" fmla="*/ 0 h 15"/>
                  <a:gd name="T12" fmla="*/ 4 w 9"/>
                  <a:gd name="T13" fmla="*/ 0 h 15"/>
                  <a:gd name="T14" fmla="*/ 6 w 9"/>
                  <a:gd name="T15" fmla="*/ 2 h 15"/>
                  <a:gd name="T16" fmla="*/ 9 w 9"/>
                  <a:gd name="T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9" y="13"/>
                    </a:moveTo>
                    <a:cubicBezTo>
                      <a:pt x="9" y="14"/>
                      <a:pt x="8" y="15"/>
                      <a:pt x="7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15"/>
                      <a:pt x="0" y="15"/>
                      <a:pt x="0" y="1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lnTo>
                      <a:pt x="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5" name="Freeform 594"/>
              <p:cNvSpPr>
                <a:spLocks/>
              </p:cNvSpPr>
              <p:nvPr/>
            </p:nvSpPr>
            <p:spPr bwMode="gray">
              <a:xfrm>
                <a:off x="10882189" y="3133642"/>
                <a:ext cx="178053" cy="318616"/>
              </a:xfrm>
              <a:custGeom>
                <a:avLst/>
                <a:gdLst>
                  <a:gd name="T0" fmla="*/ 0 w 9"/>
                  <a:gd name="T1" fmla="*/ 3 h 16"/>
                  <a:gd name="T2" fmla="*/ 2 w 9"/>
                  <a:gd name="T3" fmla="*/ 1 h 16"/>
                  <a:gd name="T4" fmla="*/ 7 w 9"/>
                  <a:gd name="T5" fmla="*/ 0 h 16"/>
                  <a:gd name="T6" fmla="*/ 9 w 9"/>
                  <a:gd name="T7" fmla="*/ 2 h 16"/>
                  <a:gd name="T8" fmla="*/ 8 w 9"/>
                  <a:gd name="T9" fmla="*/ 14 h 16"/>
                  <a:gd name="T10" fmla="*/ 6 w 9"/>
                  <a:gd name="T11" fmla="*/ 16 h 16"/>
                  <a:gd name="T12" fmla="*/ 5 w 9"/>
                  <a:gd name="T13" fmla="*/ 16 h 16"/>
                  <a:gd name="T14" fmla="*/ 3 w 9"/>
                  <a:gd name="T15" fmla="*/ 14 h 16"/>
                  <a:gd name="T16" fmla="*/ 0 w 9"/>
                  <a:gd name="T17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6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6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5"/>
                      <a:pt x="3" y="14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6" name="Freeform 595"/>
              <p:cNvSpPr>
                <a:spLocks/>
              </p:cNvSpPr>
              <p:nvPr/>
            </p:nvSpPr>
            <p:spPr bwMode="gray">
              <a:xfrm>
                <a:off x="10291816" y="2730684"/>
                <a:ext cx="327990" cy="196795"/>
              </a:xfrm>
              <a:custGeom>
                <a:avLst/>
                <a:gdLst>
                  <a:gd name="T0" fmla="*/ 13 w 16"/>
                  <a:gd name="T1" fmla="*/ 1 h 10"/>
                  <a:gd name="T2" fmla="*/ 16 w 16"/>
                  <a:gd name="T3" fmla="*/ 2 h 10"/>
                  <a:gd name="T4" fmla="*/ 16 w 16"/>
                  <a:gd name="T5" fmla="*/ 8 h 10"/>
                  <a:gd name="T6" fmla="*/ 14 w 16"/>
                  <a:gd name="T7" fmla="*/ 10 h 10"/>
                  <a:gd name="T8" fmla="*/ 3 w 16"/>
                  <a:gd name="T9" fmla="*/ 9 h 10"/>
                  <a:gd name="T10" fmla="*/ 0 w 16"/>
                  <a:gd name="T11" fmla="*/ 7 h 10"/>
                  <a:gd name="T12" fmla="*/ 0 w 16"/>
                  <a:gd name="T13" fmla="*/ 5 h 10"/>
                  <a:gd name="T14" fmla="*/ 2 w 16"/>
                  <a:gd name="T15" fmla="*/ 3 h 10"/>
                  <a:gd name="T16" fmla="*/ 13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3" y="1"/>
                    </a:moveTo>
                    <a:cubicBezTo>
                      <a:pt x="15" y="0"/>
                      <a:pt x="16" y="1"/>
                      <a:pt x="16" y="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5" y="10"/>
                      <a:pt x="14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8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3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" name="Freeform 596"/>
              <p:cNvSpPr>
                <a:spLocks/>
              </p:cNvSpPr>
              <p:nvPr/>
            </p:nvSpPr>
            <p:spPr bwMode="gray">
              <a:xfrm>
                <a:off x="11285148" y="2693200"/>
                <a:ext cx="327990" cy="178053"/>
              </a:xfrm>
              <a:custGeom>
                <a:avLst/>
                <a:gdLst>
                  <a:gd name="T0" fmla="*/ 2 w 16"/>
                  <a:gd name="T1" fmla="*/ 9 h 9"/>
                  <a:gd name="T2" fmla="*/ 0 w 16"/>
                  <a:gd name="T3" fmla="*/ 7 h 9"/>
                  <a:gd name="T4" fmla="*/ 0 w 16"/>
                  <a:gd name="T5" fmla="*/ 2 h 9"/>
                  <a:gd name="T6" fmla="*/ 2 w 16"/>
                  <a:gd name="T7" fmla="*/ 0 h 9"/>
                  <a:gd name="T8" fmla="*/ 13 w 16"/>
                  <a:gd name="T9" fmla="*/ 1 h 9"/>
                  <a:gd name="T10" fmla="*/ 15 w 16"/>
                  <a:gd name="T11" fmla="*/ 3 h 9"/>
                  <a:gd name="T12" fmla="*/ 15 w 16"/>
                  <a:gd name="T13" fmla="*/ 4 h 9"/>
                  <a:gd name="T14" fmla="*/ 14 w 16"/>
                  <a:gd name="T15" fmla="*/ 7 h 9"/>
                  <a:gd name="T16" fmla="*/ 2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2" y="9"/>
                    </a:moveTo>
                    <a:cubicBezTo>
                      <a:pt x="1" y="9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1"/>
                      <a:pt x="15" y="2"/>
                      <a:pt x="15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5"/>
                      <a:pt x="15" y="7"/>
                      <a:pt x="14" y="7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" name="Freeform 597"/>
              <p:cNvSpPr>
                <a:spLocks/>
              </p:cNvSpPr>
              <p:nvPr/>
            </p:nvSpPr>
            <p:spPr bwMode="gray">
              <a:xfrm>
                <a:off x="10432379" y="2346473"/>
                <a:ext cx="309248" cy="299874"/>
              </a:xfrm>
              <a:custGeom>
                <a:avLst/>
                <a:gdLst>
                  <a:gd name="T0" fmla="*/ 14 w 15"/>
                  <a:gd name="T1" fmla="*/ 7 h 15"/>
                  <a:gd name="T2" fmla="*/ 15 w 15"/>
                  <a:gd name="T3" fmla="*/ 10 h 15"/>
                  <a:gd name="T4" fmla="*/ 11 w 15"/>
                  <a:gd name="T5" fmla="*/ 14 h 15"/>
                  <a:gd name="T6" fmla="*/ 8 w 15"/>
                  <a:gd name="T7" fmla="*/ 14 h 15"/>
                  <a:gd name="T8" fmla="*/ 1 w 15"/>
                  <a:gd name="T9" fmla="*/ 5 h 15"/>
                  <a:gd name="T10" fmla="*/ 1 w 15"/>
                  <a:gd name="T11" fmla="*/ 2 h 15"/>
                  <a:gd name="T12" fmla="*/ 2 w 15"/>
                  <a:gd name="T13" fmla="*/ 1 h 15"/>
                  <a:gd name="T14" fmla="*/ 5 w 15"/>
                  <a:gd name="T15" fmla="*/ 1 h 15"/>
                  <a:gd name="T16" fmla="*/ 14 w 15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14" y="7"/>
                    </a:moveTo>
                    <a:cubicBezTo>
                      <a:pt x="15" y="8"/>
                      <a:pt x="15" y="9"/>
                      <a:pt x="1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9" y="15"/>
                      <a:pt x="8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1"/>
                    </a:cubicBez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9" name="Freeform 598"/>
              <p:cNvSpPr>
                <a:spLocks/>
              </p:cNvSpPr>
              <p:nvPr/>
            </p:nvSpPr>
            <p:spPr bwMode="gray">
              <a:xfrm>
                <a:off x="11144585" y="2974331"/>
                <a:ext cx="318616" cy="281132"/>
              </a:xfrm>
              <a:custGeom>
                <a:avLst/>
                <a:gdLst>
                  <a:gd name="T0" fmla="*/ 2 w 16"/>
                  <a:gd name="T1" fmla="*/ 8 h 14"/>
                  <a:gd name="T2" fmla="*/ 1 w 16"/>
                  <a:gd name="T3" fmla="*/ 5 h 14"/>
                  <a:gd name="T4" fmla="*/ 5 w 16"/>
                  <a:gd name="T5" fmla="*/ 1 h 14"/>
                  <a:gd name="T6" fmla="*/ 7 w 16"/>
                  <a:gd name="T7" fmla="*/ 1 h 14"/>
                  <a:gd name="T8" fmla="*/ 15 w 16"/>
                  <a:gd name="T9" fmla="*/ 9 h 14"/>
                  <a:gd name="T10" fmla="*/ 15 w 16"/>
                  <a:gd name="T11" fmla="*/ 13 h 14"/>
                  <a:gd name="T12" fmla="*/ 14 w 16"/>
                  <a:gd name="T13" fmla="*/ 13 h 14"/>
                  <a:gd name="T14" fmla="*/ 11 w 16"/>
                  <a:gd name="T15" fmla="*/ 14 h 14"/>
                  <a:gd name="T16" fmla="*/ 2 w 16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4">
                    <a:moveTo>
                      <a:pt x="2" y="8"/>
                    </a:moveTo>
                    <a:cubicBezTo>
                      <a:pt x="1" y="7"/>
                      <a:pt x="0" y="6"/>
                      <a:pt x="1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2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4"/>
                      <a:pt x="11" y="14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0" name="Freeform 599"/>
              <p:cNvSpPr>
                <a:spLocks/>
              </p:cNvSpPr>
              <p:nvPr/>
            </p:nvSpPr>
            <p:spPr bwMode="gray">
              <a:xfrm>
                <a:off x="10497979" y="3011816"/>
                <a:ext cx="281132" cy="299874"/>
              </a:xfrm>
              <a:custGeom>
                <a:avLst/>
                <a:gdLst>
                  <a:gd name="T0" fmla="*/ 7 w 14"/>
                  <a:gd name="T1" fmla="*/ 1 h 15"/>
                  <a:gd name="T2" fmla="*/ 9 w 14"/>
                  <a:gd name="T3" fmla="*/ 1 h 15"/>
                  <a:gd name="T4" fmla="*/ 13 w 14"/>
                  <a:gd name="T5" fmla="*/ 4 h 15"/>
                  <a:gd name="T6" fmla="*/ 13 w 14"/>
                  <a:gd name="T7" fmla="*/ 7 h 15"/>
                  <a:gd name="T8" fmla="*/ 5 w 14"/>
                  <a:gd name="T9" fmla="*/ 14 h 15"/>
                  <a:gd name="T10" fmla="*/ 2 w 14"/>
                  <a:gd name="T11" fmla="*/ 14 h 15"/>
                  <a:gd name="T12" fmla="*/ 1 w 14"/>
                  <a:gd name="T13" fmla="*/ 14 h 15"/>
                  <a:gd name="T14" fmla="*/ 0 w 14"/>
                  <a:gd name="T15" fmla="*/ 11 h 15"/>
                  <a:gd name="T16" fmla="*/ 7 w 14"/>
                  <a:gd name="T17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"/>
                    </a:moveTo>
                    <a:cubicBezTo>
                      <a:pt x="7" y="0"/>
                      <a:pt x="9" y="0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5"/>
                      <a:pt x="14" y="6"/>
                      <a:pt x="13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3" y="15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1"/>
                      <a:pt x="0" y="11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1" name="Freeform 600"/>
              <p:cNvSpPr>
                <a:spLocks/>
              </p:cNvSpPr>
              <p:nvPr/>
            </p:nvSpPr>
            <p:spPr bwMode="gray">
              <a:xfrm>
                <a:off x="11125837" y="2308989"/>
                <a:ext cx="281132" cy="299874"/>
              </a:xfrm>
              <a:custGeom>
                <a:avLst/>
                <a:gdLst>
                  <a:gd name="T0" fmla="*/ 7 w 14"/>
                  <a:gd name="T1" fmla="*/ 14 h 15"/>
                  <a:gd name="T2" fmla="*/ 4 w 14"/>
                  <a:gd name="T3" fmla="*/ 14 h 15"/>
                  <a:gd name="T4" fmla="*/ 0 w 14"/>
                  <a:gd name="T5" fmla="*/ 10 h 15"/>
                  <a:gd name="T6" fmla="*/ 0 w 14"/>
                  <a:gd name="T7" fmla="*/ 8 h 15"/>
                  <a:gd name="T8" fmla="*/ 9 w 14"/>
                  <a:gd name="T9" fmla="*/ 0 h 15"/>
                  <a:gd name="T10" fmla="*/ 12 w 14"/>
                  <a:gd name="T11" fmla="*/ 0 h 15"/>
                  <a:gd name="T12" fmla="*/ 13 w 14"/>
                  <a:gd name="T13" fmla="*/ 1 h 15"/>
                  <a:gd name="T14" fmla="*/ 13 w 14"/>
                  <a:gd name="T15" fmla="*/ 4 h 15"/>
                  <a:gd name="T16" fmla="*/ 7 w 14"/>
                  <a:gd name="T1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4"/>
                    </a:moveTo>
                    <a:cubicBezTo>
                      <a:pt x="6" y="15"/>
                      <a:pt x="5" y="15"/>
                      <a:pt x="4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2" name="Freeform 601"/>
              <p:cNvSpPr>
                <a:spLocks/>
              </p:cNvSpPr>
              <p:nvPr/>
            </p:nvSpPr>
            <p:spPr bwMode="gray">
              <a:xfrm>
                <a:off x="10619800" y="2205905"/>
                <a:ext cx="262390" cy="337358"/>
              </a:xfrm>
              <a:custGeom>
                <a:avLst/>
                <a:gdLst>
                  <a:gd name="T0" fmla="*/ 12 w 13"/>
                  <a:gd name="T1" fmla="*/ 11 h 17"/>
                  <a:gd name="T2" fmla="*/ 11 w 13"/>
                  <a:gd name="T3" fmla="*/ 14 h 17"/>
                  <a:gd name="T4" fmla="*/ 6 w 13"/>
                  <a:gd name="T5" fmla="*/ 16 h 17"/>
                  <a:gd name="T6" fmla="*/ 4 w 13"/>
                  <a:gd name="T7" fmla="*/ 15 h 17"/>
                  <a:gd name="T8" fmla="*/ 0 w 13"/>
                  <a:gd name="T9" fmla="*/ 4 h 17"/>
                  <a:gd name="T10" fmla="*/ 1 w 13"/>
                  <a:gd name="T11" fmla="*/ 1 h 17"/>
                  <a:gd name="T12" fmla="*/ 3 w 13"/>
                  <a:gd name="T13" fmla="*/ 1 h 17"/>
                  <a:gd name="T14" fmla="*/ 5 w 13"/>
                  <a:gd name="T15" fmla="*/ 2 h 17"/>
                  <a:gd name="T16" fmla="*/ 12 w 13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7">
                    <a:moveTo>
                      <a:pt x="12" y="11"/>
                    </a:moveTo>
                    <a:cubicBezTo>
                      <a:pt x="13" y="12"/>
                      <a:pt x="12" y="13"/>
                      <a:pt x="11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7"/>
                      <a:pt x="4" y="16"/>
                      <a:pt x="4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1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3" name="Freeform 602"/>
              <p:cNvSpPr>
                <a:spLocks/>
              </p:cNvSpPr>
              <p:nvPr/>
            </p:nvSpPr>
            <p:spPr bwMode="gray">
              <a:xfrm>
                <a:off x="11022758" y="3068042"/>
                <a:ext cx="262390" cy="327990"/>
              </a:xfrm>
              <a:custGeom>
                <a:avLst/>
                <a:gdLst>
                  <a:gd name="T0" fmla="*/ 1 w 13"/>
                  <a:gd name="T1" fmla="*/ 6 h 16"/>
                  <a:gd name="T2" fmla="*/ 1 w 13"/>
                  <a:gd name="T3" fmla="*/ 3 h 16"/>
                  <a:gd name="T4" fmla="*/ 6 w 13"/>
                  <a:gd name="T5" fmla="*/ 1 h 16"/>
                  <a:gd name="T6" fmla="*/ 9 w 13"/>
                  <a:gd name="T7" fmla="*/ 2 h 16"/>
                  <a:gd name="T8" fmla="*/ 13 w 13"/>
                  <a:gd name="T9" fmla="*/ 12 h 16"/>
                  <a:gd name="T10" fmla="*/ 11 w 13"/>
                  <a:gd name="T11" fmla="*/ 15 h 16"/>
                  <a:gd name="T12" fmla="*/ 10 w 13"/>
                  <a:gd name="T13" fmla="*/ 16 h 16"/>
                  <a:gd name="T14" fmla="*/ 7 w 13"/>
                  <a:gd name="T15" fmla="*/ 15 h 16"/>
                  <a:gd name="T16" fmla="*/ 1 w 13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6">
                    <a:moveTo>
                      <a:pt x="1" y="6"/>
                    </a:moveTo>
                    <a:cubicBezTo>
                      <a:pt x="0" y="5"/>
                      <a:pt x="0" y="3"/>
                      <a:pt x="1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2" y="15"/>
                      <a:pt x="11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8" y="16"/>
                      <a:pt x="7" y="15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4" name="Freeform 603"/>
              <p:cNvSpPr>
                <a:spLocks/>
              </p:cNvSpPr>
              <p:nvPr/>
            </p:nvSpPr>
            <p:spPr bwMode="gray">
              <a:xfrm>
                <a:off x="10357410" y="2889995"/>
                <a:ext cx="318616" cy="243648"/>
              </a:xfrm>
              <a:custGeom>
                <a:avLst/>
                <a:gdLst>
                  <a:gd name="T0" fmla="*/ 11 w 16"/>
                  <a:gd name="T1" fmla="*/ 0 h 12"/>
                  <a:gd name="T2" fmla="*/ 13 w 16"/>
                  <a:gd name="T3" fmla="*/ 1 h 12"/>
                  <a:gd name="T4" fmla="*/ 16 w 16"/>
                  <a:gd name="T5" fmla="*/ 6 h 12"/>
                  <a:gd name="T6" fmla="*/ 15 w 16"/>
                  <a:gd name="T7" fmla="*/ 8 h 12"/>
                  <a:gd name="T8" fmla="*/ 4 w 16"/>
                  <a:gd name="T9" fmla="*/ 12 h 12"/>
                  <a:gd name="T10" fmla="*/ 1 w 16"/>
                  <a:gd name="T11" fmla="*/ 11 h 12"/>
                  <a:gd name="T12" fmla="*/ 1 w 16"/>
                  <a:gd name="T13" fmla="*/ 10 h 12"/>
                  <a:gd name="T14" fmla="*/ 1 w 16"/>
                  <a:gd name="T15" fmla="*/ 7 h 12"/>
                  <a:gd name="T16" fmla="*/ 11 w 16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12" y="0"/>
                      <a:pt x="13" y="0"/>
                      <a:pt x="13" y="1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8"/>
                      <a:pt x="15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7"/>
                      <a:pt x="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5" name="Freeform 604"/>
              <p:cNvSpPr>
                <a:spLocks/>
              </p:cNvSpPr>
              <p:nvPr/>
            </p:nvSpPr>
            <p:spPr bwMode="gray">
              <a:xfrm>
                <a:off x="11228922" y="2468294"/>
                <a:ext cx="318616" cy="262390"/>
              </a:xfrm>
              <a:custGeom>
                <a:avLst/>
                <a:gdLst>
                  <a:gd name="T0" fmla="*/ 5 w 16"/>
                  <a:gd name="T1" fmla="*/ 12 h 13"/>
                  <a:gd name="T2" fmla="*/ 3 w 16"/>
                  <a:gd name="T3" fmla="*/ 12 h 13"/>
                  <a:gd name="T4" fmla="*/ 0 w 16"/>
                  <a:gd name="T5" fmla="*/ 7 h 13"/>
                  <a:gd name="T6" fmla="*/ 1 w 16"/>
                  <a:gd name="T7" fmla="*/ 4 h 13"/>
                  <a:gd name="T8" fmla="*/ 12 w 16"/>
                  <a:gd name="T9" fmla="*/ 1 h 13"/>
                  <a:gd name="T10" fmla="*/ 15 w 16"/>
                  <a:gd name="T11" fmla="*/ 2 h 13"/>
                  <a:gd name="T12" fmla="*/ 15 w 16"/>
                  <a:gd name="T13" fmla="*/ 3 h 13"/>
                  <a:gd name="T14" fmla="*/ 15 w 16"/>
                  <a:gd name="T15" fmla="*/ 6 h 13"/>
                  <a:gd name="T16" fmla="*/ 5 w 16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5" y="12"/>
                    </a:moveTo>
                    <a:cubicBezTo>
                      <a:pt x="4" y="13"/>
                      <a:pt x="3" y="13"/>
                      <a:pt x="3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5" y="5"/>
                      <a:pt x="15" y="6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6" name="Freeform 605"/>
              <p:cNvSpPr>
                <a:spLocks/>
              </p:cNvSpPr>
              <p:nvPr/>
            </p:nvSpPr>
            <p:spPr bwMode="gray">
              <a:xfrm>
                <a:off x="10310558" y="2543263"/>
                <a:ext cx="346732" cy="243648"/>
              </a:xfrm>
              <a:custGeom>
                <a:avLst/>
                <a:gdLst>
                  <a:gd name="T0" fmla="*/ 15 w 17"/>
                  <a:gd name="T1" fmla="*/ 3 h 12"/>
                  <a:gd name="T2" fmla="*/ 16 w 17"/>
                  <a:gd name="T3" fmla="*/ 5 h 12"/>
                  <a:gd name="T4" fmla="*/ 15 w 17"/>
                  <a:gd name="T5" fmla="*/ 10 h 12"/>
                  <a:gd name="T6" fmla="*/ 12 w 17"/>
                  <a:gd name="T7" fmla="*/ 11 h 12"/>
                  <a:gd name="T8" fmla="*/ 2 w 17"/>
                  <a:gd name="T9" fmla="*/ 6 h 12"/>
                  <a:gd name="T10" fmla="*/ 1 w 17"/>
                  <a:gd name="T11" fmla="*/ 3 h 12"/>
                  <a:gd name="T12" fmla="*/ 1 w 17"/>
                  <a:gd name="T13" fmla="*/ 2 h 12"/>
                  <a:gd name="T14" fmla="*/ 4 w 17"/>
                  <a:gd name="T15" fmla="*/ 1 h 12"/>
                  <a:gd name="T16" fmla="*/ 15 w 1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2">
                    <a:moveTo>
                      <a:pt x="15" y="3"/>
                    </a:moveTo>
                    <a:cubicBezTo>
                      <a:pt x="16" y="3"/>
                      <a:pt x="17" y="4"/>
                      <a:pt x="16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1"/>
                      <a:pt x="13" y="12"/>
                      <a:pt x="12" y="1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3" y="0"/>
                      <a:pt x="4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7" name="Freeform 606"/>
              <p:cNvSpPr>
                <a:spLocks/>
              </p:cNvSpPr>
              <p:nvPr/>
            </p:nvSpPr>
            <p:spPr bwMode="gray">
              <a:xfrm>
                <a:off x="11247664" y="2833768"/>
                <a:ext cx="318616" cy="215537"/>
              </a:xfrm>
              <a:custGeom>
                <a:avLst/>
                <a:gdLst>
                  <a:gd name="T0" fmla="*/ 2 w 16"/>
                  <a:gd name="T1" fmla="*/ 9 h 11"/>
                  <a:gd name="T2" fmla="*/ 0 w 16"/>
                  <a:gd name="T3" fmla="*/ 7 h 11"/>
                  <a:gd name="T4" fmla="*/ 2 w 16"/>
                  <a:gd name="T5" fmla="*/ 1 h 11"/>
                  <a:gd name="T6" fmla="*/ 5 w 16"/>
                  <a:gd name="T7" fmla="*/ 0 h 11"/>
                  <a:gd name="T8" fmla="*/ 15 w 16"/>
                  <a:gd name="T9" fmla="*/ 6 h 11"/>
                  <a:gd name="T10" fmla="*/ 16 w 16"/>
                  <a:gd name="T11" fmla="*/ 8 h 11"/>
                  <a:gd name="T12" fmla="*/ 16 w 16"/>
                  <a:gd name="T13" fmla="*/ 9 h 11"/>
                  <a:gd name="T14" fmla="*/ 13 w 16"/>
                  <a:gd name="T15" fmla="*/ 11 h 11"/>
                  <a:gd name="T16" fmla="*/ 2 w 1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">
                    <a:moveTo>
                      <a:pt x="2" y="9"/>
                    </a:moveTo>
                    <a:cubicBezTo>
                      <a:pt x="1" y="9"/>
                      <a:pt x="0" y="8"/>
                      <a:pt x="0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8" name="Freeform 608"/>
              <p:cNvSpPr>
                <a:spLocks/>
              </p:cNvSpPr>
              <p:nvPr/>
            </p:nvSpPr>
            <p:spPr bwMode="gray">
              <a:xfrm>
                <a:off x="10694768" y="3086784"/>
                <a:ext cx="224905" cy="346732"/>
              </a:xfrm>
              <a:custGeom>
                <a:avLst/>
                <a:gdLst>
                  <a:gd name="T0" fmla="*/ 2 w 11"/>
                  <a:gd name="T1" fmla="*/ 2 h 17"/>
                  <a:gd name="T2" fmla="*/ 5 w 11"/>
                  <a:gd name="T3" fmla="*/ 1 h 17"/>
                  <a:gd name="T4" fmla="*/ 10 w 11"/>
                  <a:gd name="T5" fmla="*/ 3 h 17"/>
                  <a:gd name="T6" fmla="*/ 11 w 11"/>
                  <a:gd name="T7" fmla="*/ 5 h 17"/>
                  <a:gd name="T8" fmla="*/ 6 w 11"/>
                  <a:gd name="T9" fmla="*/ 15 h 17"/>
                  <a:gd name="T10" fmla="*/ 3 w 11"/>
                  <a:gd name="T11" fmla="*/ 16 h 17"/>
                  <a:gd name="T12" fmla="*/ 2 w 11"/>
                  <a:gd name="T13" fmla="*/ 16 h 17"/>
                  <a:gd name="T14" fmla="*/ 0 w 11"/>
                  <a:gd name="T15" fmla="*/ 13 h 17"/>
                  <a:gd name="T16" fmla="*/ 2 w 11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2" y="2"/>
                    </a:moveTo>
                    <a:cubicBezTo>
                      <a:pt x="3" y="1"/>
                      <a:pt x="4" y="0"/>
                      <a:pt x="5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6"/>
                      <a:pt x="4" y="17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9" name="Freeform 609"/>
              <p:cNvSpPr>
                <a:spLocks/>
              </p:cNvSpPr>
              <p:nvPr/>
            </p:nvSpPr>
            <p:spPr bwMode="gray">
              <a:xfrm>
                <a:off x="10985274" y="2187162"/>
                <a:ext cx="215537" cy="318616"/>
              </a:xfrm>
              <a:custGeom>
                <a:avLst/>
                <a:gdLst>
                  <a:gd name="T0" fmla="*/ 9 w 11"/>
                  <a:gd name="T1" fmla="*/ 14 h 16"/>
                  <a:gd name="T2" fmla="*/ 6 w 11"/>
                  <a:gd name="T3" fmla="*/ 16 h 16"/>
                  <a:gd name="T4" fmla="*/ 1 w 11"/>
                  <a:gd name="T5" fmla="*/ 14 h 16"/>
                  <a:gd name="T6" fmla="*/ 0 w 11"/>
                  <a:gd name="T7" fmla="*/ 12 h 16"/>
                  <a:gd name="T8" fmla="*/ 5 w 11"/>
                  <a:gd name="T9" fmla="*/ 1 h 16"/>
                  <a:gd name="T10" fmla="*/ 8 w 11"/>
                  <a:gd name="T11" fmla="*/ 0 h 16"/>
                  <a:gd name="T12" fmla="*/ 9 w 11"/>
                  <a:gd name="T13" fmla="*/ 1 h 16"/>
                  <a:gd name="T14" fmla="*/ 11 w 11"/>
                  <a:gd name="T15" fmla="*/ 3 h 16"/>
                  <a:gd name="T16" fmla="*/ 9 w 11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9" y="14"/>
                    </a:moveTo>
                    <a:cubicBezTo>
                      <a:pt x="8" y="16"/>
                      <a:pt x="7" y="16"/>
                      <a:pt x="6" y="1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2"/>
                      <a:pt x="11" y="3"/>
                    </a:cubicBezTo>
                    <a:lnTo>
                      <a:pt x="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sp>
          <p:nvSpPr>
            <p:cNvPr id="7" name="Freeform 588"/>
            <p:cNvSpPr>
              <a:spLocks noEditPoints="1"/>
            </p:cNvSpPr>
            <p:nvPr/>
          </p:nvSpPr>
          <p:spPr bwMode="gray">
            <a:xfrm>
              <a:off x="8602746" y="2843012"/>
              <a:ext cx="705849" cy="705849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589"/>
            <p:cNvSpPr>
              <a:spLocks noEditPoints="1"/>
            </p:cNvSpPr>
            <p:nvPr/>
          </p:nvSpPr>
          <p:spPr bwMode="gray">
            <a:xfrm>
              <a:off x="8101222" y="3920366"/>
              <a:ext cx="2126837" cy="2117552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590"/>
            <p:cNvSpPr>
              <a:spLocks noEditPoints="1"/>
            </p:cNvSpPr>
            <p:nvPr/>
          </p:nvSpPr>
          <p:spPr bwMode="gray">
            <a:xfrm>
              <a:off x="8751346" y="1394165"/>
              <a:ext cx="993763" cy="9937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591"/>
            <p:cNvSpPr>
              <a:spLocks noEditPoints="1"/>
            </p:cNvSpPr>
            <p:nvPr/>
          </p:nvSpPr>
          <p:spPr bwMode="gray">
            <a:xfrm>
              <a:off x="7543973" y="3065912"/>
              <a:ext cx="1244523" cy="12352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21"/>
            <p:cNvSpPr>
              <a:spLocks noChangeAspect="1"/>
            </p:cNvSpPr>
            <p:nvPr userDrawn="1"/>
          </p:nvSpPr>
          <p:spPr bwMode="auto">
            <a:xfrm>
              <a:off x="6694598" y="1481019"/>
              <a:ext cx="519191" cy="334561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1"/>
            <p:cNvSpPr>
              <a:spLocks noChangeAspect="1"/>
            </p:cNvSpPr>
            <p:nvPr userDrawn="1"/>
          </p:nvSpPr>
          <p:spPr bwMode="auto">
            <a:xfrm>
              <a:off x="7189003" y="1671429"/>
              <a:ext cx="1244986" cy="80225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92888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1" y="1563140"/>
            <a:ext cx="7394337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5294" b="0" kern="1200" cap="none" spc="-74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7126784" y="2840713"/>
            <a:ext cx="1660048" cy="2007825"/>
            <a:chOff x="6694598" y="1394165"/>
            <a:chExt cx="3839950" cy="4643753"/>
          </a:xfrm>
        </p:grpSpPr>
        <p:grpSp>
          <p:nvGrpSpPr>
            <p:cNvPr id="4" name="Group 3"/>
            <p:cNvGrpSpPr/>
            <p:nvPr userDrawn="1"/>
          </p:nvGrpSpPr>
          <p:grpSpPr bwMode="gray">
            <a:xfrm>
              <a:off x="9225010" y="2211463"/>
              <a:ext cx="1309538" cy="1272388"/>
              <a:chOff x="10291816" y="2168420"/>
              <a:chExt cx="1321322" cy="1283838"/>
            </a:xfrm>
            <a:solidFill>
              <a:srgbClr val="FF8C00"/>
            </a:solidFill>
          </p:grpSpPr>
          <p:sp>
            <p:nvSpPr>
              <p:cNvPr id="11" name="Freeform 592"/>
              <p:cNvSpPr>
                <a:spLocks noEditPoints="1"/>
              </p:cNvSpPr>
              <p:nvPr/>
            </p:nvSpPr>
            <p:spPr bwMode="gray">
              <a:xfrm>
                <a:off x="10413637" y="2262131"/>
                <a:ext cx="1077675" cy="1087043"/>
              </a:xfrm>
              <a:custGeom>
                <a:avLst/>
                <a:gdLst>
                  <a:gd name="T0" fmla="*/ 25 w 53"/>
                  <a:gd name="T1" fmla="*/ 1 h 54"/>
                  <a:gd name="T2" fmla="*/ 1 w 53"/>
                  <a:gd name="T3" fmla="*/ 29 h 54"/>
                  <a:gd name="T4" fmla="*/ 28 w 53"/>
                  <a:gd name="T5" fmla="*/ 53 h 54"/>
                  <a:gd name="T6" fmla="*/ 52 w 53"/>
                  <a:gd name="T7" fmla="*/ 25 h 54"/>
                  <a:gd name="T8" fmla="*/ 25 w 53"/>
                  <a:gd name="T9" fmla="*/ 1 h 54"/>
                  <a:gd name="T10" fmla="*/ 27 w 53"/>
                  <a:gd name="T11" fmla="*/ 39 h 54"/>
                  <a:gd name="T12" fmla="*/ 14 w 53"/>
                  <a:gd name="T13" fmla="*/ 28 h 54"/>
                  <a:gd name="T14" fmla="*/ 26 w 53"/>
                  <a:gd name="T15" fmla="*/ 15 h 54"/>
                  <a:gd name="T16" fmla="*/ 39 w 53"/>
                  <a:gd name="T17" fmla="*/ 26 h 54"/>
                  <a:gd name="T18" fmla="*/ 27 w 53"/>
                  <a:gd name="T19" fmla="*/ 3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4">
                    <a:moveTo>
                      <a:pt x="25" y="1"/>
                    </a:moveTo>
                    <a:cubicBezTo>
                      <a:pt x="10" y="2"/>
                      <a:pt x="0" y="14"/>
                      <a:pt x="1" y="29"/>
                    </a:cubicBezTo>
                    <a:cubicBezTo>
                      <a:pt x="2" y="43"/>
                      <a:pt x="14" y="54"/>
                      <a:pt x="28" y="53"/>
                    </a:cubicBezTo>
                    <a:cubicBezTo>
                      <a:pt x="42" y="52"/>
                      <a:pt x="53" y="39"/>
                      <a:pt x="52" y="25"/>
                    </a:cubicBezTo>
                    <a:cubicBezTo>
                      <a:pt x="51" y="11"/>
                      <a:pt x="39" y="0"/>
                      <a:pt x="25" y="1"/>
                    </a:cubicBezTo>
                    <a:close/>
                    <a:moveTo>
                      <a:pt x="27" y="39"/>
                    </a:moveTo>
                    <a:cubicBezTo>
                      <a:pt x="20" y="40"/>
                      <a:pt x="15" y="34"/>
                      <a:pt x="14" y="28"/>
                    </a:cubicBezTo>
                    <a:cubicBezTo>
                      <a:pt x="14" y="21"/>
                      <a:pt x="19" y="15"/>
                      <a:pt x="26" y="15"/>
                    </a:cubicBezTo>
                    <a:cubicBezTo>
                      <a:pt x="32" y="14"/>
                      <a:pt x="38" y="19"/>
                      <a:pt x="39" y="26"/>
                    </a:cubicBezTo>
                    <a:cubicBezTo>
                      <a:pt x="39" y="33"/>
                      <a:pt x="34" y="39"/>
                      <a:pt x="27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2" name="Freeform 593"/>
              <p:cNvSpPr>
                <a:spLocks/>
              </p:cNvSpPr>
              <p:nvPr/>
            </p:nvSpPr>
            <p:spPr bwMode="gray">
              <a:xfrm>
                <a:off x="10844705" y="2168420"/>
                <a:ext cx="178053" cy="299874"/>
              </a:xfrm>
              <a:custGeom>
                <a:avLst/>
                <a:gdLst>
                  <a:gd name="T0" fmla="*/ 9 w 9"/>
                  <a:gd name="T1" fmla="*/ 13 h 15"/>
                  <a:gd name="T2" fmla="*/ 7 w 9"/>
                  <a:gd name="T3" fmla="*/ 15 h 15"/>
                  <a:gd name="T4" fmla="*/ 2 w 9"/>
                  <a:gd name="T5" fmla="*/ 15 h 15"/>
                  <a:gd name="T6" fmla="*/ 0 w 9"/>
                  <a:gd name="T7" fmla="*/ 13 h 15"/>
                  <a:gd name="T8" fmla="*/ 1 w 9"/>
                  <a:gd name="T9" fmla="*/ 2 h 15"/>
                  <a:gd name="T10" fmla="*/ 3 w 9"/>
                  <a:gd name="T11" fmla="*/ 0 h 15"/>
                  <a:gd name="T12" fmla="*/ 4 w 9"/>
                  <a:gd name="T13" fmla="*/ 0 h 15"/>
                  <a:gd name="T14" fmla="*/ 6 w 9"/>
                  <a:gd name="T15" fmla="*/ 2 h 15"/>
                  <a:gd name="T16" fmla="*/ 9 w 9"/>
                  <a:gd name="T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9" y="13"/>
                    </a:moveTo>
                    <a:cubicBezTo>
                      <a:pt x="9" y="14"/>
                      <a:pt x="8" y="15"/>
                      <a:pt x="7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15"/>
                      <a:pt x="0" y="15"/>
                      <a:pt x="0" y="1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lnTo>
                      <a:pt x="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3" name="Freeform 594"/>
              <p:cNvSpPr>
                <a:spLocks/>
              </p:cNvSpPr>
              <p:nvPr/>
            </p:nvSpPr>
            <p:spPr bwMode="gray">
              <a:xfrm>
                <a:off x="10882189" y="3133642"/>
                <a:ext cx="178053" cy="318616"/>
              </a:xfrm>
              <a:custGeom>
                <a:avLst/>
                <a:gdLst>
                  <a:gd name="T0" fmla="*/ 0 w 9"/>
                  <a:gd name="T1" fmla="*/ 3 h 16"/>
                  <a:gd name="T2" fmla="*/ 2 w 9"/>
                  <a:gd name="T3" fmla="*/ 1 h 16"/>
                  <a:gd name="T4" fmla="*/ 7 w 9"/>
                  <a:gd name="T5" fmla="*/ 0 h 16"/>
                  <a:gd name="T6" fmla="*/ 9 w 9"/>
                  <a:gd name="T7" fmla="*/ 2 h 16"/>
                  <a:gd name="T8" fmla="*/ 8 w 9"/>
                  <a:gd name="T9" fmla="*/ 14 h 16"/>
                  <a:gd name="T10" fmla="*/ 6 w 9"/>
                  <a:gd name="T11" fmla="*/ 16 h 16"/>
                  <a:gd name="T12" fmla="*/ 5 w 9"/>
                  <a:gd name="T13" fmla="*/ 16 h 16"/>
                  <a:gd name="T14" fmla="*/ 3 w 9"/>
                  <a:gd name="T15" fmla="*/ 14 h 16"/>
                  <a:gd name="T16" fmla="*/ 0 w 9"/>
                  <a:gd name="T17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6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6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5"/>
                      <a:pt x="3" y="14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4" name="Freeform 595"/>
              <p:cNvSpPr>
                <a:spLocks/>
              </p:cNvSpPr>
              <p:nvPr/>
            </p:nvSpPr>
            <p:spPr bwMode="gray">
              <a:xfrm>
                <a:off x="10291816" y="2730684"/>
                <a:ext cx="327990" cy="196795"/>
              </a:xfrm>
              <a:custGeom>
                <a:avLst/>
                <a:gdLst>
                  <a:gd name="T0" fmla="*/ 13 w 16"/>
                  <a:gd name="T1" fmla="*/ 1 h 10"/>
                  <a:gd name="T2" fmla="*/ 16 w 16"/>
                  <a:gd name="T3" fmla="*/ 2 h 10"/>
                  <a:gd name="T4" fmla="*/ 16 w 16"/>
                  <a:gd name="T5" fmla="*/ 8 h 10"/>
                  <a:gd name="T6" fmla="*/ 14 w 16"/>
                  <a:gd name="T7" fmla="*/ 10 h 10"/>
                  <a:gd name="T8" fmla="*/ 3 w 16"/>
                  <a:gd name="T9" fmla="*/ 9 h 10"/>
                  <a:gd name="T10" fmla="*/ 0 w 16"/>
                  <a:gd name="T11" fmla="*/ 7 h 10"/>
                  <a:gd name="T12" fmla="*/ 0 w 16"/>
                  <a:gd name="T13" fmla="*/ 5 h 10"/>
                  <a:gd name="T14" fmla="*/ 2 w 16"/>
                  <a:gd name="T15" fmla="*/ 3 h 10"/>
                  <a:gd name="T16" fmla="*/ 13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3" y="1"/>
                    </a:moveTo>
                    <a:cubicBezTo>
                      <a:pt x="15" y="0"/>
                      <a:pt x="16" y="1"/>
                      <a:pt x="16" y="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5" y="10"/>
                      <a:pt x="14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8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3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5" name="Freeform 596"/>
              <p:cNvSpPr>
                <a:spLocks/>
              </p:cNvSpPr>
              <p:nvPr/>
            </p:nvSpPr>
            <p:spPr bwMode="gray">
              <a:xfrm>
                <a:off x="11285148" y="2693200"/>
                <a:ext cx="327990" cy="178053"/>
              </a:xfrm>
              <a:custGeom>
                <a:avLst/>
                <a:gdLst>
                  <a:gd name="T0" fmla="*/ 2 w 16"/>
                  <a:gd name="T1" fmla="*/ 9 h 9"/>
                  <a:gd name="T2" fmla="*/ 0 w 16"/>
                  <a:gd name="T3" fmla="*/ 7 h 9"/>
                  <a:gd name="T4" fmla="*/ 0 w 16"/>
                  <a:gd name="T5" fmla="*/ 2 h 9"/>
                  <a:gd name="T6" fmla="*/ 2 w 16"/>
                  <a:gd name="T7" fmla="*/ 0 h 9"/>
                  <a:gd name="T8" fmla="*/ 13 w 16"/>
                  <a:gd name="T9" fmla="*/ 1 h 9"/>
                  <a:gd name="T10" fmla="*/ 15 w 16"/>
                  <a:gd name="T11" fmla="*/ 3 h 9"/>
                  <a:gd name="T12" fmla="*/ 15 w 16"/>
                  <a:gd name="T13" fmla="*/ 4 h 9"/>
                  <a:gd name="T14" fmla="*/ 14 w 16"/>
                  <a:gd name="T15" fmla="*/ 7 h 9"/>
                  <a:gd name="T16" fmla="*/ 2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2" y="9"/>
                    </a:moveTo>
                    <a:cubicBezTo>
                      <a:pt x="1" y="9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1"/>
                      <a:pt x="15" y="2"/>
                      <a:pt x="15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5"/>
                      <a:pt x="15" y="7"/>
                      <a:pt x="14" y="7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6" name="Freeform 597"/>
              <p:cNvSpPr>
                <a:spLocks/>
              </p:cNvSpPr>
              <p:nvPr/>
            </p:nvSpPr>
            <p:spPr bwMode="gray">
              <a:xfrm>
                <a:off x="10432379" y="2346473"/>
                <a:ext cx="309248" cy="299874"/>
              </a:xfrm>
              <a:custGeom>
                <a:avLst/>
                <a:gdLst>
                  <a:gd name="T0" fmla="*/ 14 w 15"/>
                  <a:gd name="T1" fmla="*/ 7 h 15"/>
                  <a:gd name="T2" fmla="*/ 15 w 15"/>
                  <a:gd name="T3" fmla="*/ 10 h 15"/>
                  <a:gd name="T4" fmla="*/ 11 w 15"/>
                  <a:gd name="T5" fmla="*/ 14 h 15"/>
                  <a:gd name="T6" fmla="*/ 8 w 15"/>
                  <a:gd name="T7" fmla="*/ 14 h 15"/>
                  <a:gd name="T8" fmla="*/ 1 w 15"/>
                  <a:gd name="T9" fmla="*/ 5 h 15"/>
                  <a:gd name="T10" fmla="*/ 1 w 15"/>
                  <a:gd name="T11" fmla="*/ 2 h 15"/>
                  <a:gd name="T12" fmla="*/ 2 w 15"/>
                  <a:gd name="T13" fmla="*/ 1 h 15"/>
                  <a:gd name="T14" fmla="*/ 5 w 15"/>
                  <a:gd name="T15" fmla="*/ 1 h 15"/>
                  <a:gd name="T16" fmla="*/ 14 w 15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14" y="7"/>
                    </a:moveTo>
                    <a:cubicBezTo>
                      <a:pt x="15" y="8"/>
                      <a:pt x="15" y="9"/>
                      <a:pt x="1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9" y="15"/>
                      <a:pt x="8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1"/>
                    </a:cubicBez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" name="Freeform 598"/>
              <p:cNvSpPr>
                <a:spLocks/>
              </p:cNvSpPr>
              <p:nvPr/>
            </p:nvSpPr>
            <p:spPr bwMode="gray">
              <a:xfrm>
                <a:off x="11144585" y="2974331"/>
                <a:ext cx="318616" cy="281132"/>
              </a:xfrm>
              <a:custGeom>
                <a:avLst/>
                <a:gdLst>
                  <a:gd name="T0" fmla="*/ 2 w 16"/>
                  <a:gd name="T1" fmla="*/ 8 h 14"/>
                  <a:gd name="T2" fmla="*/ 1 w 16"/>
                  <a:gd name="T3" fmla="*/ 5 h 14"/>
                  <a:gd name="T4" fmla="*/ 5 w 16"/>
                  <a:gd name="T5" fmla="*/ 1 h 14"/>
                  <a:gd name="T6" fmla="*/ 7 w 16"/>
                  <a:gd name="T7" fmla="*/ 1 h 14"/>
                  <a:gd name="T8" fmla="*/ 15 w 16"/>
                  <a:gd name="T9" fmla="*/ 9 h 14"/>
                  <a:gd name="T10" fmla="*/ 15 w 16"/>
                  <a:gd name="T11" fmla="*/ 13 h 14"/>
                  <a:gd name="T12" fmla="*/ 14 w 16"/>
                  <a:gd name="T13" fmla="*/ 13 h 14"/>
                  <a:gd name="T14" fmla="*/ 11 w 16"/>
                  <a:gd name="T15" fmla="*/ 14 h 14"/>
                  <a:gd name="T16" fmla="*/ 2 w 16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4">
                    <a:moveTo>
                      <a:pt x="2" y="8"/>
                    </a:moveTo>
                    <a:cubicBezTo>
                      <a:pt x="1" y="7"/>
                      <a:pt x="0" y="6"/>
                      <a:pt x="1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2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4"/>
                      <a:pt x="11" y="14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" name="Freeform 599"/>
              <p:cNvSpPr>
                <a:spLocks/>
              </p:cNvSpPr>
              <p:nvPr/>
            </p:nvSpPr>
            <p:spPr bwMode="gray">
              <a:xfrm>
                <a:off x="10497979" y="3011816"/>
                <a:ext cx="281132" cy="299874"/>
              </a:xfrm>
              <a:custGeom>
                <a:avLst/>
                <a:gdLst>
                  <a:gd name="T0" fmla="*/ 7 w 14"/>
                  <a:gd name="T1" fmla="*/ 1 h 15"/>
                  <a:gd name="T2" fmla="*/ 9 w 14"/>
                  <a:gd name="T3" fmla="*/ 1 h 15"/>
                  <a:gd name="T4" fmla="*/ 13 w 14"/>
                  <a:gd name="T5" fmla="*/ 4 h 15"/>
                  <a:gd name="T6" fmla="*/ 13 w 14"/>
                  <a:gd name="T7" fmla="*/ 7 h 15"/>
                  <a:gd name="T8" fmla="*/ 5 w 14"/>
                  <a:gd name="T9" fmla="*/ 14 h 15"/>
                  <a:gd name="T10" fmla="*/ 2 w 14"/>
                  <a:gd name="T11" fmla="*/ 14 h 15"/>
                  <a:gd name="T12" fmla="*/ 1 w 14"/>
                  <a:gd name="T13" fmla="*/ 14 h 15"/>
                  <a:gd name="T14" fmla="*/ 0 w 14"/>
                  <a:gd name="T15" fmla="*/ 11 h 15"/>
                  <a:gd name="T16" fmla="*/ 7 w 14"/>
                  <a:gd name="T17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"/>
                    </a:moveTo>
                    <a:cubicBezTo>
                      <a:pt x="7" y="0"/>
                      <a:pt x="9" y="0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5"/>
                      <a:pt x="14" y="6"/>
                      <a:pt x="13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3" y="15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1"/>
                      <a:pt x="0" y="11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9" name="Freeform 600"/>
              <p:cNvSpPr>
                <a:spLocks/>
              </p:cNvSpPr>
              <p:nvPr/>
            </p:nvSpPr>
            <p:spPr bwMode="gray">
              <a:xfrm>
                <a:off x="11125837" y="2308989"/>
                <a:ext cx="281132" cy="299874"/>
              </a:xfrm>
              <a:custGeom>
                <a:avLst/>
                <a:gdLst>
                  <a:gd name="T0" fmla="*/ 7 w 14"/>
                  <a:gd name="T1" fmla="*/ 14 h 15"/>
                  <a:gd name="T2" fmla="*/ 4 w 14"/>
                  <a:gd name="T3" fmla="*/ 14 h 15"/>
                  <a:gd name="T4" fmla="*/ 0 w 14"/>
                  <a:gd name="T5" fmla="*/ 10 h 15"/>
                  <a:gd name="T6" fmla="*/ 0 w 14"/>
                  <a:gd name="T7" fmla="*/ 8 h 15"/>
                  <a:gd name="T8" fmla="*/ 9 w 14"/>
                  <a:gd name="T9" fmla="*/ 0 h 15"/>
                  <a:gd name="T10" fmla="*/ 12 w 14"/>
                  <a:gd name="T11" fmla="*/ 0 h 15"/>
                  <a:gd name="T12" fmla="*/ 13 w 14"/>
                  <a:gd name="T13" fmla="*/ 1 h 15"/>
                  <a:gd name="T14" fmla="*/ 13 w 14"/>
                  <a:gd name="T15" fmla="*/ 4 h 15"/>
                  <a:gd name="T16" fmla="*/ 7 w 14"/>
                  <a:gd name="T1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4"/>
                    </a:moveTo>
                    <a:cubicBezTo>
                      <a:pt x="6" y="15"/>
                      <a:pt x="5" y="15"/>
                      <a:pt x="4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0" name="Freeform 601"/>
              <p:cNvSpPr>
                <a:spLocks/>
              </p:cNvSpPr>
              <p:nvPr/>
            </p:nvSpPr>
            <p:spPr bwMode="gray">
              <a:xfrm>
                <a:off x="10619800" y="2205905"/>
                <a:ext cx="262390" cy="337358"/>
              </a:xfrm>
              <a:custGeom>
                <a:avLst/>
                <a:gdLst>
                  <a:gd name="T0" fmla="*/ 12 w 13"/>
                  <a:gd name="T1" fmla="*/ 11 h 17"/>
                  <a:gd name="T2" fmla="*/ 11 w 13"/>
                  <a:gd name="T3" fmla="*/ 14 h 17"/>
                  <a:gd name="T4" fmla="*/ 6 w 13"/>
                  <a:gd name="T5" fmla="*/ 16 h 17"/>
                  <a:gd name="T6" fmla="*/ 4 w 13"/>
                  <a:gd name="T7" fmla="*/ 15 h 17"/>
                  <a:gd name="T8" fmla="*/ 0 w 13"/>
                  <a:gd name="T9" fmla="*/ 4 h 17"/>
                  <a:gd name="T10" fmla="*/ 1 w 13"/>
                  <a:gd name="T11" fmla="*/ 1 h 17"/>
                  <a:gd name="T12" fmla="*/ 3 w 13"/>
                  <a:gd name="T13" fmla="*/ 1 h 17"/>
                  <a:gd name="T14" fmla="*/ 5 w 13"/>
                  <a:gd name="T15" fmla="*/ 2 h 17"/>
                  <a:gd name="T16" fmla="*/ 12 w 13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7">
                    <a:moveTo>
                      <a:pt x="12" y="11"/>
                    </a:moveTo>
                    <a:cubicBezTo>
                      <a:pt x="13" y="12"/>
                      <a:pt x="12" y="13"/>
                      <a:pt x="11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7"/>
                      <a:pt x="4" y="16"/>
                      <a:pt x="4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1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1" name="Freeform 602"/>
              <p:cNvSpPr>
                <a:spLocks/>
              </p:cNvSpPr>
              <p:nvPr/>
            </p:nvSpPr>
            <p:spPr bwMode="gray">
              <a:xfrm>
                <a:off x="11022758" y="3068042"/>
                <a:ext cx="262390" cy="327990"/>
              </a:xfrm>
              <a:custGeom>
                <a:avLst/>
                <a:gdLst>
                  <a:gd name="T0" fmla="*/ 1 w 13"/>
                  <a:gd name="T1" fmla="*/ 6 h 16"/>
                  <a:gd name="T2" fmla="*/ 1 w 13"/>
                  <a:gd name="T3" fmla="*/ 3 h 16"/>
                  <a:gd name="T4" fmla="*/ 6 w 13"/>
                  <a:gd name="T5" fmla="*/ 1 h 16"/>
                  <a:gd name="T6" fmla="*/ 9 w 13"/>
                  <a:gd name="T7" fmla="*/ 2 h 16"/>
                  <a:gd name="T8" fmla="*/ 13 w 13"/>
                  <a:gd name="T9" fmla="*/ 12 h 16"/>
                  <a:gd name="T10" fmla="*/ 11 w 13"/>
                  <a:gd name="T11" fmla="*/ 15 h 16"/>
                  <a:gd name="T12" fmla="*/ 10 w 13"/>
                  <a:gd name="T13" fmla="*/ 16 h 16"/>
                  <a:gd name="T14" fmla="*/ 7 w 13"/>
                  <a:gd name="T15" fmla="*/ 15 h 16"/>
                  <a:gd name="T16" fmla="*/ 1 w 13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6">
                    <a:moveTo>
                      <a:pt x="1" y="6"/>
                    </a:moveTo>
                    <a:cubicBezTo>
                      <a:pt x="0" y="5"/>
                      <a:pt x="0" y="3"/>
                      <a:pt x="1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2" y="15"/>
                      <a:pt x="11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8" y="16"/>
                      <a:pt x="7" y="15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2" name="Freeform 603"/>
              <p:cNvSpPr>
                <a:spLocks/>
              </p:cNvSpPr>
              <p:nvPr/>
            </p:nvSpPr>
            <p:spPr bwMode="gray">
              <a:xfrm>
                <a:off x="10357410" y="2889995"/>
                <a:ext cx="318616" cy="243648"/>
              </a:xfrm>
              <a:custGeom>
                <a:avLst/>
                <a:gdLst>
                  <a:gd name="T0" fmla="*/ 11 w 16"/>
                  <a:gd name="T1" fmla="*/ 0 h 12"/>
                  <a:gd name="T2" fmla="*/ 13 w 16"/>
                  <a:gd name="T3" fmla="*/ 1 h 12"/>
                  <a:gd name="T4" fmla="*/ 16 w 16"/>
                  <a:gd name="T5" fmla="*/ 6 h 12"/>
                  <a:gd name="T6" fmla="*/ 15 w 16"/>
                  <a:gd name="T7" fmla="*/ 8 h 12"/>
                  <a:gd name="T8" fmla="*/ 4 w 16"/>
                  <a:gd name="T9" fmla="*/ 12 h 12"/>
                  <a:gd name="T10" fmla="*/ 1 w 16"/>
                  <a:gd name="T11" fmla="*/ 11 h 12"/>
                  <a:gd name="T12" fmla="*/ 1 w 16"/>
                  <a:gd name="T13" fmla="*/ 10 h 12"/>
                  <a:gd name="T14" fmla="*/ 1 w 16"/>
                  <a:gd name="T15" fmla="*/ 7 h 12"/>
                  <a:gd name="T16" fmla="*/ 11 w 16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12" y="0"/>
                      <a:pt x="13" y="0"/>
                      <a:pt x="13" y="1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8"/>
                      <a:pt x="15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7"/>
                      <a:pt x="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3" name="Freeform 604"/>
              <p:cNvSpPr>
                <a:spLocks/>
              </p:cNvSpPr>
              <p:nvPr/>
            </p:nvSpPr>
            <p:spPr bwMode="gray">
              <a:xfrm>
                <a:off x="11228922" y="2468294"/>
                <a:ext cx="318616" cy="262390"/>
              </a:xfrm>
              <a:custGeom>
                <a:avLst/>
                <a:gdLst>
                  <a:gd name="T0" fmla="*/ 5 w 16"/>
                  <a:gd name="T1" fmla="*/ 12 h 13"/>
                  <a:gd name="T2" fmla="*/ 3 w 16"/>
                  <a:gd name="T3" fmla="*/ 12 h 13"/>
                  <a:gd name="T4" fmla="*/ 0 w 16"/>
                  <a:gd name="T5" fmla="*/ 7 h 13"/>
                  <a:gd name="T6" fmla="*/ 1 w 16"/>
                  <a:gd name="T7" fmla="*/ 4 h 13"/>
                  <a:gd name="T8" fmla="*/ 12 w 16"/>
                  <a:gd name="T9" fmla="*/ 1 h 13"/>
                  <a:gd name="T10" fmla="*/ 15 w 16"/>
                  <a:gd name="T11" fmla="*/ 2 h 13"/>
                  <a:gd name="T12" fmla="*/ 15 w 16"/>
                  <a:gd name="T13" fmla="*/ 3 h 13"/>
                  <a:gd name="T14" fmla="*/ 15 w 16"/>
                  <a:gd name="T15" fmla="*/ 6 h 13"/>
                  <a:gd name="T16" fmla="*/ 5 w 16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5" y="12"/>
                    </a:moveTo>
                    <a:cubicBezTo>
                      <a:pt x="4" y="13"/>
                      <a:pt x="3" y="13"/>
                      <a:pt x="3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5" y="5"/>
                      <a:pt x="15" y="6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4" name="Freeform 605"/>
              <p:cNvSpPr>
                <a:spLocks/>
              </p:cNvSpPr>
              <p:nvPr/>
            </p:nvSpPr>
            <p:spPr bwMode="gray">
              <a:xfrm>
                <a:off x="10310558" y="2543263"/>
                <a:ext cx="346732" cy="243648"/>
              </a:xfrm>
              <a:custGeom>
                <a:avLst/>
                <a:gdLst>
                  <a:gd name="T0" fmla="*/ 15 w 17"/>
                  <a:gd name="T1" fmla="*/ 3 h 12"/>
                  <a:gd name="T2" fmla="*/ 16 w 17"/>
                  <a:gd name="T3" fmla="*/ 5 h 12"/>
                  <a:gd name="T4" fmla="*/ 15 w 17"/>
                  <a:gd name="T5" fmla="*/ 10 h 12"/>
                  <a:gd name="T6" fmla="*/ 12 w 17"/>
                  <a:gd name="T7" fmla="*/ 11 h 12"/>
                  <a:gd name="T8" fmla="*/ 2 w 17"/>
                  <a:gd name="T9" fmla="*/ 6 h 12"/>
                  <a:gd name="T10" fmla="*/ 1 w 17"/>
                  <a:gd name="T11" fmla="*/ 3 h 12"/>
                  <a:gd name="T12" fmla="*/ 1 w 17"/>
                  <a:gd name="T13" fmla="*/ 2 h 12"/>
                  <a:gd name="T14" fmla="*/ 4 w 17"/>
                  <a:gd name="T15" fmla="*/ 1 h 12"/>
                  <a:gd name="T16" fmla="*/ 15 w 1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2">
                    <a:moveTo>
                      <a:pt x="15" y="3"/>
                    </a:moveTo>
                    <a:cubicBezTo>
                      <a:pt x="16" y="3"/>
                      <a:pt x="17" y="4"/>
                      <a:pt x="16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1"/>
                      <a:pt x="13" y="12"/>
                      <a:pt x="12" y="1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3" y="0"/>
                      <a:pt x="4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5" name="Freeform 606"/>
              <p:cNvSpPr>
                <a:spLocks/>
              </p:cNvSpPr>
              <p:nvPr/>
            </p:nvSpPr>
            <p:spPr bwMode="gray">
              <a:xfrm>
                <a:off x="11247664" y="2833768"/>
                <a:ext cx="318616" cy="215537"/>
              </a:xfrm>
              <a:custGeom>
                <a:avLst/>
                <a:gdLst>
                  <a:gd name="T0" fmla="*/ 2 w 16"/>
                  <a:gd name="T1" fmla="*/ 9 h 11"/>
                  <a:gd name="T2" fmla="*/ 0 w 16"/>
                  <a:gd name="T3" fmla="*/ 7 h 11"/>
                  <a:gd name="T4" fmla="*/ 2 w 16"/>
                  <a:gd name="T5" fmla="*/ 1 h 11"/>
                  <a:gd name="T6" fmla="*/ 5 w 16"/>
                  <a:gd name="T7" fmla="*/ 0 h 11"/>
                  <a:gd name="T8" fmla="*/ 15 w 16"/>
                  <a:gd name="T9" fmla="*/ 6 h 11"/>
                  <a:gd name="T10" fmla="*/ 16 w 16"/>
                  <a:gd name="T11" fmla="*/ 8 h 11"/>
                  <a:gd name="T12" fmla="*/ 16 w 16"/>
                  <a:gd name="T13" fmla="*/ 9 h 11"/>
                  <a:gd name="T14" fmla="*/ 13 w 16"/>
                  <a:gd name="T15" fmla="*/ 11 h 11"/>
                  <a:gd name="T16" fmla="*/ 2 w 1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">
                    <a:moveTo>
                      <a:pt x="2" y="9"/>
                    </a:moveTo>
                    <a:cubicBezTo>
                      <a:pt x="1" y="9"/>
                      <a:pt x="0" y="8"/>
                      <a:pt x="0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6" name="Freeform 608"/>
              <p:cNvSpPr>
                <a:spLocks/>
              </p:cNvSpPr>
              <p:nvPr/>
            </p:nvSpPr>
            <p:spPr bwMode="gray">
              <a:xfrm>
                <a:off x="10694768" y="3086784"/>
                <a:ext cx="224905" cy="346732"/>
              </a:xfrm>
              <a:custGeom>
                <a:avLst/>
                <a:gdLst>
                  <a:gd name="T0" fmla="*/ 2 w 11"/>
                  <a:gd name="T1" fmla="*/ 2 h 17"/>
                  <a:gd name="T2" fmla="*/ 5 w 11"/>
                  <a:gd name="T3" fmla="*/ 1 h 17"/>
                  <a:gd name="T4" fmla="*/ 10 w 11"/>
                  <a:gd name="T5" fmla="*/ 3 h 17"/>
                  <a:gd name="T6" fmla="*/ 11 w 11"/>
                  <a:gd name="T7" fmla="*/ 5 h 17"/>
                  <a:gd name="T8" fmla="*/ 6 w 11"/>
                  <a:gd name="T9" fmla="*/ 15 h 17"/>
                  <a:gd name="T10" fmla="*/ 3 w 11"/>
                  <a:gd name="T11" fmla="*/ 16 h 17"/>
                  <a:gd name="T12" fmla="*/ 2 w 11"/>
                  <a:gd name="T13" fmla="*/ 16 h 17"/>
                  <a:gd name="T14" fmla="*/ 0 w 11"/>
                  <a:gd name="T15" fmla="*/ 13 h 17"/>
                  <a:gd name="T16" fmla="*/ 2 w 11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2" y="2"/>
                    </a:moveTo>
                    <a:cubicBezTo>
                      <a:pt x="3" y="1"/>
                      <a:pt x="4" y="0"/>
                      <a:pt x="5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6"/>
                      <a:pt x="4" y="17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7" name="Freeform 609"/>
              <p:cNvSpPr>
                <a:spLocks/>
              </p:cNvSpPr>
              <p:nvPr/>
            </p:nvSpPr>
            <p:spPr bwMode="gray">
              <a:xfrm>
                <a:off x="10985274" y="2187162"/>
                <a:ext cx="215537" cy="318616"/>
              </a:xfrm>
              <a:custGeom>
                <a:avLst/>
                <a:gdLst>
                  <a:gd name="T0" fmla="*/ 9 w 11"/>
                  <a:gd name="T1" fmla="*/ 14 h 16"/>
                  <a:gd name="T2" fmla="*/ 6 w 11"/>
                  <a:gd name="T3" fmla="*/ 16 h 16"/>
                  <a:gd name="T4" fmla="*/ 1 w 11"/>
                  <a:gd name="T5" fmla="*/ 14 h 16"/>
                  <a:gd name="T6" fmla="*/ 0 w 11"/>
                  <a:gd name="T7" fmla="*/ 12 h 16"/>
                  <a:gd name="T8" fmla="*/ 5 w 11"/>
                  <a:gd name="T9" fmla="*/ 1 h 16"/>
                  <a:gd name="T10" fmla="*/ 8 w 11"/>
                  <a:gd name="T11" fmla="*/ 0 h 16"/>
                  <a:gd name="T12" fmla="*/ 9 w 11"/>
                  <a:gd name="T13" fmla="*/ 1 h 16"/>
                  <a:gd name="T14" fmla="*/ 11 w 11"/>
                  <a:gd name="T15" fmla="*/ 3 h 16"/>
                  <a:gd name="T16" fmla="*/ 9 w 11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9" y="14"/>
                    </a:moveTo>
                    <a:cubicBezTo>
                      <a:pt x="8" y="16"/>
                      <a:pt x="7" y="16"/>
                      <a:pt x="6" y="1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2"/>
                      <a:pt x="11" y="3"/>
                    </a:cubicBezTo>
                    <a:lnTo>
                      <a:pt x="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sp>
          <p:nvSpPr>
            <p:cNvPr id="5" name="Freeform 588"/>
            <p:cNvSpPr>
              <a:spLocks noEditPoints="1"/>
            </p:cNvSpPr>
            <p:nvPr/>
          </p:nvSpPr>
          <p:spPr bwMode="gray">
            <a:xfrm>
              <a:off x="8602746" y="2843012"/>
              <a:ext cx="705849" cy="705849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" name="Freeform 589"/>
            <p:cNvSpPr>
              <a:spLocks noEditPoints="1"/>
            </p:cNvSpPr>
            <p:nvPr/>
          </p:nvSpPr>
          <p:spPr bwMode="gray">
            <a:xfrm>
              <a:off x="8101222" y="3920366"/>
              <a:ext cx="2126837" cy="2117552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" name="Freeform 590"/>
            <p:cNvSpPr>
              <a:spLocks noEditPoints="1"/>
            </p:cNvSpPr>
            <p:nvPr/>
          </p:nvSpPr>
          <p:spPr bwMode="gray">
            <a:xfrm>
              <a:off x="8751346" y="1394165"/>
              <a:ext cx="993763" cy="9937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591"/>
            <p:cNvSpPr>
              <a:spLocks noEditPoints="1"/>
            </p:cNvSpPr>
            <p:nvPr/>
          </p:nvSpPr>
          <p:spPr bwMode="gray">
            <a:xfrm>
              <a:off x="7543973" y="3065912"/>
              <a:ext cx="1244523" cy="12352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1"/>
            <p:cNvSpPr>
              <a:spLocks noChangeAspect="1"/>
            </p:cNvSpPr>
            <p:nvPr userDrawn="1"/>
          </p:nvSpPr>
          <p:spPr bwMode="auto">
            <a:xfrm>
              <a:off x="6694598" y="1481019"/>
              <a:ext cx="519191" cy="334561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1"/>
            <p:cNvSpPr>
              <a:spLocks noChangeAspect="1"/>
            </p:cNvSpPr>
            <p:nvPr userDrawn="1"/>
          </p:nvSpPr>
          <p:spPr bwMode="auto">
            <a:xfrm>
              <a:off x="7189003" y="1671429"/>
              <a:ext cx="1244986" cy="80225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237164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61"/>
            <a:ext cx="8423524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6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99195065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99149703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7126784" y="2840713"/>
            <a:ext cx="1660048" cy="2007825"/>
            <a:chOff x="6694598" y="1394165"/>
            <a:chExt cx="3839950" cy="4643753"/>
          </a:xfrm>
        </p:grpSpPr>
        <p:grpSp>
          <p:nvGrpSpPr>
            <p:cNvPr id="4" name="Group 3"/>
            <p:cNvGrpSpPr/>
            <p:nvPr userDrawn="1"/>
          </p:nvGrpSpPr>
          <p:grpSpPr bwMode="gray">
            <a:xfrm>
              <a:off x="9225010" y="2211463"/>
              <a:ext cx="1309538" cy="1272388"/>
              <a:chOff x="10291816" y="2168420"/>
              <a:chExt cx="1321322" cy="1283838"/>
            </a:xfrm>
            <a:solidFill>
              <a:srgbClr val="FF8C00"/>
            </a:solidFill>
          </p:grpSpPr>
          <p:sp>
            <p:nvSpPr>
              <p:cNvPr id="11" name="Freeform 592"/>
              <p:cNvSpPr>
                <a:spLocks noEditPoints="1"/>
              </p:cNvSpPr>
              <p:nvPr/>
            </p:nvSpPr>
            <p:spPr bwMode="gray">
              <a:xfrm>
                <a:off x="10413637" y="2262131"/>
                <a:ext cx="1077675" cy="1087043"/>
              </a:xfrm>
              <a:custGeom>
                <a:avLst/>
                <a:gdLst>
                  <a:gd name="T0" fmla="*/ 25 w 53"/>
                  <a:gd name="T1" fmla="*/ 1 h 54"/>
                  <a:gd name="T2" fmla="*/ 1 w 53"/>
                  <a:gd name="T3" fmla="*/ 29 h 54"/>
                  <a:gd name="T4" fmla="*/ 28 w 53"/>
                  <a:gd name="T5" fmla="*/ 53 h 54"/>
                  <a:gd name="T6" fmla="*/ 52 w 53"/>
                  <a:gd name="T7" fmla="*/ 25 h 54"/>
                  <a:gd name="T8" fmla="*/ 25 w 53"/>
                  <a:gd name="T9" fmla="*/ 1 h 54"/>
                  <a:gd name="T10" fmla="*/ 27 w 53"/>
                  <a:gd name="T11" fmla="*/ 39 h 54"/>
                  <a:gd name="T12" fmla="*/ 14 w 53"/>
                  <a:gd name="T13" fmla="*/ 28 h 54"/>
                  <a:gd name="T14" fmla="*/ 26 w 53"/>
                  <a:gd name="T15" fmla="*/ 15 h 54"/>
                  <a:gd name="T16" fmla="*/ 39 w 53"/>
                  <a:gd name="T17" fmla="*/ 26 h 54"/>
                  <a:gd name="T18" fmla="*/ 27 w 53"/>
                  <a:gd name="T19" fmla="*/ 3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4">
                    <a:moveTo>
                      <a:pt x="25" y="1"/>
                    </a:moveTo>
                    <a:cubicBezTo>
                      <a:pt x="10" y="2"/>
                      <a:pt x="0" y="14"/>
                      <a:pt x="1" y="29"/>
                    </a:cubicBezTo>
                    <a:cubicBezTo>
                      <a:pt x="2" y="43"/>
                      <a:pt x="14" y="54"/>
                      <a:pt x="28" y="53"/>
                    </a:cubicBezTo>
                    <a:cubicBezTo>
                      <a:pt x="42" y="52"/>
                      <a:pt x="53" y="39"/>
                      <a:pt x="52" y="25"/>
                    </a:cubicBezTo>
                    <a:cubicBezTo>
                      <a:pt x="51" y="11"/>
                      <a:pt x="39" y="0"/>
                      <a:pt x="25" y="1"/>
                    </a:cubicBezTo>
                    <a:close/>
                    <a:moveTo>
                      <a:pt x="27" y="39"/>
                    </a:moveTo>
                    <a:cubicBezTo>
                      <a:pt x="20" y="40"/>
                      <a:pt x="15" y="34"/>
                      <a:pt x="14" y="28"/>
                    </a:cubicBezTo>
                    <a:cubicBezTo>
                      <a:pt x="14" y="21"/>
                      <a:pt x="19" y="15"/>
                      <a:pt x="26" y="15"/>
                    </a:cubicBezTo>
                    <a:cubicBezTo>
                      <a:pt x="32" y="14"/>
                      <a:pt x="38" y="19"/>
                      <a:pt x="39" y="26"/>
                    </a:cubicBezTo>
                    <a:cubicBezTo>
                      <a:pt x="39" y="33"/>
                      <a:pt x="34" y="39"/>
                      <a:pt x="27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2" name="Freeform 593"/>
              <p:cNvSpPr>
                <a:spLocks/>
              </p:cNvSpPr>
              <p:nvPr/>
            </p:nvSpPr>
            <p:spPr bwMode="gray">
              <a:xfrm>
                <a:off x="10844705" y="2168420"/>
                <a:ext cx="178053" cy="299874"/>
              </a:xfrm>
              <a:custGeom>
                <a:avLst/>
                <a:gdLst>
                  <a:gd name="T0" fmla="*/ 9 w 9"/>
                  <a:gd name="T1" fmla="*/ 13 h 15"/>
                  <a:gd name="T2" fmla="*/ 7 w 9"/>
                  <a:gd name="T3" fmla="*/ 15 h 15"/>
                  <a:gd name="T4" fmla="*/ 2 w 9"/>
                  <a:gd name="T5" fmla="*/ 15 h 15"/>
                  <a:gd name="T6" fmla="*/ 0 w 9"/>
                  <a:gd name="T7" fmla="*/ 13 h 15"/>
                  <a:gd name="T8" fmla="*/ 1 w 9"/>
                  <a:gd name="T9" fmla="*/ 2 h 15"/>
                  <a:gd name="T10" fmla="*/ 3 w 9"/>
                  <a:gd name="T11" fmla="*/ 0 h 15"/>
                  <a:gd name="T12" fmla="*/ 4 w 9"/>
                  <a:gd name="T13" fmla="*/ 0 h 15"/>
                  <a:gd name="T14" fmla="*/ 6 w 9"/>
                  <a:gd name="T15" fmla="*/ 2 h 15"/>
                  <a:gd name="T16" fmla="*/ 9 w 9"/>
                  <a:gd name="T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5">
                    <a:moveTo>
                      <a:pt x="9" y="13"/>
                    </a:moveTo>
                    <a:cubicBezTo>
                      <a:pt x="9" y="14"/>
                      <a:pt x="8" y="15"/>
                      <a:pt x="7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15"/>
                      <a:pt x="0" y="15"/>
                      <a:pt x="0" y="1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0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lnTo>
                      <a:pt x="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3" name="Freeform 594"/>
              <p:cNvSpPr>
                <a:spLocks/>
              </p:cNvSpPr>
              <p:nvPr/>
            </p:nvSpPr>
            <p:spPr bwMode="gray">
              <a:xfrm>
                <a:off x="10882189" y="3133642"/>
                <a:ext cx="178053" cy="318616"/>
              </a:xfrm>
              <a:custGeom>
                <a:avLst/>
                <a:gdLst>
                  <a:gd name="T0" fmla="*/ 0 w 9"/>
                  <a:gd name="T1" fmla="*/ 3 h 16"/>
                  <a:gd name="T2" fmla="*/ 2 w 9"/>
                  <a:gd name="T3" fmla="*/ 1 h 16"/>
                  <a:gd name="T4" fmla="*/ 7 w 9"/>
                  <a:gd name="T5" fmla="*/ 0 h 16"/>
                  <a:gd name="T6" fmla="*/ 9 w 9"/>
                  <a:gd name="T7" fmla="*/ 2 h 16"/>
                  <a:gd name="T8" fmla="*/ 8 w 9"/>
                  <a:gd name="T9" fmla="*/ 14 h 16"/>
                  <a:gd name="T10" fmla="*/ 6 w 9"/>
                  <a:gd name="T11" fmla="*/ 16 h 16"/>
                  <a:gd name="T12" fmla="*/ 5 w 9"/>
                  <a:gd name="T13" fmla="*/ 16 h 16"/>
                  <a:gd name="T14" fmla="*/ 3 w 9"/>
                  <a:gd name="T15" fmla="*/ 14 h 16"/>
                  <a:gd name="T16" fmla="*/ 0 w 9"/>
                  <a:gd name="T17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6">
                    <a:moveTo>
                      <a:pt x="0" y="3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9" y="1"/>
                      <a:pt x="9" y="2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7" y="16"/>
                      <a:pt x="6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3" y="15"/>
                      <a:pt x="3" y="14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4" name="Freeform 595"/>
              <p:cNvSpPr>
                <a:spLocks/>
              </p:cNvSpPr>
              <p:nvPr/>
            </p:nvSpPr>
            <p:spPr bwMode="gray">
              <a:xfrm>
                <a:off x="10291816" y="2730684"/>
                <a:ext cx="327990" cy="196795"/>
              </a:xfrm>
              <a:custGeom>
                <a:avLst/>
                <a:gdLst>
                  <a:gd name="T0" fmla="*/ 13 w 16"/>
                  <a:gd name="T1" fmla="*/ 1 h 10"/>
                  <a:gd name="T2" fmla="*/ 16 w 16"/>
                  <a:gd name="T3" fmla="*/ 2 h 10"/>
                  <a:gd name="T4" fmla="*/ 16 w 16"/>
                  <a:gd name="T5" fmla="*/ 8 h 10"/>
                  <a:gd name="T6" fmla="*/ 14 w 16"/>
                  <a:gd name="T7" fmla="*/ 10 h 10"/>
                  <a:gd name="T8" fmla="*/ 3 w 16"/>
                  <a:gd name="T9" fmla="*/ 9 h 10"/>
                  <a:gd name="T10" fmla="*/ 0 w 16"/>
                  <a:gd name="T11" fmla="*/ 7 h 10"/>
                  <a:gd name="T12" fmla="*/ 0 w 16"/>
                  <a:gd name="T13" fmla="*/ 5 h 10"/>
                  <a:gd name="T14" fmla="*/ 2 w 16"/>
                  <a:gd name="T15" fmla="*/ 3 h 10"/>
                  <a:gd name="T16" fmla="*/ 13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3" y="1"/>
                    </a:moveTo>
                    <a:cubicBezTo>
                      <a:pt x="15" y="0"/>
                      <a:pt x="16" y="1"/>
                      <a:pt x="16" y="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5" y="10"/>
                      <a:pt x="14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1" y="8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3"/>
                    </a:cubicBezTo>
                    <a:lnTo>
                      <a:pt x="1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5" name="Freeform 596"/>
              <p:cNvSpPr>
                <a:spLocks/>
              </p:cNvSpPr>
              <p:nvPr/>
            </p:nvSpPr>
            <p:spPr bwMode="gray">
              <a:xfrm>
                <a:off x="11285148" y="2693200"/>
                <a:ext cx="327990" cy="178053"/>
              </a:xfrm>
              <a:custGeom>
                <a:avLst/>
                <a:gdLst>
                  <a:gd name="T0" fmla="*/ 2 w 16"/>
                  <a:gd name="T1" fmla="*/ 9 h 9"/>
                  <a:gd name="T2" fmla="*/ 0 w 16"/>
                  <a:gd name="T3" fmla="*/ 7 h 9"/>
                  <a:gd name="T4" fmla="*/ 0 w 16"/>
                  <a:gd name="T5" fmla="*/ 2 h 9"/>
                  <a:gd name="T6" fmla="*/ 2 w 16"/>
                  <a:gd name="T7" fmla="*/ 0 h 9"/>
                  <a:gd name="T8" fmla="*/ 13 w 16"/>
                  <a:gd name="T9" fmla="*/ 1 h 9"/>
                  <a:gd name="T10" fmla="*/ 15 w 16"/>
                  <a:gd name="T11" fmla="*/ 3 h 9"/>
                  <a:gd name="T12" fmla="*/ 15 w 16"/>
                  <a:gd name="T13" fmla="*/ 4 h 9"/>
                  <a:gd name="T14" fmla="*/ 14 w 16"/>
                  <a:gd name="T15" fmla="*/ 7 h 9"/>
                  <a:gd name="T16" fmla="*/ 2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2" y="9"/>
                    </a:moveTo>
                    <a:cubicBezTo>
                      <a:pt x="1" y="9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1"/>
                      <a:pt x="15" y="2"/>
                      <a:pt x="15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5"/>
                      <a:pt x="15" y="7"/>
                      <a:pt x="14" y="7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6" name="Freeform 597"/>
              <p:cNvSpPr>
                <a:spLocks/>
              </p:cNvSpPr>
              <p:nvPr/>
            </p:nvSpPr>
            <p:spPr bwMode="gray">
              <a:xfrm>
                <a:off x="10432379" y="2346473"/>
                <a:ext cx="309248" cy="299874"/>
              </a:xfrm>
              <a:custGeom>
                <a:avLst/>
                <a:gdLst>
                  <a:gd name="T0" fmla="*/ 14 w 15"/>
                  <a:gd name="T1" fmla="*/ 7 h 15"/>
                  <a:gd name="T2" fmla="*/ 15 w 15"/>
                  <a:gd name="T3" fmla="*/ 10 h 15"/>
                  <a:gd name="T4" fmla="*/ 11 w 15"/>
                  <a:gd name="T5" fmla="*/ 14 h 15"/>
                  <a:gd name="T6" fmla="*/ 8 w 15"/>
                  <a:gd name="T7" fmla="*/ 14 h 15"/>
                  <a:gd name="T8" fmla="*/ 1 w 15"/>
                  <a:gd name="T9" fmla="*/ 5 h 15"/>
                  <a:gd name="T10" fmla="*/ 1 w 15"/>
                  <a:gd name="T11" fmla="*/ 2 h 15"/>
                  <a:gd name="T12" fmla="*/ 2 w 15"/>
                  <a:gd name="T13" fmla="*/ 1 h 15"/>
                  <a:gd name="T14" fmla="*/ 5 w 15"/>
                  <a:gd name="T15" fmla="*/ 1 h 15"/>
                  <a:gd name="T16" fmla="*/ 14 w 15"/>
                  <a:gd name="T17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14" y="7"/>
                    </a:moveTo>
                    <a:cubicBezTo>
                      <a:pt x="15" y="8"/>
                      <a:pt x="15" y="9"/>
                      <a:pt x="15" y="1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9" y="15"/>
                      <a:pt x="8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1"/>
                    </a:cubicBezTo>
                    <a:lnTo>
                      <a:pt x="1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" name="Freeform 598"/>
              <p:cNvSpPr>
                <a:spLocks/>
              </p:cNvSpPr>
              <p:nvPr/>
            </p:nvSpPr>
            <p:spPr bwMode="gray">
              <a:xfrm>
                <a:off x="11144585" y="2974331"/>
                <a:ext cx="318616" cy="281132"/>
              </a:xfrm>
              <a:custGeom>
                <a:avLst/>
                <a:gdLst>
                  <a:gd name="T0" fmla="*/ 2 w 16"/>
                  <a:gd name="T1" fmla="*/ 8 h 14"/>
                  <a:gd name="T2" fmla="*/ 1 w 16"/>
                  <a:gd name="T3" fmla="*/ 5 h 14"/>
                  <a:gd name="T4" fmla="*/ 5 w 16"/>
                  <a:gd name="T5" fmla="*/ 1 h 14"/>
                  <a:gd name="T6" fmla="*/ 7 w 16"/>
                  <a:gd name="T7" fmla="*/ 1 h 14"/>
                  <a:gd name="T8" fmla="*/ 15 w 16"/>
                  <a:gd name="T9" fmla="*/ 9 h 14"/>
                  <a:gd name="T10" fmla="*/ 15 w 16"/>
                  <a:gd name="T11" fmla="*/ 13 h 14"/>
                  <a:gd name="T12" fmla="*/ 14 w 16"/>
                  <a:gd name="T13" fmla="*/ 13 h 14"/>
                  <a:gd name="T14" fmla="*/ 11 w 16"/>
                  <a:gd name="T15" fmla="*/ 14 h 14"/>
                  <a:gd name="T16" fmla="*/ 2 w 16"/>
                  <a:gd name="T1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4">
                    <a:moveTo>
                      <a:pt x="2" y="8"/>
                    </a:moveTo>
                    <a:cubicBezTo>
                      <a:pt x="1" y="7"/>
                      <a:pt x="0" y="6"/>
                      <a:pt x="1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2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4"/>
                      <a:pt x="11" y="14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" name="Freeform 599"/>
              <p:cNvSpPr>
                <a:spLocks/>
              </p:cNvSpPr>
              <p:nvPr/>
            </p:nvSpPr>
            <p:spPr bwMode="gray">
              <a:xfrm>
                <a:off x="10497979" y="3011816"/>
                <a:ext cx="281132" cy="299874"/>
              </a:xfrm>
              <a:custGeom>
                <a:avLst/>
                <a:gdLst>
                  <a:gd name="T0" fmla="*/ 7 w 14"/>
                  <a:gd name="T1" fmla="*/ 1 h 15"/>
                  <a:gd name="T2" fmla="*/ 9 w 14"/>
                  <a:gd name="T3" fmla="*/ 1 h 15"/>
                  <a:gd name="T4" fmla="*/ 13 w 14"/>
                  <a:gd name="T5" fmla="*/ 4 h 15"/>
                  <a:gd name="T6" fmla="*/ 13 w 14"/>
                  <a:gd name="T7" fmla="*/ 7 h 15"/>
                  <a:gd name="T8" fmla="*/ 5 w 14"/>
                  <a:gd name="T9" fmla="*/ 14 h 15"/>
                  <a:gd name="T10" fmla="*/ 2 w 14"/>
                  <a:gd name="T11" fmla="*/ 14 h 15"/>
                  <a:gd name="T12" fmla="*/ 1 w 14"/>
                  <a:gd name="T13" fmla="*/ 14 h 15"/>
                  <a:gd name="T14" fmla="*/ 0 w 14"/>
                  <a:gd name="T15" fmla="*/ 11 h 15"/>
                  <a:gd name="T16" fmla="*/ 7 w 14"/>
                  <a:gd name="T17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"/>
                    </a:moveTo>
                    <a:cubicBezTo>
                      <a:pt x="7" y="0"/>
                      <a:pt x="9" y="0"/>
                      <a:pt x="9" y="1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5"/>
                      <a:pt x="14" y="6"/>
                      <a:pt x="13" y="7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3" y="15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3"/>
                      <a:pt x="0" y="11"/>
                      <a:pt x="0" y="11"/>
                    </a:cubicBezTo>
                    <a:lnTo>
                      <a:pt x="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9" name="Freeform 600"/>
              <p:cNvSpPr>
                <a:spLocks/>
              </p:cNvSpPr>
              <p:nvPr/>
            </p:nvSpPr>
            <p:spPr bwMode="gray">
              <a:xfrm>
                <a:off x="11125837" y="2308989"/>
                <a:ext cx="281132" cy="299874"/>
              </a:xfrm>
              <a:custGeom>
                <a:avLst/>
                <a:gdLst>
                  <a:gd name="T0" fmla="*/ 7 w 14"/>
                  <a:gd name="T1" fmla="*/ 14 h 15"/>
                  <a:gd name="T2" fmla="*/ 4 w 14"/>
                  <a:gd name="T3" fmla="*/ 14 h 15"/>
                  <a:gd name="T4" fmla="*/ 0 w 14"/>
                  <a:gd name="T5" fmla="*/ 10 h 15"/>
                  <a:gd name="T6" fmla="*/ 0 w 14"/>
                  <a:gd name="T7" fmla="*/ 8 h 15"/>
                  <a:gd name="T8" fmla="*/ 9 w 14"/>
                  <a:gd name="T9" fmla="*/ 0 h 15"/>
                  <a:gd name="T10" fmla="*/ 12 w 14"/>
                  <a:gd name="T11" fmla="*/ 0 h 15"/>
                  <a:gd name="T12" fmla="*/ 13 w 14"/>
                  <a:gd name="T13" fmla="*/ 1 h 15"/>
                  <a:gd name="T14" fmla="*/ 13 w 14"/>
                  <a:gd name="T15" fmla="*/ 4 h 15"/>
                  <a:gd name="T16" fmla="*/ 7 w 14"/>
                  <a:gd name="T1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5">
                    <a:moveTo>
                      <a:pt x="7" y="14"/>
                    </a:moveTo>
                    <a:cubicBezTo>
                      <a:pt x="6" y="15"/>
                      <a:pt x="5" y="15"/>
                      <a:pt x="4" y="1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9"/>
                      <a:pt x="0" y="8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2"/>
                      <a:pt x="14" y="3"/>
                      <a:pt x="13" y="4"/>
                    </a:cubicBezTo>
                    <a:lnTo>
                      <a:pt x="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0" name="Freeform 601"/>
              <p:cNvSpPr>
                <a:spLocks/>
              </p:cNvSpPr>
              <p:nvPr/>
            </p:nvSpPr>
            <p:spPr bwMode="gray">
              <a:xfrm>
                <a:off x="10619800" y="2205905"/>
                <a:ext cx="262390" cy="337358"/>
              </a:xfrm>
              <a:custGeom>
                <a:avLst/>
                <a:gdLst>
                  <a:gd name="T0" fmla="*/ 12 w 13"/>
                  <a:gd name="T1" fmla="*/ 11 h 17"/>
                  <a:gd name="T2" fmla="*/ 11 w 13"/>
                  <a:gd name="T3" fmla="*/ 14 h 17"/>
                  <a:gd name="T4" fmla="*/ 6 w 13"/>
                  <a:gd name="T5" fmla="*/ 16 h 17"/>
                  <a:gd name="T6" fmla="*/ 4 w 13"/>
                  <a:gd name="T7" fmla="*/ 15 h 17"/>
                  <a:gd name="T8" fmla="*/ 0 w 13"/>
                  <a:gd name="T9" fmla="*/ 4 h 17"/>
                  <a:gd name="T10" fmla="*/ 1 w 13"/>
                  <a:gd name="T11" fmla="*/ 1 h 17"/>
                  <a:gd name="T12" fmla="*/ 3 w 13"/>
                  <a:gd name="T13" fmla="*/ 1 h 17"/>
                  <a:gd name="T14" fmla="*/ 5 w 13"/>
                  <a:gd name="T15" fmla="*/ 2 h 17"/>
                  <a:gd name="T16" fmla="*/ 12 w 13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7">
                    <a:moveTo>
                      <a:pt x="12" y="11"/>
                    </a:moveTo>
                    <a:cubicBezTo>
                      <a:pt x="13" y="12"/>
                      <a:pt x="12" y="13"/>
                      <a:pt x="11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7"/>
                      <a:pt x="4" y="16"/>
                      <a:pt x="4" y="1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5" y="1"/>
                      <a:pt x="5" y="2"/>
                    </a:cubicBezTo>
                    <a:lnTo>
                      <a:pt x="1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1" name="Freeform 602"/>
              <p:cNvSpPr>
                <a:spLocks/>
              </p:cNvSpPr>
              <p:nvPr/>
            </p:nvSpPr>
            <p:spPr bwMode="gray">
              <a:xfrm>
                <a:off x="11022758" y="3068042"/>
                <a:ext cx="262390" cy="327990"/>
              </a:xfrm>
              <a:custGeom>
                <a:avLst/>
                <a:gdLst>
                  <a:gd name="T0" fmla="*/ 1 w 13"/>
                  <a:gd name="T1" fmla="*/ 6 h 16"/>
                  <a:gd name="T2" fmla="*/ 1 w 13"/>
                  <a:gd name="T3" fmla="*/ 3 h 16"/>
                  <a:gd name="T4" fmla="*/ 6 w 13"/>
                  <a:gd name="T5" fmla="*/ 1 h 16"/>
                  <a:gd name="T6" fmla="*/ 9 w 13"/>
                  <a:gd name="T7" fmla="*/ 2 h 16"/>
                  <a:gd name="T8" fmla="*/ 13 w 13"/>
                  <a:gd name="T9" fmla="*/ 12 h 16"/>
                  <a:gd name="T10" fmla="*/ 11 w 13"/>
                  <a:gd name="T11" fmla="*/ 15 h 16"/>
                  <a:gd name="T12" fmla="*/ 10 w 13"/>
                  <a:gd name="T13" fmla="*/ 16 h 16"/>
                  <a:gd name="T14" fmla="*/ 7 w 13"/>
                  <a:gd name="T15" fmla="*/ 15 h 16"/>
                  <a:gd name="T16" fmla="*/ 1 w 13"/>
                  <a:gd name="T1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6">
                    <a:moveTo>
                      <a:pt x="1" y="6"/>
                    </a:moveTo>
                    <a:cubicBezTo>
                      <a:pt x="0" y="5"/>
                      <a:pt x="0" y="3"/>
                      <a:pt x="1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7" y="0"/>
                      <a:pt x="8" y="0"/>
                      <a:pt x="9" y="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3"/>
                      <a:pt x="12" y="15"/>
                      <a:pt x="11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6"/>
                      <a:pt x="8" y="16"/>
                      <a:pt x="7" y="15"/>
                    </a:cubicBezTo>
                    <a:lnTo>
                      <a:pt x="1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2" name="Freeform 603"/>
              <p:cNvSpPr>
                <a:spLocks/>
              </p:cNvSpPr>
              <p:nvPr/>
            </p:nvSpPr>
            <p:spPr bwMode="gray">
              <a:xfrm>
                <a:off x="10357410" y="2889995"/>
                <a:ext cx="318616" cy="243648"/>
              </a:xfrm>
              <a:custGeom>
                <a:avLst/>
                <a:gdLst>
                  <a:gd name="T0" fmla="*/ 11 w 16"/>
                  <a:gd name="T1" fmla="*/ 0 h 12"/>
                  <a:gd name="T2" fmla="*/ 13 w 16"/>
                  <a:gd name="T3" fmla="*/ 1 h 12"/>
                  <a:gd name="T4" fmla="*/ 16 w 16"/>
                  <a:gd name="T5" fmla="*/ 6 h 12"/>
                  <a:gd name="T6" fmla="*/ 15 w 16"/>
                  <a:gd name="T7" fmla="*/ 8 h 12"/>
                  <a:gd name="T8" fmla="*/ 4 w 16"/>
                  <a:gd name="T9" fmla="*/ 12 h 12"/>
                  <a:gd name="T10" fmla="*/ 1 w 16"/>
                  <a:gd name="T11" fmla="*/ 11 h 12"/>
                  <a:gd name="T12" fmla="*/ 1 w 16"/>
                  <a:gd name="T13" fmla="*/ 10 h 12"/>
                  <a:gd name="T14" fmla="*/ 1 w 16"/>
                  <a:gd name="T15" fmla="*/ 7 h 12"/>
                  <a:gd name="T16" fmla="*/ 11 w 16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2">
                    <a:moveTo>
                      <a:pt x="11" y="0"/>
                    </a:moveTo>
                    <a:cubicBezTo>
                      <a:pt x="12" y="0"/>
                      <a:pt x="13" y="0"/>
                      <a:pt x="13" y="1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8"/>
                      <a:pt x="15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7"/>
                      <a:pt x="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3" name="Freeform 604"/>
              <p:cNvSpPr>
                <a:spLocks/>
              </p:cNvSpPr>
              <p:nvPr/>
            </p:nvSpPr>
            <p:spPr bwMode="gray">
              <a:xfrm>
                <a:off x="11228922" y="2468294"/>
                <a:ext cx="318616" cy="262390"/>
              </a:xfrm>
              <a:custGeom>
                <a:avLst/>
                <a:gdLst>
                  <a:gd name="T0" fmla="*/ 5 w 16"/>
                  <a:gd name="T1" fmla="*/ 12 h 13"/>
                  <a:gd name="T2" fmla="*/ 3 w 16"/>
                  <a:gd name="T3" fmla="*/ 12 h 13"/>
                  <a:gd name="T4" fmla="*/ 0 w 16"/>
                  <a:gd name="T5" fmla="*/ 7 h 13"/>
                  <a:gd name="T6" fmla="*/ 1 w 16"/>
                  <a:gd name="T7" fmla="*/ 4 h 13"/>
                  <a:gd name="T8" fmla="*/ 12 w 16"/>
                  <a:gd name="T9" fmla="*/ 1 h 13"/>
                  <a:gd name="T10" fmla="*/ 15 w 16"/>
                  <a:gd name="T11" fmla="*/ 2 h 13"/>
                  <a:gd name="T12" fmla="*/ 15 w 16"/>
                  <a:gd name="T13" fmla="*/ 3 h 13"/>
                  <a:gd name="T14" fmla="*/ 15 w 16"/>
                  <a:gd name="T15" fmla="*/ 6 h 13"/>
                  <a:gd name="T16" fmla="*/ 5 w 16"/>
                  <a:gd name="T1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3">
                    <a:moveTo>
                      <a:pt x="5" y="12"/>
                    </a:moveTo>
                    <a:cubicBezTo>
                      <a:pt x="4" y="13"/>
                      <a:pt x="3" y="13"/>
                      <a:pt x="3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4" y="1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5" y="5"/>
                      <a:pt x="15" y="6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4" name="Freeform 605"/>
              <p:cNvSpPr>
                <a:spLocks/>
              </p:cNvSpPr>
              <p:nvPr/>
            </p:nvSpPr>
            <p:spPr bwMode="gray">
              <a:xfrm>
                <a:off x="10310558" y="2543263"/>
                <a:ext cx="346732" cy="243648"/>
              </a:xfrm>
              <a:custGeom>
                <a:avLst/>
                <a:gdLst>
                  <a:gd name="T0" fmla="*/ 15 w 17"/>
                  <a:gd name="T1" fmla="*/ 3 h 12"/>
                  <a:gd name="T2" fmla="*/ 16 w 17"/>
                  <a:gd name="T3" fmla="*/ 5 h 12"/>
                  <a:gd name="T4" fmla="*/ 15 w 17"/>
                  <a:gd name="T5" fmla="*/ 10 h 12"/>
                  <a:gd name="T6" fmla="*/ 12 w 17"/>
                  <a:gd name="T7" fmla="*/ 11 h 12"/>
                  <a:gd name="T8" fmla="*/ 2 w 17"/>
                  <a:gd name="T9" fmla="*/ 6 h 12"/>
                  <a:gd name="T10" fmla="*/ 1 w 17"/>
                  <a:gd name="T11" fmla="*/ 3 h 12"/>
                  <a:gd name="T12" fmla="*/ 1 w 17"/>
                  <a:gd name="T13" fmla="*/ 2 h 12"/>
                  <a:gd name="T14" fmla="*/ 4 w 17"/>
                  <a:gd name="T15" fmla="*/ 1 h 12"/>
                  <a:gd name="T16" fmla="*/ 15 w 1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2">
                    <a:moveTo>
                      <a:pt x="15" y="3"/>
                    </a:moveTo>
                    <a:cubicBezTo>
                      <a:pt x="16" y="3"/>
                      <a:pt x="17" y="4"/>
                      <a:pt x="16" y="5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1"/>
                      <a:pt x="13" y="12"/>
                      <a:pt x="12" y="11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3" y="0"/>
                      <a:pt x="4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5" name="Freeform 606"/>
              <p:cNvSpPr>
                <a:spLocks/>
              </p:cNvSpPr>
              <p:nvPr/>
            </p:nvSpPr>
            <p:spPr bwMode="gray">
              <a:xfrm>
                <a:off x="11247664" y="2833768"/>
                <a:ext cx="318616" cy="215537"/>
              </a:xfrm>
              <a:custGeom>
                <a:avLst/>
                <a:gdLst>
                  <a:gd name="T0" fmla="*/ 2 w 16"/>
                  <a:gd name="T1" fmla="*/ 9 h 11"/>
                  <a:gd name="T2" fmla="*/ 0 w 16"/>
                  <a:gd name="T3" fmla="*/ 7 h 11"/>
                  <a:gd name="T4" fmla="*/ 2 w 16"/>
                  <a:gd name="T5" fmla="*/ 1 h 11"/>
                  <a:gd name="T6" fmla="*/ 5 w 16"/>
                  <a:gd name="T7" fmla="*/ 0 h 11"/>
                  <a:gd name="T8" fmla="*/ 15 w 16"/>
                  <a:gd name="T9" fmla="*/ 6 h 11"/>
                  <a:gd name="T10" fmla="*/ 16 w 16"/>
                  <a:gd name="T11" fmla="*/ 8 h 11"/>
                  <a:gd name="T12" fmla="*/ 16 w 16"/>
                  <a:gd name="T13" fmla="*/ 9 h 11"/>
                  <a:gd name="T14" fmla="*/ 13 w 16"/>
                  <a:gd name="T15" fmla="*/ 11 h 11"/>
                  <a:gd name="T16" fmla="*/ 2 w 16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1">
                    <a:moveTo>
                      <a:pt x="2" y="9"/>
                    </a:moveTo>
                    <a:cubicBezTo>
                      <a:pt x="1" y="9"/>
                      <a:pt x="0" y="8"/>
                      <a:pt x="0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4" y="0"/>
                      <a:pt x="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7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6" name="Freeform 608"/>
              <p:cNvSpPr>
                <a:spLocks/>
              </p:cNvSpPr>
              <p:nvPr/>
            </p:nvSpPr>
            <p:spPr bwMode="gray">
              <a:xfrm>
                <a:off x="10694768" y="3086784"/>
                <a:ext cx="224905" cy="346732"/>
              </a:xfrm>
              <a:custGeom>
                <a:avLst/>
                <a:gdLst>
                  <a:gd name="T0" fmla="*/ 2 w 11"/>
                  <a:gd name="T1" fmla="*/ 2 h 17"/>
                  <a:gd name="T2" fmla="*/ 5 w 11"/>
                  <a:gd name="T3" fmla="*/ 1 h 17"/>
                  <a:gd name="T4" fmla="*/ 10 w 11"/>
                  <a:gd name="T5" fmla="*/ 3 h 17"/>
                  <a:gd name="T6" fmla="*/ 11 w 11"/>
                  <a:gd name="T7" fmla="*/ 5 h 17"/>
                  <a:gd name="T8" fmla="*/ 6 w 11"/>
                  <a:gd name="T9" fmla="*/ 15 h 17"/>
                  <a:gd name="T10" fmla="*/ 3 w 11"/>
                  <a:gd name="T11" fmla="*/ 16 h 17"/>
                  <a:gd name="T12" fmla="*/ 2 w 11"/>
                  <a:gd name="T13" fmla="*/ 16 h 17"/>
                  <a:gd name="T14" fmla="*/ 0 w 11"/>
                  <a:gd name="T15" fmla="*/ 13 h 17"/>
                  <a:gd name="T16" fmla="*/ 2 w 11"/>
                  <a:gd name="T1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2" y="2"/>
                    </a:moveTo>
                    <a:cubicBezTo>
                      <a:pt x="3" y="1"/>
                      <a:pt x="4" y="0"/>
                      <a:pt x="5" y="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4"/>
                      <a:pt x="11" y="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5" y="16"/>
                      <a:pt x="4" y="17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5"/>
                      <a:pt x="0" y="13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7" name="Freeform 609"/>
              <p:cNvSpPr>
                <a:spLocks/>
              </p:cNvSpPr>
              <p:nvPr/>
            </p:nvSpPr>
            <p:spPr bwMode="gray">
              <a:xfrm>
                <a:off x="10985274" y="2187162"/>
                <a:ext cx="215537" cy="318616"/>
              </a:xfrm>
              <a:custGeom>
                <a:avLst/>
                <a:gdLst>
                  <a:gd name="T0" fmla="*/ 9 w 11"/>
                  <a:gd name="T1" fmla="*/ 14 h 16"/>
                  <a:gd name="T2" fmla="*/ 6 w 11"/>
                  <a:gd name="T3" fmla="*/ 16 h 16"/>
                  <a:gd name="T4" fmla="*/ 1 w 11"/>
                  <a:gd name="T5" fmla="*/ 14 h 16"/>
                  <a:gd name="T6" fmla="*/ 0 w 11"/>
                  <a:gd name="T7" fmla="*/ 12 h 16"/>
                  <a:gd name="T8" fmla="*/ 5 w 11"/>
                  <a:gd name="T9" fmla="*/ 1 h 16"/>
                  <a:gd name="T10" fmla="*/ 8 w 11"/>
                  <a:gd name="T11" fmla="*/ 0 h 16"/>
                  <a:gd name="T12" fmla="*/ 9 w 11"/>
                  <a:gd name="T13" fmla="*/ 1 h 16"/>
                  <a:gd name="T14" fmla="*/ 11 w 11"/>
                  <a:gd name="T15" fmla="*/ 3 h 16"/>
                  <a:gd name="T16" fmla="*/ 9 w 11"/>
                  <a:gd name="T1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6">
                    <a:moveTo>
                      <a:pt x="9" y="14"/>
                    </a:moveTo>
                    <a:cubicBezTo>
                      <a:pt x="8" y="16"/>
                      <a:pt x="7" y="16"/>
                      <a:pt x="6" y="1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1"/>
                      <a:pt x="11" y="2"/>
                      <a:pt x="11" y="3"/>
                    </a:cubicBezTo>
                    <a:lnTo>
                      <a:pt x="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sp>
          <p:nvSpPr>
            <p:cNvPr id="5" name="Freeform 588"/>
            <p:cNvSpPr>
              <a:spLocks noEditPoints="1"/>
            </p:cNvSpPr>
            <p:nvPr/>
          </p:nvSpPr>
          <p:spPr bwMode="gray">
            <a:xfrm>
              <a:off x="8602746" y="2843012"/>
              <a:ext cx="705849" cy="705849"/>
            </a:xfrm>
            <a:custGeom>
              <a:avLst/>
              <a:gdLst>
                <a:gd name="T0" fmla="*/ 8 w 35"/>
                <a:gd name="T1" fmla="*/ 9 h 35"/>
                <a:gd name="T2" fmla="*/ 8 w 35"/>
                <a:gd name="T3" fmla="*/ 11 h 35"/>
                <a:gd name="T4" fmla="*/ 5 w 35"/>
                <a:gd name="T5" fmla="*/ 13 h 35"/>
                <a:gd name="T6" fmla="*/ 1 w 35"/>
                <a:gd name="T7" fmla="*/ 14 h 35"/>
                <a:gd name="T8" fmla="*/ 1 w 35"/>
                <a:gd name="T9" fmla="*/ 18 h 35"/>
                <a:gd name="T10" fmla="*/ 6 w 35"/>
                <a:gd name="T11" fmla="*/ 20 h 35"/>
                <a:gd name="T12" fmla="*/ 6 w 35"/>
                <a:gd name="T13" fmla="*/ 24 h 35"/>
                <a:gd name="T14" fmla="*/ 3 w 35"/>
                <a:gd name="T15" fmla="*/ 27 h 35"/>
                <a:gd name="T16" fmla="*/ 6 w 35"/>
                <a:gd name="T17" fmla="*/ 30 h 35"/>
                <a:gd name="T18" fmla="*/ 11 w 35"/>
                <a:gd name="T19" fmla="*/ 28 h 35"/>
                <a:gd name="T20" fmla="*/ 13 w 35"/>
                <a:gd name="T21" fmla="*/ 31 h 35"/>
                <a:gd name="T22" fmla="*/ 14 w 35"/>
                <a:gd name="T23" fmla="*/ 35 h 35"/>
                <a:gd name="T24" fmla="*/ 18 w 35"/>
                <a:gd name="T25" fmla="*/ 34 h 35"/>
                <a:gd name="T26" fmla="*/ 20 w 35"/>
                <a:gd name="T27" fmla="*/ 30 h 35"/>
                <a:gd name="T28" fmla="*/ 22 w 35"/>
                <a:gd name="T29" fmla="*/ 29 h 35"/>
                <a:gd name="T30" fmla="*/ 24 w 35"/>
                <a:gd name="T31" fmla="*/ 30 h 35"/>
                <a:gd name="T32" fmla="*/ 27 w 35"/>
                <a:gd name="T33" fmla="*/ 32 h 35"/>
                <a:gd name="T34" fmla="*/ 30 w 35"/>
                <a:gd name="T35" fmla="*/ 29 h 35"/>
                <a:gd name="T36" fmla="*/ 28 w 35"/>
                <a:gd name="T37" fmla="*/ 25 h 35"/>
                <a:gd name="T38" fmla="*/ 29 w 35"/>
                <a:gd name="T39" fmla="*/ 23 h 35"/>
                <a:gd name="T40" fmla="*/ 30 w 35"/>
                <a:gd name="T41" fmla="*/ 22 h 35"/>
                <a:gd name="T42" fmla="*/ 35 w 35"/>
                <a:gd name="T43" fmla="*/ 21 h 35"/>
                <a:gd name="T44" fmla="*/ 34 w 35"/>
                <a:gd name="T45" fmla="*/ 18 h 35"/>
                <a:gd name="T46" fmla="*/ 30 w 35"/>
                <a:gd name="T47" fmla="*/ 15 h 35"/>
                <a:gd name="T48" fmla="*/ 29 w 35"/>
                <a:gd name="T49" fmla="*/ 14 h 35"/>
                <a:gd name="T50" fmla="*/ 30 w 35"/>
                <a:gd name="T51" fmla="*/ 12 h 35"/>
                <a:gd name="T52" fmla="*/ 32 w 35"/>
                <a:gd name="T53" fmla="*/ 8 h 35"/>
                <a:gd name="T54" fmla="*/ 29 w 35"/>
                <a:gd name="T55" fmla="*/ 6 h 35"/>
                <a:gd name="T56" fmla="*/ 24 w 35"/>
                <a:gd name="T57" fmla="*/ 8 h 35"/>
                <a:gd name="T58" fmla="*/ 23 w 35"/>
                <a:gd name="T59" fmla="*/ 7 h 35"/>
                <a:gd name="T60" fmla="*/ 22 w 35"/>
                <a:gd name="T61" fmla="*/ 5 h 35"/>
                <a:gd name="T62" fmla="*/ 21 w 35"/>
                <a:gd name="T63" fmla="*/ 1 h 35"/>
                <a:gd name="T64" fmla="*/ 18 w 35"/>
                <a:gd name="T65" fmla="*/ 1 h 35"/>
                <a:gd name="T66" fmla="*/ 15 w 35"/>
                <a:gd name="T67" fmla="*/ 6 h 35"/>
                <a:gd name="T68" fmla="*/ 14 w 35"/>
                <a:gd name="T69" fmla="*/ 6 h 35"/>
                <a:gd name="T70" fmla="*/ 12 w 35"/>
                <a:gd name="T71" fmla="*/ 6 h 35"/>
                <a:gd name="T72" fmla="*/ 8 w 35"/>
                <a:gd name="T73" fmla="*/ 3 h 35"/>
                <a:gd name="T74" fmla="*/ 6 w 35"/>
                <a:gd name="T75" fmla="*/ 6 h 35"/>
                <a:gd name="T76" fmla="*/ 22 w 35"/>
                <a:gd name="T77" fmla="*/ 23 h 35"/>
                <a:gd name="T78" fmla="*/ 14 w 35"/>
                <a:gd name="T7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" h="35">
                  <a:moveTo>
                    <a:pt x="6" y="6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8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6" y="19"/>
                    <a:pt x="6" y="20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0"/>
                    <a:pt x="6" y="30"/>
                    <a:pt x="6" y="30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3" y="29"/>
                    <a:pt x="13" y="29"/>
                    <a:pt x="13" y="3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4" y="35"/>
                    <a:pt x="14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8" y="35"/>
                    <a:pt x="18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9"/>
                    <a:pt x="23" y="29"/>
                    <a:pt x="24" y="30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7" y="33"/>
                    <a:pt x="27" y="32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6"/>
                    <a:pt x="27" y="25"/>
                    <a:pt x="28" y="2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28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3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5" y="22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2" y="8"/>
                    <a:pt x="32" y="8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6"/>
                    <a:pt x="30" y="6"/>
                    <a:pt x="29" y="6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6"/>
                    <a:pt x="22" y="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lose/>
                  <a:moveTo>
                    <a:pt x="23" y="14"/>
                  </a:moveTo>
                  <a:cubicBezTo>
                    <a:pt x="25" y="17"/>
                    <a:pt x="24" y="21"/>
                    <a:pt x="22" y="23"/>
                  </a:cubicBezTo>
                  <a:cubicBezTo>
                    <a:pt x="19" y="25"/>
                    <a:pt x="15" y="24"/>
                    <a:pt x="13" y="22"/>
                  </a:cubicBezTo>
                  <a:cubicBezTo>
                    <a:pt x="11" y="19"/>
                    <a:pt x="11" y="15"/>
                    <a:pt x="14" y="13"/>
                  </a:cubicBezTo>
                  <a:cubicBezTo>
                    <a:pt x="17" y="11"/>
                    <a:pt x="21" y="11"/>
                    <a:pt x="23" y="14"/>
                  </a:cubicBez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" name="Freeform 589"/>
            <p:cNvSpPr>
              <a:spLocks noEditPoints="1"/>
            </p:cNvSpPr>
            <p:nvPr/>
          </p:nvSpPr>
          <p:spPr bwMode="gray">
            <a:xfrm>
              <a:off x="8101222" y="3920366"/>
              <a:ext cx="2126837" cy="2117552"/>
            </a:xfrm>
            <a:custGeom>
              <a:avLst/>
              <a:gdLst>
                <a:gd name="T0" fmla="*/ 95 w 106"/>
                <a:gd name="T1" fmla="*/ 42 h 106"/>
                <a:gd name="T2" fmla="*/ 101 w 106"/>
                <a:gd name="T3" fmla="*/ 30 h 106"/>
                <a:gd name="T4" fmla="*/ 88 w 106"/>
                <a:gd name="T5" fmla="*/ 26 h 106"/>
                <a:gd name="T6" fmla="*/ 89 w 106"/>
                <a:gd name="T7" fmla="*/ 14 h 106"/>
                <a:gd name="T8" fmla="*/ 75 w 106"/>
                <a:gd name="T9" fmla="*/ 15 h 106"/>
                <a:gd name="T10" fmla="*/ 71 w 106"/>
                <a:gd name="T11" fmla="*/ 3 h 106"/>
                <a:gd name="T12" fmla="*/ 59 w 106"/>
                <a:gd name="T13" fmla="*/ 10 h 106"/>
                <a:gd name="T14" fmla="*/ 51 w 106"/>
                <a:gd name="T15" fmla="*/ 0 h 106"/>
                <a:gd name="T16" fmla="*/ 42 w 106"/>
                <a:gd name="T17" fmla="*/ 11 h 106"/>
                <a:gd name="T18" fmla="*/ 31 w 106"/>
                <a:gd name="T19" fmla="*/ 5 h 106"/>
                <a:gd name="T20" fmla="*/ 27 w 106"/>
                <a:gd name="T21" fmla="*/ 18 h 106"/>
                <a:gd name="T22" fmla="*/ 14 w 106"/>
                <a:gd name="T23" fmla="*/ 17 h 106"/>
                <a:gd name="T24" fmla="*/ 16 w 106"/>
                <a:gd name="T25" fmla="*/ 31 h 106"/>
                <a:gd name="T26" fmla="*/ 4 w 106"/>
                <a:gd name="T27" fmla="*/ 35 h 106"/>
                <a:gd name="T28" fmla="*/ 10 w 106"/>
                <a:gd name="T29" fmla="*/ 47 h 106"/>
                <a:gd name="T30" fmla="*/ 0 w 106"/>
                <a:gd name="T31" fmla="*/ 55 h 106"/>
                <a:gd name="T32" fmla="*/ 11 w 106"/>
                <a:gd name="T33" fmla="*/ 64 h 106"/>
                <a:gd name="T34" fmla="*/ 5 w 106"/>
                <a:gd name="T35" fmla="*/ 75 h 106"/>
                <a:gd name="T36" fmla="*/ 19 w 106"/>
                <a:gd name="T37" fmla="*/ 79 h 106"/>
                <a:gd name="T38" fmla="*/ 18 w 106"/>
                <a:gd name="T39" fmla="*/ 92 h 106"/>
                <a:gd name="T40" fmla="*/ 31 w 106"/>
                <a:gd name="T41" fmla="*/ 90 h 106"/>
                <a:gd name="T42" fmla="*/ 35 w 106"/>
                <a:gd name="T43" fmla="*/ 103 h 106"/>
                <a:gd name="T44" fmla="*/ 47 w 106"/>
                <a:gd name="T45" fmla="*/ 96 h 106"/>
                <a:gd name="T46" fmla="*/ 56 w 106"/>
                <a:gd name="T47" fmla="*/ 106 h 106"/>
                <a:gd name="T48" fmla="*/ 64 w 106"/>
                <a:gd name="T49" fmla="*/ 95 h 106"/>
                <a:gd name="T50" fmla="*/ 76 w 106"/>
                <a:gd name="T51" fmla="*/ 101 h 106"/>
                <a:gd name="T52" fmla="*/ 80 w 106"/>
                <a:gd name="T53" fmla="*/ 87 h 106"/>
                <a:gd name="T54" fmla="*/ 93 w 106"/>
                <a:gd name="T55" fmla="*/ 88 h 106"/>
                <a:gd name="T56" fmla="*/ 91 w 106"/>
                <a:gd name="T57" fmla="*/ 75 h 106"/>
                <a:gd name="T58" fmla="*/ 103 w 106"/>
                <a:gd name="T59" fmla="*/ 71 h 106"/>
                <a:gd name="T60" fmla="*/ 96 w 106"/>
                <a:gd name="T61" fmla="*/ 59 h 106"/>
                <a:gd name="T62" fmla="*/ 106 w 106"/>
                <a:gd name="T63" fmla="*/ 50 h 106"/>
                <a:gd name="T64" fmla="*/ 82 w 106"/>
                <a:gd name="T65" fmla="*/ 63 h 106"/>
                <a:gd name="T66" fmla="*/ 82 w 106"/>
                <a:gd name="T67" fmla="*/ 43 h 106"/>
                <a:gd name="T68" fmla="*/ 86 w 106"/>
                <a:gd name="T69" fmla="*/ 61 h 106"/>
                <a:gd name="T70" fmla="*/ 65 w 106"/>
                <a:gd name="T71" fmla="*/ 43 h 106"/>
                <a:gd name="T72" fmla="*/ 70 w 106"/>
                <a:gd name="T73" fmla="*/ 24 h 106"/>
                <a:gd name="T74" fmla="*/ 45 w 106"/>
                <a:gd name="T75" fmla="*/ 20 h 106"/>
                <a:gd name="T76" fmla="*/ 63 w 106"/>
                <a:gd name="T77" fmla="*/ 24 h 106"/>
                <a:gd name="T78" fmla="*/ 43 w 106"/>
                <a:gd name="T79" fmla="*/ 24 h 106"/>
                <a:gd name="T80" fmla="*/ 53 w 106"/>
                <a:gd name="T81" fmla="*/ 61 h 106"/>
                <a:gd name="T82" fmla="*/ 62 w 106"/>
                <a:gd name="T83" fmla="*/ 53 h 106"/>
                <a:gd name="T84" fmla="*/ 44 w 106"/>
                <a:gd name="T85" fmla="*/ 40 h 106"/>
                <a:gd name="T86" fmla="*/ 24 w 106"/>
                <a:gd name="T87" fmla="*/ 35 h 106"/>
                <a:gd name="T88" fmla="*/ 20 w 106"/>
                <a:gd name="T89" fmla="*/ 61 h 106"/>
                <a:gd name="T90" fmla="*/ 24 w 106"/>
                <a:gd name="T91" fmla="*/ 42 h 106"/>
                <a:gd name="T92" fmla="*/ 24 w 106"/>
                <a:gd name="T93" fmla="*/ 62 h 106"/>
                <a:gd name="T94" fmla="*/ 25 w 106"/>
                <a:gd name="T95" fmla="*/ 66 h 106"/>
                <a:gd name="T96" fmla="*/ 40 w 106"/>
                <a:gd name="T97" fmla="*/ 80 h 106"/>
                <a:gd name="T98" fmla="*/ 24 w 106"/>
                <a:gd name="T99" fmla="*/ 69 h 106"/>
                <a:gd name="T100" fmla="*/ 44 w 106"/>
                <a:gd name="T101" fmla="*/ 85 h 106"/>
                <a:gd name="T102" fmla="*/ 55 w 106"/>
                <a:gd name="T103" fmla="*/ 68 h 106"/>
                <a:gd name="T104" fmla="*/ 70 w 106"/>
                <a:gd name="T105" fmla="*/ 82 h 106"/>
                <a:gd name="T106" fmla="*/ 65 w 106"/>
                <a:gd name="T107" fmla="*/ 62 h 106"/>
                <a:gd name="T108" fmla="*/ 77 w 106"/>
                <a:gd name="T10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" h="106">
                  <a:moveTo>
                    <a:pt x="104" y="48"/>
                  </a:moveTo>
                  <a:cubicBezTo>
                    <a:pt x="96" y="47"/>
                    <a:pt x="96" y="47"/>
                    <a:pt x="96" y="47"/>
                  </a:cubicBezTo>
                  <a:cubicBezTo>
                    <a:pt x="96" y="45"/>
                    <a:pt x="96" y="44"/>
                    <a:pt x="95" y="42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3" y="37"/>
                    <a:pt x="104" y="36"/>
                    <a:pt x="103" y="35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0" y="29"/>
                    <a:pt x="99" y="29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29"/>
                    <a:pt x="89" y="28"/>
                    <a:pt x="88" y="26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93" y="19"/>
                    <a:pt x="93" y="18"/>
                    <a:pt x="93" y="17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7" y="13"/>
                    <a:pt x="86" y="13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78" y="17"/>
                    <a:pt x="77" y="16"/>
                    <a:pt x="75" y="15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8" y="7"/>
                    <a:pt x="77" y="5"/>
                    <a:pt x="76" y="5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0" y="3"/>
                    <a:pt x="69" y="3"/>
                    <a:pt x="69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1"/>
                    <a:pt x="49" y="2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4" y="10"/>
                    <a:pt x="42" y="1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3"/>
                    <a:pt x="37" y="2"/>
                    <a:pt x="36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6"/>
                    <a:pt x="30" y="7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16"/>
                    <a:pt x="28" y="17"/>
                    <a:pt x="27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8" y="13"/>
                    <a:pt x="18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3" y="19"/>
                    <a:pt x="14" y="20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8"/>
                    <a:pt x="6" y="29"/>
                    <a:pt x="6" y="3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6"/>
                    <a:pt x="4" y="37"/>
                    <a:pt x="4" y="3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8"/>
                    <a:pt x="0" y="49"/>
                    <a:pt x="0" y="5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60"/>
                    <a:pt x="11" y="62"/>
                    <a:pt x="11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3" y="68"/>
                    <a:pt x="3" y="69"/>
                    <a:pt x="3" y="70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6" y="76"/>
                    <a:pt x="7" y="77"/>
                    <a:pt x="8" y="76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6" y="76"/>
                    <a:pt x="18" y="78"/>
                    <a:pt x="19" y="79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3" y="86"/>
                    <a:pt x="13" y="88"/>
                    <a:pt x="14" y="88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8" y="93"/>
                    <a:pt x="20" y="93"/>
                    <a:pt x="20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8" y="88"/>
                    <a:pt x="30" y="89"/>
                    <a:pt x="31" y="90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99"/>
                    <a:pt x="29" y="100"/>
                    <a:pt x="30" y="100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7" y="103"/>
                    <a:pt x="38" y="102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4" y="95"/>
                    <a:pt x="46" y="96"/>
                    <a:pt x="47" y="96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5"/>
                    <a:pt x="50" y="106"/>
                    <a:pt x="51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7" y="106"/>
                    <a:pt x="58" y="105"/>
                    <a:pt x="58" y="104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61" y="96"/>
                    <a:pt x="63" y="95"/>
                    <a:pt x="64" y="95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69" y="103"/>
                    <a:pt x="70" y="103"/>
                    <a:pt x="71" y="103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77" y="100"/>
                    <a:pt x="77" y="99"/>
                    <a:pt x="77" y="98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7" y="90"/>
                    <a:pt x="78" y="89"/>
                    <a:pt x="80" y="87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7" y="93"/>
                    <a:pt x="88" y="93"/>
                    <a:pt x="89" y="92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3" y="88"/>
                    <a:pt x="93" y="86"/>
                    <a:pt x="93" y="86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9" y="78"/>
                    <a:pt x="90" y="76"/>
                    <a:pt x="91" y="75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99" y="77"/>
                    <a:pt x="101" y="77"/>
                    <a:pt x="101" y="76"/>
                  </a:cubicBezTo>
                  <a:cubicBezTo>
                    <a:pt x="103" y="71"/>
                    <a:pt x="103" y="71"/>
                    <a:pt x="103" y="71"/>
                  </a:cubicBezTo>
                  <a:cubicBezTo>
                    <a:pt x="103" y="70"/>
                    <a:pt x="103" y="69"/>
                    <a:pt x="102" y="68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2"/>
                    <a:pt x="96" y="60"/>
                    <a:pt x="96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5" y="57"/>
                    <a:pt x="106" y="56"/>
                    <a:pt x="106" y="55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49"/>
                    <a:pt x="105" y="48"/>
                    <a:pt x="104" y="48"/>
                  </a:cubicBezTo>
                  <a:close/>
                  <a:moveTo>
                    <a:pt x="86" y="61"/>
                  </a:moveTo>
                  <a:cubicBezTo>
                    <a:pt x="85" y="63"/>
                    <a:pt x="83" y="64"/>
                    <a:pt x="82" y="63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7" y="54"/>
                    <a:pt x="67" y="52"/>
                    <a:pt x="68" y="51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83" y="42"/>
                    <a:pt x="85" y="42"/>
                    <a:pt x="86" y="44"/>
                  </a:cubicBezTo>
                  <a:cubicBezTo>
                    <a:pt x="86" y="44"/>
                    <a:pt x="87" y="49"/>
                    <a:pt x="87" y="53"/>
                  </a:cubicBezTo>
                  <a:cubicBezTo>
                    <a:pt x="87" y="57"/>
                    <a:pt x="86" y="61"/>
                    <a:pt x="86" y="61"/>
                  </a:cubicBezTo>
                  <a:close/>
                  <a:moveTo>
                    <a:pt x="82" y="36"/>
                  </a:moveTo>
                  <a:cubicBezTo>
                    <a:pt x="83" y="37"/>
                    <a:pt x="83" y="39"/>
                    <a:pt x="81" y="4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3" y="44"/>
                    <a:pt x="62" y="42"/>
                    <a:pt x="63" y="41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7" y="23"/>
                    <a:pt x="69" y="23"/>
                    <a:pt x="70" y="24"/>
                  </a:cubicBezTo>
                  <a:cubicBezTo>
                    <a:pt x="70" y="24"/>
                    <a:pt x="74" y="26"/>
                    <a:pt x="77" y="29"/>
                  </a:cubicBezTo>
                  <a:cubicBezTo>
                    <a:pt x="80" y="32"/>
                    <a:pt x="82" y="36"/>
                    <a:pt x="82" y="36"/>
                  </a:cubicBezTo>
                  <a:close/>
                  <a:moveTo>
                    <a:pt x="45" y="20"/>
                  </a:moveTo>
                  <a:cubicBezTo>
                    <a:pt x="45" y="20"/>
                    <a:pt x="49" y="19"/>
                    <a:pt x="53" y="19"/>
                  </a:cubicBezTo>
                  <a:cubicBezTo>
                    <a:pt x="57" y="19"/>
                    <a:pt x="62" y="20"/>
                    <a:pt x="62" y="20"/>
                  </a:cubicBezTo>
                  <a:cubicBezTo>
                    <a:pt x="64" y="20"/>
                    <a:pt x="64" y="22"/>
                    <a:pt x="63" y="24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9"/>
                    <a:pt x="52" y="39"/>
                    <a:pt x="51" y="3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2"/>
                    <a:pt x="43" y="20"/>
                    <a:pt x="45" y="20"/>
                  </a:cubicBezTo>
                  <a:close/>
                  <a:moveTo>
                    <a:pt x="62" y="53"/>
                  </a:moveTo>
                  <a:cubicBezTo>
                    <a:pt x="62" y="57"/>
                    <a:pt x="58" y="61"/>
                    <a:pt x="53" y="61"/>
                  </a:cubicBezTo>
                  <a:cubicBezTo>
                    <a:pt x="49" y="61"/>
                    <a:pt x="45" y="57"/>
                    <a:pt x="45" y="53"/>
                  </a:cubicBezTo>
                  <a:cubicBezTo>
                    <a:pt x="45" y="48"/>
                    <a:pt x="49" y="45"/>
                    <a:pt x="53" y="45"/>
                  </a:cubicBezTo>
                  <a:cubicBezTo>
                    <a:pt x="58" y="45"/>
                    <a:pt x="62" y="48"/>
                    <a:pt x="62" y="53"/>
                  </a:cubicBezTo>
                  <a:close/>
                  <a:moveTo>
                    <a:pt x="36" y="23"/>
                  </a:moveTo>
                  <a:cubicBezTo>
                    <a:pt x="38" y="22"/>
                    <a:pt x="40" y="23"/>
                    <a:pt x="40" y="25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2"/>
                    <a:pt x="43" y="43"/>
                    <a:pt x="41" y="43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3" y="37"/>
                    <a:pt x="24" y="35"/>
                  </a:cubicBezTo>
                  <a:cubicBezTo>
                    <a:pt x="24" y="35"/>
                    <a:pt x="26" y="31"/>
                    <a:pt x="29" y="28"/>
                  </a:cubicBezTo>
                  <a:cubicBezTo>
                    <a:pt x="32" y="25"/>
                    <a:pt x="36" y="23"/>
                    <a:pt x="36" y="23"/>
                  </a:cubicBezTo>
                  <a:close/>
                  <a:moveTo>
                    <a:pt x="20" y="61"/>
                  </a:moveTo>
                  <a:cubicBezTo>
                    <a:pt x="20" y="61"/>
                    <a:pt x="19" y="57"/>
                    <a:pt x="19" y="52"/>
                  </a:cubicBezTo>
                  <a:cubicBezTo>
                    <a:pt x="19" y="48"/>
                    <a:pt x="20" y="44"/>
                    <a:pt x="20" y="44"/>
                  </a:cubicBezTo>
                  <a:cubicBezTo>
                    <a:pt x="21" y="42"/>
                    <a:pt x="23" y="41"/>
                    <a:pt x="24" y="42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1"/>
                    <a:pt x="39" y="53"/>
                    <a:pt x="38" y="54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3" y="63"/>
                    <a:pt x="21" y="63"/>
                    <a:pt x="20" y="61"/>
                  </a:cubicBezTo>
                  <a:close/>
                  <a:moveTo>
                    <a:pt x="24" y="69"/>
                  </a:moveTo>
                  <a:cubicBezTo>
                    <a:pt x="23" y="68"/>
                    <a:pt x="24" y="66"/>
                    <a:pt x="25" y="66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1"/>
                    <a:pt x="44" y="63"/>
                    <a:pt x="43" y="65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2"/>
                    <a:pt x="37" y="82"/>
                    <a:pt x="36" y="82"/>
                  </a:cubicBezTo>
                  <a:cubicBezTo>
                    <a:pt x="36" y="82"/>
                    <a:pt x="32" y="79"/>
                    <a:pt x="29" y="76"/>
                  </a:cubicBezTo>
                  <a:cubicBezTo>
                    <a:pt x="26" y="73"/>
                    <a:pt x="24" y="69"/>
                    <a:pt x="24" y="69"/>
                  </a:cubicBezTo>
                  <a:close/>
                  <a:moveTo>
                    <a:pt x="61" y="85"/>
                  </a:moveTo>
                  <a:cubicBezTo>
                    <a:pt x="61" y="85"/>
                    <a:pt x="57" y="86"/>
                    <a:pt x="53" y="86"/>
                  </a:cubicBezTo>
                  <a:cubicBezTo>
                    <a:pt x="49" y="86"/>
                    <a:pt x="44" y="85"/>
                    <a:pt x="44" y="85"/>
                  </a:cubicBezTo>
                  <a:cubicBezTo>
                    <a:pt x="42" y="85"/>
                    <a:pt x="42" y="83"/>
                    <a:pt x="43" y="8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2" y="66"/>
                    <a:pt x="54" y="66"/>
                    <a:pt x="55" y="68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4" y="83"/>
                    <a:pt x="63" y="85"/>
                    <a:pt x="61" y="85"/>
                  </a:cubicBezTo>
                  <a:close/>
                  <a:moveTo>
                    <a:pt x="70" y="82"/>
                  </a:moveTo>
                  <a:cubicBezTo>
                    <a:pt x="68" y="83"/>
                    <a:pt x="66" y="82"/>
                    <a:pt x="66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3"/>
                    <a:pt x="63" y="62"/>
                    <a:pt x="65" y="62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2" y="66"/>
                    <a:pt x="83" y="68"/>
                    <a:pt x="82" y="70"/>
                  </a:cubicBezTo>
                  <a:cubicBezTo>
                    <a:pt x="82" y="70"/>
                    <a:pt x="80" y="74"/>
                    <a:pt x="77" y="77"/>
                  </a:cubicBezTo>
                  <a:cubicBezTo>
                    <a:pt x="74" y="80"/>
                    <a:pt x="70" y="82"/>
                    <a:pt x="70" y="82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" name="Freeform 590"/>
            <p:cNvSpPr>
              <a:spLocks noEditPoints="1"/>
            </p:cNvSpPr>
            <p:nvPr/>
          </p:nvSpPr>
          <p:spPr bwMode="gray">
            <a:xfrm>
              <a:off x="8751346" y="1394165"/>
              <a:ext cx="993763" cy="993763"/>
            </a:xfrm>
            <a:custGeom>
              <a:avLst/>
              <a:gdLst>
                <a:gd name="T0" fmla="*/ 49 w 50"/>
                <a:gd name="T1" fmla="*/ 31 h 50"/>
                <a:gd name="T2" fmla="*/ 42 w 50"/>
                <a:gd name="T3" fmla="*/ 27 h 50"/>
                <a:gd name="T4" fmla="*/ 42 w 50"/>
                <a:gd name="T5" fmla="*/ 27 h 50"/>
                <a:gd name="T6" fmla="*/ 42 w 50"/>
                <a:gd name="T7" fmla="*/ 22 h 50"/>
                <a:gd name="T8" fmla="*/ 42 w 50"/>
                <a:gd name="T9" fmla="*/ 22 h 50"/>
                <a:gd name="T10" fmla="*/ 48 w 50"/>
                <a:gd name="T11" fmla="*/ 17 h 50"/>
                <a:gd name="T12" fmla="*/ 49 w 50"/>
                <a:gd name="T13" fmla="*/ 14 h 50"/>
                <a:gd name="T14" fmla="*/ 46 w 50"/>
                <a:gd name="T15" fmla="*/ 13 h 50"/>
                <a:gd name="T16" fmla="*/ 38 w 50"/>
                <a:gd name="T17" fmla="*/ 14 h 50"/>
                <a:gd name="T18" fmla="*/ 38 w 50"/>
                <a:gd name="T19" fmla="*/ 14 h 50"/>
                <a:gd name="T20" fmla="*/ 35 w 50"/>
                <a:gd name="T21" fmla="*/ 12 h 50"/>
                <a:gd name="T22" fmla="*/ 35 w 50"/>
                <a:gd name="T23" fmla="*/ 11 h 50"/>
                <a:gd name="T24" fmla="*/ 35 w 50"/>
                <a:gd name="T25" fmla="*/ 4 h 50"/>
                <a:gd name="T26" fmla="*/ 34 w 50"/>
                <a:gd name="T27" fmla="*/ 1 h 50"/>
                <a:gd name="T28" fmla="*/ 31 w 50"/>
                <a:gd name="T29" fmla="*/ 2 h 50"/>
                <a:gd name="T30" fmla="*/ 26 w 50"/>
                <a:gd name="T31" fmla="*/ 9 h 50"/>
                <a:gd name="T32" fmla="*/ 26 w 50"/>
                <a:gd name="T33" fmla="*/ 9 h 50"/>
                <a:gd name="T34" fmla="*/ 22 w 50"/>
                <a:gd name="T35" fmla="*/ 9 h 50"/>
                <a:gd name="T36" fmla="*/ 22 w 50"/>
                <a:gd name="T37" fmla="*/ 9 h 50"/>
                <a:gd name="T38" fmla="*/ 17 w 50"/>
                <a:gd name="T39" fmla="*/ 3 h 50"/>
                <a:gd name="T40" fmla="*/ 14 w 50"/>
                <a:gd name="T41" fmla="*/ 2 h 50"/>
                <a:gd name="T42" fmla="*/ 12 w 50"/>
                <a:gd name="T43" fmla="*/ 5 h 50"/>
                <a:gd name="T44" fmla="*/ 14 w 50"/>
                <a:gd name="T45" fmla="*/ 13 h 50"/>
                <a:gd name="T46" fmla="*/ 14 w 50"/>
                <a:gd name="T47" fmla="*/ 13 h 50"/>
                <a:gd name="T48" fmla="*/ 11 w 50"/>
                <a:gd name="T49" fmla="*/ 16 h 50"/>
                <a:gd name="T50" fmla="*/ 11 w 50"/>
                <a:gd name="T51" fmla="*/ 16 h 50"/>
                <a:gd name="T52" fmla="*/ 3 w 50"/>
                <a:gd name="T53" fmla="*/ 15 h 50"/>
                <a:gd name="T54" fmla="*/ 1 w 50"/>
                <a:gd name="T55" fmla="*/ 17 h 50"/>
                <a:gd name="T56" fmla="*/ 2 w 50"/>
                <a:gd name="T57" fmla="*/ 20 h 50"/>
                <a:gd name="T58" fmla="*/ 8 w 50"/>
                <a:gd name="T59" fmla="*/ 24 h 50"/>
                <a:gd name="T60" fmla="*/ 9 w 50"/>
                <a:gd name="T61" fmla="*/ 29 h 50"/>
                <a:gd name="T62" fmla="*/ 3 w 50"/>
                <a:gd name="T63" fmla="*/ 33 h 50"/>
                <a:gd name="T64" fmla="*/ 2 w 50"/>
                <a:gd name="T65" fmla="*/ 37 h 50"/>
                <a:gd name="T66" fmla="*/ 5 w 50"/>
                <a:gd name="T67" fmla="*/ 38 h 50"/>
                <a:gd name="T68" fmla="*/ 12 w 50"/>
                <a:gd name="T69" fmla="*/ 36 h 50"/>
                <a:gd name="T70" fmla="*/ 16 w 50"/>
                <a:gd name="T71" fmla="*/ 39 h 50"/>
                <a:gd name="T72" fmla="*/ 15 w 50"/>
                <a:gd name="T73" fmla="*/ 47 h 50"/>
                <a:gd name="T74" fmla="*/ 17 w 50"/>
                <a:gd name="T75" fmla="*/ 50 h 50"/>
                <a:gd name="T76" fmla="*/ 20 w 50"/>
                <a:gd name="T77" fmla="*/ 49 h 50"/>
                <a:gd name="T78" fmla="*/ 24 w 50"/>
                <a:gd name="T79" fmla="*/ 42 h 50"/>
                <a:gd name="T80" fmla="*/ 28 w 50"/>
                <a:gd name="T81" fmla="*/ 42 h 50"/>
                <a:gd name="T82" fmla="*/ 33 w 50"/>
                <a:gd name="T83" fmla="*/ 48 h 50"/>
                <a:gd name="T84" fmla="*/ 37 w 50"/>
                <a:gd name="T85" fmla="*/ 49 h 50"/>
                <a:gd name="T86" fmla="*/ 38 w 50"/>
                <a:gd name="T87" fmla="*/ 46 h 50"/>
                <a:gd name="T88" fmla="*/ 36 w 50"/>
                <a:gd name="T89" fmla="*/ 38 h 50"/>
                <a:gd name="T90" fmla="*/ 39 w 50"/>
                <a:gd name="T91" fmla="*/ 35 h 50"/>
                <a:gd name="T92" fmla="*/ 47 w 50"/>
                <a:gd name="T93" fmla="*/ 36 h 50"/>
                <a:gd name="T94" fmla="*/ 50 w 50"/>
                <a:gd name="T95" fmla="*/ 34 h 50"/>
                <a:gd name="T96" fmla="*/ 49 w 50"/>
                <a:gd name="T97" fmla="*/ 31 h 50"/>
                <a:gd name="T98" fmla="*/ 22 w 50"/>
                <a:gd name="T99" fmla="*/ 36 h 50"/>
                <a:gd name="T100" fmla="*/ 15 w 50"/>
                <a:gd name="T101" fmla="*/ 22 h 50"/>
                <a:gd name="T102" fmla="*/ 29 w 50"/>
                <a:gd name="T103" fmla="*/ 15 h 50"/>
                <a:gd name="T104" fmla="*/ 35 w 50"/>
                <a:gd name="T105" fmla="*/ 29 h 50"/>
                <a:gd name="T106" fmla="*/ 22 w 50"/>
                <a:gd name="T10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" h="50">
                  <a:moveTo>
                    <a:pt x="49" y="31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5"/>
                    <a:pt x="42" y="24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9" y="16"/>
                    <a:pt x="49" y="15"/>
                    <a:pt x="49" y="14"/>
                  </a:cubicBezTo>
                  <a:cubicBezTo>
                    <a:pt x="48" y="13"/>
                    <a:pt x="47" y="12"/>
                    <a:pt x="46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2"/>
                    <a:pt x="35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6" y="2"/>
                    <a:pt x="35" y="1"/>
                    <a:pt x="34" y="1"/>
                  </a:cubicBezTo>
                  <a:cubicBezTo>
                    <a:pt x="33" y="0"/>
                    <a:pt x="31" y="1"/>
                    <a:pt x="31" y="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9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5" y="1"/>
                    <a:pt x="14" y="2"/>
                  </a:cubicBezTo>
                  <a:cubicBezTo>
                    <a:pt x="13" y="2"/>
                    <a:pt x="12" y="4"/>
                    <a:pt x="12" y="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0" y="18"/>
                    <a:pt x="1" y="19"/>
                    <a:pt x="2" y="2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8" y="27"/>
                    <a:pt x="9" y="29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6"/>
                    <a:pt x="2" y="37"/>
                  </a:cubicBezTo>
                  <a:cubicBezTo>
                    <a:pt x="2" y="38"/>
                    <a:pt x="4" y="38"/>
                    <a:pt x="5" y="38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48"/>
                    <a:pt x="16" y="50"/>
                    <a:pt x="17" y="50"/>
                  </a:cubicBezTo>
                  <a:cubicBezTo>
                    <a:pt x="18" y="50"/>
                    <a:pt x="19" y="50"/>
                    <a:pt x="20" y="49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5" y="42"/>
                    <a:pt x="27" y="42"/>
                    <a:pt x="28" y="42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4" y="49"/>
                    <a:pt x="35" y="49"/>
                    <a:pt x="37" y="49"/>
                  </a:cubicBezTo>
                  <a:cubicBezTo>
                    <a:pt x="38" y="48"/>
                    <a:pt x="38" y="47"/>
                    <a:pt x="38" y="46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8" y="36"/>
                    <a:pt x="49" y="35"/>
                    <a:pt x="50" y="34"/>
                  </a:cubicBezTo>
                  <a:cubicBezTo>
                    <a:pt x="50" y="33"/>
                    <a:pt x="50" y="31"/>
                    <a:pt x="49" y="31"/>
                  </a:cubicBezTo>
                  <a:close/>
                  <a:moveTo>
                    <a:pt x="22" y="36"/>
                  </a:moveTo>
                  <a:cubicBezTo>
                    <a:pt x="16" y="34"/>
                    <a:pt x="13" y="28"/>
                    <a:pt x="15" y="22"/>
                  </a:cubicBezTo>
                  <a:cubicBezTo>
                    <a:pt x="17" y="16"/>
                    <a:pt x="23" y="13"/>
                    <a:pt x="29" y="15"/>
                  </a:cubicBezTo>
                  <a:cubicBezTo>
                    <a:pt x="34" y="17"/>
                    <a:pt x="37" y="23"/>
                    <a:pt x="35" y="29"/>
                  </a:cubicBezTo>
                  <a:cubicBezTo>
                    <a:pt x="33" y="35"/>
                    <a:pt x="27" y="38"/>
                    <a:pt x="22" y="36"/>
                  </a:cubicBezTo>
                  <a:close/>
                </a:path>
              </a:pathLst>
            </a:custGeom>
            <a:solidFill>
              <a:srgbClr val="00B2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591"/>
            <p:cNvSpPr>
              <a:spLocks noEditPoints="1"/>
            </p:cNvSpPr>
            <p:nvPr/>
          </p:nvSpPr>
          <p:spPr bwMode="gray">
            <a:xfrm>
              <a:off x="7543973" y="3065912"/>
              <a:ext cx="1244523" cy="1235238"/>
            </a:xfrm>
            <a:custGeom>
              <a:avLst/>
              <a:gdLst>
                <a:gd name="T0" fmla="*/ 60 w 62"/>
                <a:gd name="T1" fmla="*/ 35 h 62"/>
                <a:gd name="T2" fmla="*/ 62 w 62"/>
                <a:gd name="T3" fmla="*/ 31 h 62"/>
                <a:gd name="T4" fmla="*/ 58 w 62"/>
                <a:gd name="T5" fmla="*/ 27 h 62"/>
                <a:gd name="T6" fmla="*/ 54 w 62"/>
                <a:gd name="T7" fmla="*/ 26 h 62"/>
                <a:gd name="T8" fmla="*/ 51 w 62"/>
                <a:gd name="T9" fmla="*/ 17 h 62"/>
                <a:gd name="T10" fmla="*/ 54 w 62"/>
                <a:gd name="T11" fmla="*/ 13 h 62"/>
                <a:gd name="T12" fmla="*/ 53 w 62"/>
                <a:gd name="T13" fmla="*/ 9 h 62"/>
                <a:gd name="T14" fmla="*/ 47 w 62"/>
                <a:gd name="T15" fmla="*/ 9 h 62"/>
                <a:gd name="T16" fmla="*/ 44 w 62"/>
                <a:gd name="T17" fmla="*/ 11 h 62"/>
                <a:gd name="T18" fmla="*/ 36 w 62"/>
                <a:gd name="T19" fmla="*/ 7 h 62"/>
                <a:gd name="T20" fmla="*/ 35 w 62"/>
                <a:gd name="T21" fmla="*/ 3 h 62"/>
                <a:gd name="T22" fmla="*/ 31 w 62"/>
                <a:gd name="T23" fmla="*/ 0 h 62"/>
                <a:gd name="T24" fmla="*/ 27 w 62"/>
                <a:gd name="T25" fmla="*/ 4 h 62"/>
                <a:gd name="T26" fmla="*/ 26 w 62"/>
                <a:gd name="T27" fmla="*/ 9 h 62"/>
                <a:gd name="T28" fmla="*/ 17 w 62"/>
                <a:gd name="T29" fmla="*/ 11 h 62"/>
                <a:gd name="T30" fmla="*/ 13 w 62"/>
                <a:gd name="T31" fmla="*/ 9 h 62"/>
                <a:gd name="T32" fmla="*/ 9 w 62"/>
                <a:gd name="T33" fmla="*/ 10 h 62"/>
                <a:gd name="T34" fmla="*/ 9 w 62"/>
                <a:gd name="T35" fmla="*/ 15 h 62"/>
                <a:gd name="T36" fmla="*/ 11 w 62"/>
                <a:gd name="T37" fmla="*/ 19 h 62"/>
                <a:gd name="T38" fmla="*/ 7 w 62"/>
                <a:gd name="T39" fmla="*/ 27 h 62"/>
                <a:gd name="T40" fmla="*/ 3 w 62"/>
                <a:gd name="T41" fmla="*/ 28 h 62"/>
                <a:gd name="T42" fmla="*/ 0 w 62"/>
                <a:gd name="T43" fmla="*/ 32 h 62"/>
                <a:gd name="T44" fmla="*/ 4 w 62"/>
                <a:gd name="T45" fmla="*/ 35 h 62"/>
                <a:gd name="T46" fmla="*/ 8 w 62"/>
                <a:gd name="T47" fmla="*/ 37 h 62"/>
                <a:gd name="T48" fmla="*/ 11 w 62"/>
                <a:gd name="T49" fmla="*/ 45 h 62"/>
                <a:gd name="T50" fmla="*/ 9 w 62"/>
                <a:gd name="T51" fmla="*/ 49 h 62"/>
                <a:gd name="T52" fmla="*/ 10 w 62"/>
                <a:gd name="T53" fmla="*/ 53 h 62"/>
                <a:gd name="T54" fmla="*/ 15 w 62"/>
                <a:gd name="T55" fmla="*/ 53 h 62"/>
                <a:gd name="T56" fmla="*/ 18 w 62"/>
                <a:gd name="T57" fmla="*/ 51 h 62"/>
                <a:gd name="T58" fmla="*/ 27 w 62"/>
                <a:gd name="T59" fmla="*/ 56 h 62"/>
                <a:gd name="T60" fmla="*/ 28 w 62"/>
                <a:gd name="T61" fmla="*/ 60 h 62"/>
                <a:gd name="T62" fmla="*/ 32 w 62"/>
                <a:gd name="T63" fmla="*/ 62 h 62"/>
                <a:gd name="T64" fmla="*/ 35 w 62"/>
                <a:gd name="T65" fmla="*/ 58 h 62"/>
                <a:gd name="T66" fmla="*/ 36 w 62"/>
                <a:gd name="T67" fmla="*/ 55 h 62"/>
                <a:gd name="T68" fmla="*/ 45 w 62"/>
                <a:gd name="T69" fmla="*/ 52 h 62"/>
                <a:gd name="T70" fmla="*/ 49 w 62"/>
                <a:gd name="T71" fmla="*/ 54 h 62"/>
                <a:gd name="T72" fmla="*/ 53 w 62"/>
                <a:gd name="T73" fmla="*/ 53 h 62"/>
                <a:gd name="T74" fmla="*/ 53 w 62"/>
                <a:gd name="T75" fmla="*/ 48 h 62"/>
                <a:gd name="T76" fmla="*/ 51 w 62"/>
                <a:gd name="T77" fmla="*/ 44 h 62"/>
                <a:gd name="T78" fmla="*/ 56 w 62"/>
                <a:gd name="T79" fmla="*/ 36 h 62"/>
                <a:gd name="T80" fmla="*/ 45 w 62"/>
                <a:gd name="T81" fmla="*/ 18 h 62"/>
                <a:gd name="T82" fmla="*/ 38 w 62"/>
                <a:gd name="T83" fmla="*/ 25 h 62"/>
                <a:gd name="T84" fmla="*/ 45 w 62"/>
                <a:gd name="T85" fmla="*/ 18 h 62"/>
                <a:gd name="T86" fmla="*/ 34 w 62"/>
                <a:gd name="T87" fmla="*/ 29 h 62"/>
                <a:gd name="T88" fmla="*/ 28 w 62"/>
                <a:gd name="T89" fmla="*/ 35 h 62"/>
                <a:gd name="T90" fmla="*/ 25 w 62"/>
                <a:gd name="T91" fmla="*/ 25 h 62"/>
                <a:gd name="T92" fmla="*/ 18 w 62"/>
                <a:gd name="T93" fmla="*/ 18 h 62"/>
                <a:gd name="T94" fmla="*/ 25 w 62"/>
                <a:gd name="T95" fmla="*/ 25 h 62"/>
                <a:gd name="T96" fmla="*/ 18 w 62"/>
                <a:gd name="T97" fmla="*/ 38 h 62"/>
                <a:gd name="T98" fmla="*/ 25 w 62"/>
                <a:gd name="T99" fmla="*/ 45 h 62"/>
                <a:gd name="T100" fmla="*/ 38 w 62"/>
                <a:gd name="T101" fmla="*/ 38 h 62"/>
                <a:gd name="T102" fmla="*/ 45 w 62"/>
                <a:gd name="T103" fmla="*/ 45 h 62"/>
                <a:gd name="T104" fmla="*/ 38 w 62"/>
                <a:gd name="T10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62">
                  <a:moveTo>
                    <a:pt x="58" y="35"/>
                  </a:moveTo>
                  <a:cubicBezTo>
                    <a:pt x="59" y="35"/>
                    <a:pt x="59" y="35"/>
                    <a:pt x="60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1"/>
                    <a:pt x="62" y="31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9" y="28"/>
                    <a:pt x="59" y="27"/>
                    <a:pt x="58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4" y="26"/>
                    <a:pt x="54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9"/>
                    <a:pt x="53" y="9"/>
                    <a:pt x="53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8" y="9"/>
                    <a:pt x="47" y="9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2"/>
                    <a:pt x="44" y="12"/>
                    <a:pt x="44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6" y="8"/>
                    <a:pt x="26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1"/>
                    <a:pt x="17" y="1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3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8"/>
                    <a:pt x="11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7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5"/>
                    <a:pt x="4" y="35"/>
                    <a:pt x="4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8" y="49"/>
                    <a:pt x="9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3"/>
                    <a:pt x="9" y="53"/>
                    <a:pt x="10" y="53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4" y="54"/>
                    <a:pt x="14" y="53"/>
                    <a:pt x="15" y="53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1"/>
                    <a:pt x="18" y="51"/>
                    <a:pt x="18" y="5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9"/>
                    <a:pt x="27" y="59"/>
                    <a:pt x="28" y="6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2" y="62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59"/>
                    <a:pt x="35" y="59"/>
                    <a:pt x="35" y="58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5" y="51"/>
                    <a:pt x="45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8" y="54"/>
                    <a:pt x="48" y="54"/>
                    <a:pt x="49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4"/>
                    <a:pt x="53" y="53"/>
                    <a:pt x="53" y="5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3" y="48"/>
                    <a:pt x="53" y="48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5"/>
                    <a:pt x="51" y="45"/>
                    <a:pt x="51" y="44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6"/>
                    <a:pt x="55" y="36"/>
                    <a:pt x="56" y="36"/>
                  </a:cubicBezTo>
                  <a:lnTo>
                    <a:pt x="58" y="35"/>
                  </a:lnTo>
                  <a:close/>
                  <a:moveTo>
                    <a:pt x="45" y="18"/>
                  </a:moveTo>
                  <a:cubicBezTo>
                    <a:pt x="47" y="20"/>
                    <a:pt x="47" y="23"/>
                    <a:pt x="45" y="25"/>
                  </a:cubicBezTo>
                  <a:cubicBezTo>
                    <a:pt x="43" y="27"/>
                    <a:pt x="40" y="27"/>
                    <a:pt x="38" y="25"/>
                  </a:cubicBezTo>
                  <a:cubicBezTo>
                    <a:pt x="36" y="23"/>
                    <a:pt x="36" y="20"/>
                    <a:pt x="38" y="18"/>
                  </a:cubicBezTo>
                  <a:cubicBezTo>
                    <a:pt x="40" y="16"/>
                    <a:pt x="43" y="16"/>
                    <a:pt x="45" y="18"/>
                  </a:cubicBezTo>
                  <a:close/>
                  <a:moveTo>
                    <a:pt x="28" y="29"/>
                  </a:moveTo>
                  <a:cubicBezTo>
                    <a:pt x="30" y="27"/>
                    <a:pt x="33" y="27"/>
                    <a:pt x="34" y="29"/>
                  </a:cubicBezTo>
                  <a:cubicBezTo>
                    <a:pt x="36" y="30"/>
                    <a:pt x="36" y="33"/>
                    <a:pt x="34" y="35"/>
                  </a:cubicBezTo>
                  <a:cubicBezTo>
                    <a:pt x="33" y="36"/>
                    <a:pt x="30" y="36"/>
                    <a:pt x="28" y="35"/>
                  </a:cubicBezTo>
                  <a:cubicBezTo>
                    <a:pt x="27" y="33"/>
                    <a:pt x="27" y="30"/>
                    <a:pt x="28" y="29"/>
                  </a:cubicBezTo>
                  <a:close/>
                  <a:moveTo>
                    <a:pt x="25" y="25"/>
                  </a:moveTo>
                  <a:cubicBezTo>
                    <a:pt x="23" y="27"/>
                    <a:pt x="20" y="27"/>
                    <a:pt x="18" y="25"/>
                  </a:cubicBezTo>
                  <a:cubicBezTo>
                    <a:pt x="16" y="23"/>
                    <a:pt x="16" y="20"/>
                    <a:pt x="18" y="18"/>
                  </a:cubicBezTo>
                  <a:cubicBezTo>
                    <a:pt x="20" y="16"/>
                    <a:pt x="23" y="16"/>
                    <a:pt x="25" y="18"/>
                  </a:cubicBezTo>
                  <a:cubicBezTo>
                    <a:pt x="27" y="20"/>
                    <a:pt x="27" y="23"/>
                    <a:pt x="25" y="25"/>
                  </a:cubicBezTo>
                  <a:close/>
                  <a:moveTo>
                    <a:pt x="18" y="45"/>
                  </a:moveTo>
                  <a:cubicBezTo>
                    <a:pt x="16" y="43"/>
                    <a:pt x="16" y="40"/>
                    <a:pt x="18" y="38"/>
                  </a:cubicBezTo>
                  <a:cubicBezTo>
                    <a:pt x="20" y="36"/>
                    <a:pt x="23" y="36"/>
                    <a:pt x="25" y="38"/>
                  </a:cubicBezTo>
                  <a:cubicBezTo>
                    <a:pt x="27" y="40"/>
                    <a:pt x="27" y="43"/>
                    <a:pt x="25" y="45"/>
                  </a:cubicBezTo>
                  <a:cubicBezTo>
                    <a:pt x="23" y="47"/>
                    <a:pt x="20" y="47"/>
                    <a:pt x="18" y="45"/>
                  </a:cubicBezTo>
                  <a:close/>
                  <a:moveTo>
                    <a:pt x="38" y="38"/>
                  </a:moveTo>
                  <a:cubicBezTo>
                    <a:pt x="40" y="36"/>
                    <a:pt x="43" y="36"/>
                    <a:pt x="45" y="38"/>
                  </a:cubicBezTo>
                  <a:cubicBezTo>
                    <a:pt x="47" y="40"/>
                    <a:pt x="47" y="43"/>
                    <a:pt x="45" y="45"/>
                  </a:cubicBezTo>
                  <a:cubicBezTo>
                    <a:pt x="43" y="47"/>
                    <a:pt x="40" y="47"/>
                    <a:pt x="38" y="45"/>
                  </a:cubicBezTo>
                  <a:cubicBezTo>
                    <a:pt x="36" y="43"/>
                    <a:pt x="36" y="40"/>
                    <a:pt x="38" y="38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1"/>
            <p:cNvSpPr>
              <a:spLocks noChangeAspect="1"/>
            </p:cNvSpPr>
            <p:nvPr userDrawn="1"/>
          </p:nvSpPr>
          <p:spPr bwMode="auto">
            <a:xfrm>
              <a:off x="6694598" y="1481019"/>
              <a:ext cx="519191" cy="334561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1"/>
            <p:cNvSpPr>
              <a:spLocks noChangeAspect="1"/>
            </p:cNvSpPr>
            <p:nvPr userDrawn="1"/>
          </p:nvSpPr>
          <p:spPr bwMode="auto">
            <a:xfrm>
              <a:off x="7189003" y="1671429"/>
              <a:ext cx="1244986" cy="802255"/>
            </a:xfrm>
            <a:custGeom>
              <a:avLst/>
              <a:gdLst>
                <a:gd name="T0" fmla="*/ 1035 w 1357"/>
                <a:gd name="T1" fmla="*/ 878 h 879"/>
                <a:gd name="T2" fmla="*/ 1357 w 1357"/>
                <a:gd name="T3" fmla="*/ 556 h 879"/>
                <a:gd name="T4" fmla="*/ 1072 w 1357"/>
                <a:gd name="T5" fmla="*/ 237 h 879"/>
                <a:gd name="T6" fmla="*/ 826 w 1357"/>
                <a:gd name="T7" fmla="*/ 0 h 879"/>
                <a:gd name="T8" fmla="*/ 607 w 1357"/>
                <a:gd name="T9" fmla="*/ 131 h 879"/>
                <a:gd name="T10" fmla="*/ 529 w 1357"/>
                <a:gd name="T11" fmla="*/ 116 h 879"/>
                <a:gd name="T12" fmla="*/ 297 w 1357"/>
                <a:gd name="T13" fmla="*/ 350 h 879"/>
                <a:gd name="T14" fmla="*/ 297 w 1357"/>
                <a:gd name="T15" fmla="*/ 352 h 879"/>
                <a:gd name="T16" fmla="*/ 264 w 1357"/>
                <a:gd name="T17" fmla="*/ 350 h 879"/>
                <a:gd name="T18" fmla="*/ 0 w 1357"/>
                <a:gd name="T19" fmla="*/ 614 h 879"/>
                <a:gd name="T20" fmla="*/ 264 w 1357"/>
                <a:gd name="T21" fmla="*/ 879 h 879"/>
                <a:gd name="T22" fmla="*/ 1035 w 1357"/>
                <a:gd name="T23" fmla="*/ 879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7" h="879">
                  <a:moveTo>
                    <a:pt x="1035" y="878"/>
                  </a:moveTo>
                  <a:cubicBezTo>
                    <a:pt x="1212" y="878"/>
                    <a:pt x="1357" y="734"/>
                    <a:pt x="1357" y="556"/>
                  </a:cubicBezTo>
                  <a:cubicBezTo>
                    <a:pt x="1357" y="391"/>
                    <a:pt x="1232" y="255"/>
                    <a:pt x="1072" y="237"/>
                  </a:cubicBezTo>
                  <a:cubicBezTo>
                    <a:pt x="1067" y="105"/>
                    <a:pt x="958" y="0"/>
                    <a:pt x="826" y="0"/>
                  </a:cubicBezTo>
                  <a:cubicBezTo>
                    <a:pt x="730" y="0"/>
                    <a:pt x="649" y="53"/>
                    <a:pt x="607" y="131"/>
                  </a:cubicBezTo>
                  <a:cubicBezTo>
                    <a:pt x="581" y="121"/>
                    <a:pt x="556" y="116"/>
                    <a:pt x="529" y="116"/>
                  </a:cubicBezTo>
                  <a:cubicBezTo>
                    <a:pt x="400" y="116"/>
                    <a:pt x="297" y="221"/>
                    <a:pt x="297" y="350"/>
                  </a:cubicBezTo>
                  <a:cubicBezTo>
                    <a:pt x="297" y="352"/>
                    <a:pt x="297" y="352"/>
                    <a:pt x="297" y="352"/>
                  </a:cubicBezTo>
                  <a:cubicBezTo>
                    <a:pt x="284" y="350"/>
                    <a:pt x="274" y="350"/>
                    <a:pt x="264" y="350"/>
                  </a:cubicBezTo>
                  <a:cubicBezTo>
                    <a:pt x="118" y="350"/>
                    <a:pt x="0" y="468"/>
                    <a:pt x="0" y="614"/>
                  </a:cubicBezTo>
                  <a:cubicBezTo>
                    <a:pt x="0" y="760"/>
                    <a:pt x="118" y="879"/>
                    <a:pt x="264" y="879"/>
                  </a:cubicBezTo>
                  <a:cubicBezTo>
                    <a:pt x="1035" y="879"/>
                    <a:pt x="1035" y="879"/>
                    <a:pt x="1035" y="8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338546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1" y="1990632"/>
            <a:ext cx="3596905" cy="1162241"/>
          </a:xfrm>
        </p:spPr>
        <p:txBody>
          <a:bodyPr wrap="square" anchor="ctr">
            <a:spAutoFit/>
          </a:bodyPr>
          <a:lstStyle>
            <a:lvl1pPr>
              <a:defRPr sz="352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4000764" y="1"/>
            <a:ext cx="5143237" cy="514207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176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40696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577469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78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30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897992"/>
            <a:ext cx="8740141" cy="1715791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14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51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3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79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4263924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01931" y="4574393"/>
            <a:ext cx="3361593" cy="3508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34464" tIns="134464" rIns="134464" bIns="134464" numCol="1" anchor="t" anchorCtr="0" compatLnSpc="1">
            <a:prstTxWarp prst="textNoShape">
              <a:avLst/>
            </a:prstTxWarp>
            <a:spAutoFit/>
          </a:bodyPr>
          <a:lstStyle/>
          <a:p>
            <a:pPr defTabSz="685496" eaLnBrk="0" hangingPunct="0"/>
            <a:r>
              <a:rPr lang="en-US" sz="515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36160" y="352550"/>
            <a:ext cx="1090693" cy="2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68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930" y="891884"/>
            <a:ext cx="8740142" cy="1845826"/>
          </a:xfrm>
          <a:prstGeom prst="rect">
            <a:avLst/>
          </a:prstGeom>
        </p:spPr>
        <p:txBody>
          <a:bodyPr/>
          <a:lstStyle>
            <a:lvl1pPr marL="213609" indent="-213609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214" indent="-206605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822" indent="-213609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908" indent="-168086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69993" indent="-168086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4679157"/>
            <a:ext cx="9144001" cy="464344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1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2496431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613B-C00E-41B5-989F-008546A40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E3264-3594-4EAD-8973-C892AA68E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43396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B9421-27C0-4813-99D9-E074978E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109DC-4C7B-49F0-8AC1-D39FCF99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A7096-F8BE-4D72-89C4-62EF3900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2997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59"/>
            <a:ext cx="8423524" cy="830997"/>
          </a:xfrm>
        </p:spPr>
        <p:txBody>
          <a:bodyPr/>
          <a:lstStyle>
            <a:lvl1pPr marL="0" indent="0">
              <a:buNone/>
              <a:defRPr sz="6000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4"/>
            <a:ext cx="5636696" cy="332399"/>
          </a:xfrm>
        </p:spPr>
        <p:txBody>
          <a:bodyPr/>
          <a:lstStyle>
            <a:lvl1pPr marL="0" indent="0">
              <a:buNone/>
              <a:defRPr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656513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697208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Color 1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59"/>
            <a:ext cx="8423524" cy="830997"/>
          </a:xfrm>
        </p:spPr>
        <p:txBody>
          <a:bodyPr/>
          <a:lstStyle>
            <a:lvl1pPr marL="0" indent="0">
              <a:buNone/>
              <a:defRPr sz="6000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4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05901171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Color 1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5231" y="1326359"/>
            <a:ext cx="7462966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4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73021814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Color 1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59"/>
            <a:ext cx="8423524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4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46867684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4673" y="1326359"/>
            <a:ext cx="8423524" cy="830997"/>
          </a:xfrm>
        </p:spPr>
        <p:txBody>
          <a:bodyPr/>
          <a:lstStyle>
            <a:lvl1pPr marL="0" indent="0">
              <a:buNone/>
              <a:defRPr lang="en-US" sz="6000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Click to edit 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84673" y="2414374"/>
            <a:ext cx="5636696" cy="332399"/>
          </a:xfrm>
        </p:spPr>
        <p:txBody>
          <a:bodyPr/>
          <a:lstStyle>
            <a:lvl1pPr marL="0" indent="0">
              <a:buNone/>
              <a:defRPr lang="en-US" sz="2400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685864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48674054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6741515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2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21364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3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2885622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554418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5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044530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 userDrawn="1"/>
        </p:nvSpPr>
        <p:spPr bwMode="gray">
          <a:xfrm>
            <a:off x="4000847" y="0"/>
            <a:ext cx="5142770" cy="5143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6" y="890716"/>
            <a:ext cx="3630521" cy="1344828"/>
          </a:xfrm>
          <a:noFill/>
        </p:spPr>
        <p:txBody>
          <a:bodyPr lIns="146304" tIns="91440" rIns="146304" bIns="91440" anchor="b" anchorCtr="0"/>
          <a:lstStyle>
            <a:lvl1pPr>
              <a:defRPr sz="3529" spc="-74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75" y="2235544"/>
            <a:ext cx="3630521" cy="536948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01930" y="2772492"/>
            <a:ext cx="3630521" cy="388376"/>
          </a:xfrm>
        </p:spPr>
        <p:txBody>
          <a:bodyPr/>
          <a:lstStyle>
            <a:lvl1pPr marL="0" indent="0">
              <a:buNone/>
              <a:defRPr lang="en-US" sz="147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40510" y="352550"/>
            <a:ext cx="1067477" cy="228621"/>
          </a:xfrm>
          <a:prstGeom prst="rect">
            <a:avLst/>
          </a:prstGeom>
        </p:spPr>
      </p:pic>
      <p:grpSp>
        <p:nvGrpSpPr>
          <p:cNvPr id="134" name="Group 133"/>
          <p:cNvGrpSpPr>
            <a:grpSpLocks noChangeAspect="1"/>
          </p:cNvGrpSpPr>
          <p:nvPr userDrawn="1"/>
        </p:nvGrpSpPr>
        <p:grpSpPr bwMode="gray">
          <a:xfrm flipH="1">
            <a:off x="4799653" y="1506677"/>
            <a:ext cx="4344347" cy="2531629"/>
            <a:chOff x="444500" y="2493963"/>
            <a:chExt cx="4513263" cy="2586038"/>
          </a:xfrm>
        </p:grpSpPr>
        <p:sp>
          <p:nvSpPr>
            <p:cNvPr id="135" name="Freeform 7"/>
            <p:cNvSpPr>
              <a:spLocks/>
            </p:cNvSpPr>
            <p:nvPr userDrawn="1"/>
          </p:nvSpPr>
          <p:spPr bwMode="gray">
            <a:xfrm>
              <a:off x="1679575" y="2505076"/>
              <a:ext cx="2989263" cy="1908175"/>
            </a:xfrm>
            <a:custGeom>
              <a:avLst/>
              <a:gdLst>
                <a:gd name="T0" fmla="*/ 1207 w 1227"/>
                <a:gd name="T1" fmla="*/ 0 h 788"/>
                <a:gd name="T2" fmla="*/ 20 w 1227"/>
                <a:gd name="T3" fmla="*/ 0 h 788"/>
                <a:gd name="T4" fmla="*/ 0 w 1227"/>
                <a:gd name="T5" fmla="*/ 21 h 788"/>
                <a:gd name="T6" fmla="*/ 0 w 1227"/>
                <a:gd name="T7" fmla="*/ 788 h 788"/>
                <a:gd name="T8" fmla="*/ 1227 w 1227"/>
                <a:gd name="T9" fmla="*/ 788 h 788"/>
                <a:gd name="T10" fmla="*/ 1227 w 1227"/>
                <a:gd name="T11" fmla="*/ 21 h 788"/>
                <a:gd name="T12" fmla="*/ 1207 w 1227"/>
                <a:gd name="T13" fmla="*/ 0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7" h="788">
                  <a:moveTo>
                    <a:pt x="120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788"/>
                    <a:pt x="0" y="788"/>
                    <a:pt x="0" y="788"/>
                  </a:cubicBezTo>
                  <a:cubicBezTo>
                    <a:pt x="1227" y="788"/>
                    <a:pt x="1227" y="788"/>
                    <a:pt x="1227" y="788"/>
                  </a:cubicBezTo>
                  <a:cubicBezTo>
                    <a:pt x="1227" y="21"/>
                    <a:pt x="1227" y="21"/>
                    <a:pt x="1227" y="21"/>
                  </a:cubicBezTo>
                  <a:cubicBezTo>
                    <a:pt x="1227" y="9"/>
                    <a:pt x="1218" y="0"/>
                    <a:pt x="1207" y="0"/>
                  </a:cubicBezTo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8"/>
            <p:cNvSpPr>
              <a:spLocks/>
            </p:cNvSpPr>
            <p:nvPr userDrawn="1"/>
          </p:nvSpPr>
          <p:spPr bwMode="gray">
            <a:xfrm>
              <a:off x="1668463" y="2493963"/>
              <a:ext cx="3009900" cy="1928813"/>
            </a:xfrm>
            <a:custGeom>
              <a:avLst/>
              <a:gdLst>
                <a:gd name="T0" fmla="*/ 1211 w 1235"/>
                <a:gd name="T1" fmla="*/ 4 h 796"/>
                <a:gd name="T2" fmla="*/ 1211 w 1235"/>
                <a:gd name="T3" fmla="*/ 0 h 796"/>
                <a:gd name="T4" fmla="*/ 24 w 1235"/>
                <a:gd name="T5" fmla="*/ 0 h 796"/>
                <a:gd name="T6" fmla="*/ 7 w 1235"/>
                <a:gd name="T7" fmla="*/ 7 h 796"/>
                <a:gd name="T8" fmla="*/ 0 w 1235"/>
                <a:gd name="T9" fmla="*/ 25 h 796"/>
                <a:gd name="T10" fmla="*/ 0 w 1235"/>
                <a:gd name="T11" fmla="*/ 796 h 796"/>
                <a:gd name="T12" fmla="*/ 1235 w 1235"/>
                <a:gd name="T13" fmla="*/ 796 h 796"/>
                <a:gd name="T14" fmla="*/ 1235 w 1235"/>
                <a:gd name="T15" fmla="*/ 25 h 796"/>
                <a:gd name="T16" fmla="*/ 1228 w 1235"/>
                <a:gd name="T17" fmla="*/ 7 h 796"/>
                <a:gd name="T18" fmla="*/ 1211 w 1235"/>
                <a:gd name="T19" fmla="*/ 0 h 796"/>
                <a:gd name="T20" fmla="*/ 1211 w 1235"/>
                <a:gd name="T21" fmla="*/ 4 h 796"/>
                <a:gd name="T22" fmla="*/ 1211 w 1235"/>
                <a:gd name="T23" fmla="*/ 8 h 796"/>
                <a:gd name="T24" fmla="*/ 1222 w 1235"/>
                <a:gd name="T25" fmla="*/ 13 h 796"/>
                <a:gd name="T26" fmla="*/ 1226 w 1235"/>
                <a:gd name="T27" fmla="*/ 25 h 796"/>
                <a:gd name="T28" fmla="*/ 1226 w 1235"/>
                <a:gd name="T29" fmla="*/ 788 h 796"/>
                <a:gd name="T30" fmla="*/ 8 w 1235"/>
                <a:gd name="T31" fmla="*/ 788 h 796"/>
                <a:gd name="T32" fmla="*/ 8 w 1235"/>
                <a:gd name="T33" fmla="*/ 25 h 796"/>
                <a:gd name="T34" fmla="*/ 13 w 1235"/>
                <a:gd name="T35" fmla="*/ 13 h 796"/>
                <a:gd name="T36" fmla="*/ 24 w 1235"/>
                <a:gd name="T37" fmla="*/ 8 h 796"/>
                <a:gd name="T38" fmla="*/ 1211 w 1235"/>
                <a:gd name="T39" fmla="*/ 8 h 796"/>
                <a:gd name="T40" fmla="*/ 1211 w 1235"/>
                <a:gd name="T41" fmla="*/ 4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35" h="796">
                  <a:moveTo>
                    <a:pt x="1211" y="4"/>
                  </a:moveTo>
                  <a:cubicBezTo>
                    <a:pt x="1211" y="0"/>
                    <a:pt x="1211" y="0"/>
                    <a:pt x="1211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3"/>
                    <a:pt x="7" y="7"/>
                  </a:cubicBezTo>
                  <a:cubicBezTo>
                    <a:pt x="2" y="12"/>
                    <a:pt x="0" y="18"/>
                    <a:pt x="0" y="25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1235" y="796"/>
                    <a:pt x="1235" y="796"/>
                    <a:pt x="1235" y="796"/>
                  </a:cubicBezTo>
                  <a:cubicBezTo>
                    <a:pt x="1235" y="25"/>
                    <a:pt x="1235" y="25"/>
                    <a:pt x="1235" y="25"/>
                  </a:cubicBezTo>
                  <a:cubicBezTo>
                    <a:pt x="1235" y="18"/>
                    <a:pt x="1232" y="12"/>
                    <a:pt x="1228" y="7"/>
                  </a:cubicBezTo>
                  <a:cubicBezTo>
                    <a:pt x="1224" y="3"/>
                    <a:pt x="1217" y="0"/>
                    <a:pt x="1211" y="0"/>
                  </a:cubicBezTo>
                  <a:cubicBezTo>
                    <a:pt x="1211" y="4"/>
                    <a:pt x="1211" y="4"/>
                    <a:pt x="1211" y="4"/>
                  </a:cubicBezTo>
                  <a:cubicBezTo>
                    <a:pt x="1211" y="8"/>
                    <a:pt x="1211" y="8"/>
                    <a:pt x="1211" y="8"/>
                  </a:cubicBezTo>
                  <a:cubicBezTo>
                    <a:pt x="1215" y="8"/>
                    <a:pt x="1219" y="10"/>
                    <a:pt x="1222" y="13"/>
                  </a:cubicBezTo>
                  <a:cubicBezTo>
                    <a:pt x="1225" y="16"/>
                    <a:pt x="1226" y="20"/>
                    <a:pt x="1226" y="25"/>
                  </a:cubicBezTo>
                  <a:cubicBezTo>
                    <a:pt x="1226" y="788"/>
                    <a:pt x="1226" y="788"/>
                    <a:pt x="1226" y="788"/>
                  </a:cubicBezTo>
                  <a:cubicBezTo>
                    <a:pt x="8" y="788"/>
                    <a:pt x="8" y="788"/>
                    <a:pt x="8" y="78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0"/>
                    <a:pt x="10" y="16"/>
                    <a:pt x="13" y="13"/>
                  </a:cubicBezTo>
                  <a:cubicBezTo>
                    <a:pt x="16" y="10"/>
                    <a:pt x="19" y="8"/>
                    <a:pt x="24" y="8"/>
                  </a:cubicBezTo>
                  <a:cubicBezTo>
                    <a:pt x="1211" y="8"/>
                    <a:pt x="1211" y="8"/>
                    <a:pt x="1211" y="8"/>
                  </a:cubicBezTo>
                  <a:cubicBezTo>
                    <a:pt x="1211" y="4"/>
                    <a:pt x="1211" y="4"/>
                    <a:pt x="1211" y="4"/>
                  </a:cubicBezTo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9"/>
            <p:cNvSpPr>
              <a:spLocks noChangeArrowheads="1"/>
            </p:cNvSpPr>
            <p:nvPr userDrawn="1"/>
          </p:nvSpPr>
          <p:spPr bwMode="gray">
            <a:xfrm>
              <a:off x="1825625" y="2649538"/>
              <a:ext cx="2693988" cy="1666875"/>
            </a:xfrm>
            <a:prstGeom prst="rect">
              <a:avLst/>
            </a:pr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10"/>
            <p:cNvSpPr>
              <a:spLocks noChangeArrowheads="1"/>
            </p:cNvSpPr>
            <p:nvPr userDrawn="1"/>
          </p:nvSpPr>
          <p:spPr bwMode="gray">
            <a:xfrm>
              <a:off x="1825625" y="2649538"/>
              <a:ext cx="2693988" cy="166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"/>
            <p:cNvSpPr>
              <a:spLocks/>
            </p:cNvSpPr>
            <p:nvPr userDrawn="1"/>
          </p:nvSpPr>
          <p:spPr bwMode="gray">
            <a:xfrm>
              <a:off x="1385888" y="4319588"/>
              <a:ext cx="3571875" cy="723900"/>
            </a:xfrm>
            <a:custGeom>
              <a:avLst/>
              <a:gdLst>
                <a:gd name="T0" fmla="*/ 2072 w 2250"/>
                <a:gd name="T1" fmla="*/ 0 h 456"/>
                <a:gd name="T2" fmla="*/ 180 w 2250"/>
                <a:gd name="T3" fmla="*/ 0 h 456"/>
                <a:gd name="T4" fmla="*/ 0 w 2250"/>
                <a:gd name="T5" fmla="*/ 456 h 456"/>
                <a:gd name="T6" fmla="*/ 2250 w 2250"/>
                <a:gd name="T7" fmla="*/ 456 h 456"/>
                <a:gd name="T8" fmla="*/ 2072 w 2250"/>
                <a:gd name="T9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0" h="456">
                  <a:moveTo>
                    <a:pt x="2072" y="0"/>
                  </a:moveTo>
                  <a:lnTo>
                    <a:pt x="180" y="0"/>
                  </a:lnTo>
                  <a:lnTo>
                    <a:pt x="0" y="456"/>
                  </a:lnTo>
                  <a:lnTo>
                    <a:pt x="2250" y="456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"/>
            <p:cNvSpPr>
              <a:spLocks/>
            </p:cNvSpPr>
            <p:nvPr userDrawn="1"/>
          </p:nvSpPr>
          <p:spPr bwMode="gray">
            <a:xfrm>
              <a:off x="2546350" y="4745038"/>
              <a:ext cx="1244600" cy="269875"/>
            </a:xfrm>
            <a:custGeom>
              <a:avLst/>
              <a:gdLst>
                <a:gd name="T0" fmla="*/ 510 w 511"/>
                <a:gd name="T1" fmla="*/ 98 h 111"/>
                <a:gd name="T2" fmla="*/ 500 w 511"/>
                <a:gd name="T3" fmla="*/ 10 h 111"/>
                <a:gd name="T4" fmla="*/ 489 w 511"/>
                <a:gd name="T5" fmla="*/ 0 h 111"/>
                <a:gd name="T6" fmla="*/ 27 w 511"/>
                <a:gd name="T7" fmla="*/ 0 h 111"/>
                <a:gd name="T8" fmla="*/ 16 w 511"/>
                <a:gd name="T9" fmla="*/ 9 h 111"/>
                <a:gd name="T10" fmla="*/ 1 w 511"/>
                <a:gd name="T11" fmla="*/ 97 h 111"/>
                <a:gd name="T12" fmla="*/ 12 w 511"/>
                <a:gd name="T13" fmla="*/ 111 h 111"/>
                <a:gd name="T14" fmla="*/ 499 w 511"/>
                <a:gd name="T15" fmla="*/ 111 h 111"/>
                <a:gd name="T16" fmla="*/ 510 w 511"/>
                <a:gd name="T17" fmla="*/ 9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1" h="111">
                  <a:moveTo>
                    <a:pt x="510" y="98"/>
                  </a:moveTo>
                  <a:cubicBezTo>
                    <a:pt x="500" y="10"/>
                    <a:pt x="500" y="10"/>
                    <a:pt x="500" y="10"/>
                  </a:cubicBezTo>
                  <a:cubicBezTo>
                    <a:pt x="500" y="4"/>
                    <a:pt x="495" y="0"/>
                    <a:pt x="48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2" y="0"/>
                    <a:pt x="17" y="4"/>
                    <a:pt x="16" y="9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4"/>
                    <a:pt x="5" y="111"/>
                    <a:pt x="12" y="111"/>
                  </a:cubicBezTo>
                  <a:cubicBezTo>
                    <a:pt x="499" y="111"/>
                    <a:pt x="499" y="111"/>
                    <a:pt x="499" y="111"/>
                  </a:cubicBezTo>
                  <a:cubicBezTo>
                    <a:pt x="506" y="111"/>
                    <a:pt x="511" y="105"/>
                    <a:pt x="510" y="98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3"/>
            <p:cNvSpPr>
              <a:spLocks/>
            </p:cNvSpPr>
            <p:nvPr userDrawn="1"/>
          </p:nvSpPr>
          <p:spPr bwMode="gray">
            <a:xfrm>
              <a:off x="1385888" y="5043488"/>
              <a:ext cx="3571875" cy="36513"/>
            </a:xfrm>
            <a:custGeom>
              <a:avLst/>
              <a:gdLst>
                <a:gd name="T0" fmla="*/ 1421 w 1466"/>
                <a:gd name="T1" fmla="*/ 15 h 15"/>
                <a:gd name="T2" fmla="*/ 45 w 1466"/>
                <a:gd name="T3" fmla="*/ 15 h 15"/>
                <a:gd name="T4" fmla="*/ 0 w 1466"/>
                <a:gd name="T5" fmla="*/ 1 h 15"/>
                <a:gd name="T6" fmla="*/ 0 w 1466"/>
                <a:gd name="T7" fmla="*/ 0 h 15"/>
                <a:gd name="T8" fmla="*/ 1466 w 1466"/>
                <a:gd name="T9" fmla="*/ 0 h 15"/>
                <a:gd name="T10" fmla="*/ 1466 w 1466"/>
                <a:gd name="T11" fmla="*/ 1 h 15"/>
                <a:gd name="T12" fmla="*/ 1421 w 1466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6" h="15">
                  <a:moveTo>
                    <a:pt x="1421" y="15"/>
                  </a:moveTo>
                  <a:cubicBezTo>
                    <a:pt x="45" y="15"/>
                    <a:pt x="45" y="15"/>
                    <a:pt x="45" y="15"/>
                  </a:cubicBezTo>
                  <a:cubicBezTo>
                    <a:pt x="20" y="15"/>
                    <a:pt x="0" y="8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66" y="0"/>
                    <a:pt x="1466" y="0"/>
                    <a:pt x="1466" y="0"/>
                  </a:cubicBezTo>
                  <a:cubicBezTo>
                    <a:pt x="1466" y="1"/>
                    <a:pt x="1466" y="1"/>
                    <a:pt x="1466" y="1"/>
                  </a:cubicBezTo>
                  <a:cubicBezTo>
                    <a:pt x="1466" y="8"/>
                    <a:pt x="1446" y="15"/>
                    <a:pt x="1421" y="15"/>
                  </a:cubicBez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4"/>
            <p:cNvSpPr>
              <a:spLocks/>
            </p:cNvSpPr>
            <p:nvPr userDrawn="1"/>
          </p:nvSpPr>
          <p:spPr bwMode="gray">
            <a:xfrm>
              <a:off x="2774950" y="4478338"/>
              <a:ext cx="149225" cy="104775"/>
            </a:xfrm>
            <a:custGeom>
              <a:avLst/>
              <a:gdLst>
                <a:gd name="T0" fmla="*/ 0 w 94"/>
                <a:gd name="T1" fmla="*/ 66 h 66"/>
                <a:gd name="T2" fmla="*/ 91 w 94"/>
                <a:gd name="T3" fmla="*/ 66 h 66"/>
                <a:gd name="T4" fmla="*/ 94 w 94"/>
                <a:gd name="T5" fmla="*/ 0 h 66"/>
                <a:gd name="T6" fmla="*/ 6 w 94"/>
                <a:gd name="T7" fmla="*/ 0 h 66"/>
                <a:gd name="T8" fmla="*/ 0 w 9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66">
                  <a:moveTo>
                    <a:pt x="0" y="66"/>
                  </a:moveTo>
                  <a:lnTo>
                    <a:pt x="91" y="66"/>
                  </a:lnTo>
                  <a:lnTo>
                    <a:pt x="94" y="0"/>
                  </a:lnTo>
                  <a:lnTo>
                    <a:pt x="6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5"/>
            <p:cNvSpPr>
              <a:spLocks/>
            </p:cNvSpPr>
            <p:nvPr userDrawn="1"/>
          </p:nvSpPr>
          <p:spPr bwMode="gray">
            <a:xfrm>
              <a:off x="2787650" y="4365626"/>
              <a:ext cx="141288" cy="93663"/>
            </a:xfrm>
            <a:custGeom>
              <a:avLst/>
              <a:gdLst>
                <a:gd name="T0" fmla="*/ 89 w 89"/>
                <a:gd name="T1" fmla="*/ 0 h 59"/>
                <a:gd name="T2" fmla="*/ 4 w 89"/>
                <a:gd name="T3" fmla="*/ 0 h 59"/>
                <a:gd name="T4" fmla="*/ 0 w 89"/>
                <a:gd name="T5" fmla="*/ 59 h 59"/>
                <a:gd name="T6" fmla="*/ 86 w 89"/>
                <a:gd name="T7" fmla="*/ 59 h 59"/>
                <a:gd name="T8" fmla="*/ 89 w 89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9">
                  <a:moveTo>
                    <a:pt x="89" y="0"/>
                  </a:moveTo>
                  <a:lnTo>
                    <a:pt x="4" y="0"/>
                  </a:lnTo>
                  <a:lnTo>
                    <a:pt x="0" y="59"/>
                  </a:lnTo>
                  <a:lnTo>
                    <a:pt x="86" y="59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6"/>
            <p:cNvSpPr>
              <a:spLocks/>
            </p:cNvSpPr>
            <p:nvPr userDrawn="1"/>
          </p:nvSpPr>
          <p:spPr bwMode="gray">
            <a:xfrm>
              <a:off x="3265488" y="4478338"/>
              <a:ext cx="142875" cy="104775"/>
            </a:xfrm>
            <a:custGeom>
              <a:avLst/>
              <a:gdLst>
                <a:gd name="T0" fmla="*/ 0 w 90"/>
                <a:gd name="T1" fmla="*/ 66 h 66"/>
                <a:gd name="T2" fmla="*/ 90 w 90"/>
                <a:gd name="T3" fmla="*/ 66 h 66"/>
                <a:gd name="T4" fmla="*/ 87 w 90"/>
                <a:gd name="T5" fmla="*/ 0 h 66"/>
                <a:gd name="T6" fmla="*/ 0 w 90"/>
                <a:gd name="T7" fmla="*/ 0 h 66"/>
                <a:gd name="T8" fmla="*/ 0 w 9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6">
                  <a:moveTo>
                    <a:pt x="0" y="66"/>
                  </a:moveTo>
                  <a:lnTo>
                    <a:pt x="90" y="66"/>
                  </a:lnTo>
                  <a:lnTo>
                    <a:pt x="87" y="0"/>
                  </a:lnTo>
                  <a:lnTo>
                    <a:pt x="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7"/>
            <p:cNvSpPr>
              <a:spLocks/>
            </p:cNvSpPr>
            <p:nvPr userDrawn="1"/>
          </p:nvSpPr>
          <p:spPr bwMode="gray">
            <a:xfrm>
              <a:off x="3265488" y="4365626"/>
              <a:ext cx="136525" cy="93663"/>
            </a:xfrm>
            <a:custGeom>
              <a:avLst/>
              <a:gdLst>
                <a:gd name="T0" fmla="*/ 0 w 86"/>
                <a:gd name="T1" fmla="*/ 59 h 59"/>
                <a:gd name="T2" fmla="*/ 86 w 86"/>
                <a:gd name="T3" fmla="*/ 59 h 59"/>
                <a:gd name="T4" fmla="*/ 84 w 86"/>
                <a:gd name="T5" fmla="*/ 0 h 59"/>
                <a:gd name="T6" fmla="*/ 0 w 86"/>
                <a:gd name="T7" fmla="*/ 0 h 59"/>
                <a:gd name="T8" fmla="*/ 0 w 86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59">
                  <a:moveTo>
                    <a:pt x="0" y="59"/>
                  </a:moveTo>
                  <a:lnTo>
                    <a:pt x="86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8"/>
            <p:cNvSpPr>
              <a:spLocks/>
            </p:cNvSpPr>
            <p:nvPr userDrawn="1"/>
          </p:nvSpPr>
          <p:spPr bwMode="gray">
            <a:xfrm>
              <a:off x="3417888" y="4365626"/>
              <a:ext cx="141288" cy="93663"/>
            </a:xfrm>
            <a:custGeom>
              <a:avLst/>
              <a:gdLst>
                <a:gd name="T0" fmla="*/ 3 w 89"/>
                <a:gd name="T1" fmla="*/ 59 h 59"/>
                <a:gd name="T2" fmla="*/ 89 w 89"/>
                <a:gd name="T3" fmla="*/ 59 h 59"/>
                <a:gd name="T4" fmla="*/ 85 w 89"/>
                <a:gd name="T5" fmla="*/ 0 h 59"/>
                <a:gd name="T6" fmla="*/ 0 w 89"/>
                <a:gd name="T7" fmla="*/ 0 h 59"/>
                <a:gd name="T8" fmla="*/ 3 w 8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9">
                  <a:moveTo>
                    <a:pt x="3" y="59"/>
                  </a:moveTo>
                  <a:lnTo>
                    <a:pt x="89" y="59"/>
                  </a:lnTo>
                  <a:lnTo>
                    <a:pt x="85" y="0"/>
                  </a:lnTo>
                  <a:lnTo>
                    <a:pt x="0" y="0"/>
                  </a:lnTo>
                  <a:lnTo>
                    <a:pt x="3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9"/>
            <p:cNvSpPr>
              <a:spLocks/>
            </p:cNvSpPr>
            <p:nvPr userDrawn="1"/>
          </p:nvSpPr>
          <p:spPr bwMode="gray">
            <a:xfrm>
              <a:off x="2628900" y="4365626"/>
              <a:ext cx="146050" cy="93663"/>
            </a:xfrm>
            <a:custGeom>
              <a:avLst/>
              <a:gdLst>
                <a:gd name="T0" fmla="*/ 92 w 92"/>
                <a:gd name="T1" fmla="*/ 0 h 59"/>
                <a:gd name="T2" fmla="*/ 8 w 92"/>
                <a:gd name="T3" fmla="*/ 0 h 59"/>
                <a:gd name="T4" fmla="*/ 0 w 92"/>
                <a:gd name="T5" fmla="*/ 59 h 59"/>
                <a:gd name="T6" fmla="*/ 86 w 92"/>
                <a:gd name="T7" fmla="*/ 59 h 59"/>
                <a:gd name="T8" fmla="*/ 92 w 9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9">
                  <a:moveTo>
                    <a:pt x="92" y="0"/>
                  </a:moveTo>
                  <a:lnTo>
                    <a:pt x="8" y="0"/>
                  </a:lnTo>
                  <a:lnTo>
                    <a:pt x="0" y="59"/>
                  </a:lnTo>
                  <a:lnTo>
                    <a:pt x="86" y="5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0"/>
            <p:cNvSpPr>
              <a:spLocks/>
            </p:cNvSpPr>
            <p:nvPr userDrawn="1"/>
          </p:nvSpPr>
          <p:spPr bwMode="gray">
            <a:xfrm>
              <a:off x="2449513" y="4478338"/>
              <a:ext cx="155575" cy="104775"/>
            </a:xfrm>
            <a:custGeom>
              <a:avLst/>
              <a:gdLst>
                <a:gd name="T0" fmla="*/ 0 w 98"/>
                <a:gd name="T1" fmla="*/ 66 h 66"/>
                <a:gd name="T2" fmla="*/ 90 w 98"/>
                <a:gd name="T3" fmla="*/ 66 h 66"/>
                <a:gd name="T4" fmla="*/ 98 w 98"/>
                <a:gd name="T5" fmla="*/ 0 h 66"/>
                <a:gd name="T6" fmla="*/ 10 w 98"/>
                <a:gd name="T7" fmla="*/ 0 h 66"/>
                <a:gd name="T8" fmla="*/ 0 w 98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6">
                  <a:moveTo>
                    <a:pt x="0" y="66"/>
                  </a:moveTo>
                  <a:lnTo>
                    <a:pt x="90" y="66"/>
                  </a:lnTo>
                  <a:lnTo>
                    <a:pt x="98" y="0"/>
                  </a:lnTo>
                  <a:lnTo>
                    <a:pt x="1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1"/>
            <p:cNvSpPr>
              <a:spLocks/>
            </p:cNvSpPr>
            <p:nvPr userDrawn="1"/>
          </p:nvSpPr>
          <p:spPr bwMode="gray">
            <a:xfrm>
              <a:off x="2119313" y="4478338"/>
              <a:ext cx="168275" cy="104775"/>
            </a:xfrm>
            <a:custGeom>
              <a:avLst/>
              <a:gdLst>
                <a:gd name="T0" fmla="*/ 106 w 106"/>
                <a:gd name="T1" fmla="*/ 0 h 66"/>
                <a:gd name="T2" fmla="*/ 19 w 106"/>
                <a:gd name="T3" fmla="*/ 0 h 66"/>
                <a:gd name="T4" fmla="*/ 0 w 106"/>
                <a:gd name="T5" fmla="*/ 66 h 66"/>
                <a:gd name="T6" fmla="*/ 91 w 106"/>
                <a:gd name="T7" fmla="*/ 66 h 66"/>
                <a:gd name="T8" fmla="*/ 106 w 10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106" y="0"/>
                  </a:moveTo>
                  <a:lnTo>
                    <a:pt x="19" y="0"/>
                  </a:lnTo>
                  <a:lnTo>
                    <a:pt x="0" y="66"/>
                  </a:lnTo>
                  <a:lnTo>
                    <a:pt x="91" y="6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2"/>
            <p:cNvSpPr>
              <a:spLocks/>
            </p:cNvSpPr>
            <p:nvPr userDrawn="1"/>
          </p:nvSpPr>
          <p:spPr bwMode="gray">
            <a:xfrm>
              <a:off x="2312988" y="4365626"/>
              <a:ext cx="152400" cy="93663"/>
            </a:xfrm>
            <a:custGeom>
              <a:avLst/>
              <a:gdLst>
                <a:gd name="T0" fmla="*/ 0 w 96"/>
                <a:gd name="T1" fmla="*/ 59 h 59"/>
                <a:gd name="T2" fmla="*/ 86 w 96"/>
                <a:gd name="T3" fmla="*/ 59 h 59"/>
                <a:gd name="T4" fmla="*/ 96 w 96"/>
                <a:gd name="T5" fmla="*/ 0 h 59"/>
                <a:gd name="T6" fmla="*/ 12 w 96"/>
                <a:gd name="T7" fmla="*/ 0 h 59"/>
                <a:gd name="T8" fmla="*/ 0 w 96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9">
                  <a:moveTo>
                    <a:pt x="0" y="59"/>
                  </a:moveTo>
                  <a:lnTo>
                    <a:pt x="86" y="59"/>
                  </a:lnTo>
                  <a:lnTo>
                    <a:pt x="96" y="0"/>
                  </a:lnTo>
                  <a:lnTo>
                    <a:pt x="12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3"/>
            <p:cNvSpPr>
              <a:spLocks/>
            </p:cNvSpPr>
            <p:nvPr userDrawn="1"/>
          </p:nvSpPr>
          <p:spPr bwMode="gray">
            <a:xfrm>
              <a:off x="2611438" y="4478338"/>
              <a:ext cx="153988" cy="104775"/>
            </a:xfrm>
            <a:custGeom>
              <a:avLst/>
              <a:gdLst>
                <a:gd name="T0" fmla="*/ 0 w 97"/>
                <a:gd name="T1" fmla="*/ 66 h 66"/>
                <a:gd name="T2" fmla="*/ 91 w 97"/>
                <a:gd name="T3" fmla="*/ 66 h 66"/>
                <a:gd name="T4" fmla="*/ 97 w 97"/>
                <a:gd name="T5" fmla="*/ 0 h 66"/>
                <a:gd name="T6" fmla="*/ 10 w 97"/>
                <a:gd name="T7" fmla="*/ 0 h 66"/>
                <a:gd name="T8" fmla="*/ 0 w 9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0" y="66"/>
                  </a:moveTo>
                  <a:lnTo>
                    <a:pt x="91" y="66"/>
                  </a:lnTo>
                  <a:lnTo>
                    <a:pt x="97" y="0"/>
                  </a:lnTo>
                  <a:lnTo>
                    <a:pt x="1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24"/>
            <p:cNvSpPr>
              <a:spLocks/>
            </p:cNvSpPr>
            <p:nvPr userDrawn="1"/>
          </p:nvSpPr>
          <p:spPr bwMode="gray">
            <a:xfrm>
              <a:off x="2470150" y="4365626"/>
              <a:ext cx="150813" cy="93663"/>
            </a:xfrm>
            <a:custGeom>
              <a:avLst/>
              <a:gdLst>
                <a:gd name="T0" fmla="*/ 0 w 95"/>
                <a:gd name="T1" fmla="*/ 59 h 59"/>
                <a:gd name="T2" fmla="*/ 86 w 95"/>
                <a:gd name="T3" fmla="*/ 59 h 59"/>
                <a:gd name="T4" fmla="*/ 95 w 95"/>
                <a:gd name="T5" fmla="*/ 0 h 59"/>
                <a:gd name="T6" fmla="*/ 11 w 95"/>
                <a:gd name="T7" fmla="*/ 0 h 59"/>
                <a:gd name="T8" fmla="*/ 0 w 95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59">
                  <a:moveTo>
                    <a:pt x="0" y="59"/>
                  </a:moveTo>
                  <a:lnTo>
                    <a:pt x="86" y="59"/>
                  </a:lnTo>
                  <a:lnTo>
                    <a:pt x="95" y="0"/>
                  </a:lnTo>
                  <a:lnTo>
                    <a:pt x="11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5"/>
            <p:cNvSpPr>
              <a:spLocks/>
            </p:cNvSpPr>
            <p:nvPr userDrawn="1"/>
          </p:nvSpPr>
          <p:spPr bwMode="gray">
            <a:xfrm>
              <a:off x="4219575" y="4478338"/>
              <a:ext cx="427038" cy="104775"/>
            </a:xfrm>
            <a:custGeom>
              <a:avLst/>
              <a:gdLst>
                <a:gd name="T0" fmla="*/ 269 w 269"/>
                <a:gd name="T1" fmla="*/ 66 h 66"/>
                <a:gd name="T2" fmla="*/ 249 w 269"/>
                <a:gd name="T3" fmla="*/ 0 h 66"/>
                <a:gd name="T4" fmla="*/ 0 w 269"/>
                <a:gd name="T5" fmla="*/ 0 h 66"/>
                <a:gd name="T6" fmla="*/ 17 w 269"/>
                <a:gd name="T7" fmla="*/ 66 h 66"/>
                <a:gd name="T8" fmla="*/ 269 w 269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66">
                  <a:moveTo>
                    <a:pt x="269" y="66"/>
                  </a:moveTo>
                  <a:lnTo>
                    <a:pt x="249" y="0"/>
                  </a:lnTo>
                  <a:lnTo>
                    <a:pt x="0" y="0"/>
                  </a:lnTo>
                  <a:lnTo>
                    <a:pt x="17" y="66"/>
                  </a:lnTo>
                  <a:lnTo>
                    <a:pt x="269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6"/>
            <p:cNvSpPr>
              <a:spLocks/>
            </p:cNvSpPr>
            <p:nvPr userDrawn="1"/>
          </p:nvSpPr>
          <p:spPr bwMode="gray">
            <a:xfrm>
              <a:off x="4187825" y="4365626"/>
              <a:ext cx="163513" cy="93663"/>
            </a:xfrm>
            <a:custGeom>
              <a:avLst/>
              <a:gdLst>
                <a:gd name="T0" fmla="*/ 17 w 103"/>
                <a:gd name="T1" fmla="*/ 59 h 59"/>
                <a:gd name="T2" fmla="*/ 103 w 103"/>
                <a:gd name="T3" fmla="*/ 59 h 59"/>
                <a:gd name="T4" fmla="*/ 85 w 103"/>
                <a:gd name="T5" fmla="*/ 0 h 59"/>
                <a:gd name="T6" fmla="*/ 0 w 103"/>
                <a:gd name="T7" fmla="*/ 0 h 59"/>
                <a:gd name="T8" fmla="*/ 17 w 103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9">
                  <a:moveTo>
                    <a:pt x="17" y="59"/>
                  </a:moveTo>
                  <a:lnTo>
                    <a:pt x="103" y="59"/>
                  </a:lnTo>
                  <a:lnTo>
                    <a:pt x="85" y="0"/>
                  </a:lnTo>
                  <a:lnTo>
                    <a:pt x="0" y="0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7"/>
            <p:cNvSpPr>
              <a:spLocks/>
            </p:cNvSpPr>
            <p:nvPr userDrawn="1"/>
          </p:nvSpPr>
          <p:spPr bwMode="gray">
            <a:xfrm>
              <a:off x="1957388" y="4478338"/>
              <a:ext cx="169863" cy="104775"/>
            </a:xfrm>
            <a:custGeom>
              <a:avLst/>
              <a:gdLst>
                <a:gd name="T0" fmla="*/ 0 w 107"/>
                <a:gd name="T1" fmla="*/ 66 h 66"/>
                <a:gd name="T2" fmla="*/ 90 w 107"/>
                <a:gd name="T3" fmla="*/ 66 h 66"/>
                <a:gd name="T4" fmla="*/ 107 w 107"/>
                <a:gd name="T5" fmla="*/ 0 h 66"/>
                <a:gd name="T6" fmla="*/ 19 w 107"/>
                <a:gd name="T7" fmla="*/ 0 h 66"/>
                <a:gd name="T8" fmla="*/ 0 w 10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66">
                  <a:moveTo>
                    <a:pt x="0" y="66"/>
                  </a:moveTo>
                  <a:lnTo>
                    <a:pt x="90" y="66"/>
                  </a:lnTo>
                  <a:lnTo>
                    <a:pt x="107" y="0"/>
                  </a:lnTo>
                  <a:lnTo>
                    <a:pt x="19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8"/>
            <p:cNvSpPr>
              <a:spLocks/>
            </p:cNvSpPr>
            <p:nvPr userDrawn="1"/>
          </p:nvSpPr>
          <p:spPr bwMode="gray">
            <a:xfrm>
              <a:off x="4343400" y="4365626"/>
              <a:ext cx="166688" cy="93663"/>
            </a:xfrm>
            <a:custGeom>
              <a:avLst/>
              <a:gdLst>
                <a:gd name="T0" fmla="*/ 0 w 105"/>
                <a:gd name="T1" fmla="*/ 0 h 59"/>
                <a:gd name="T2" fmla="*/ 19 w 105"/>
                <a:gd name="T3" fmla="*/ 59 h 59"/>
                <a:gd name="T4" fmla="*/ 105 w 105"/>
                <a:gd name="T5" fmla="*/ 59 h 59"/>
                <a:gd name="T6" fmla="*/ 83 w 105"/>
                <a:gd name="T7" fmla="*/ 0 h 59"/>
                <a:gd name="T8" fmla="*/ 0 w 105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59">
                  <a:moveTo>
                    <a:pt x="0" y="0"/>
                  </a:moveTo>
                  <a:lnTo>
                    <a:pt x="19" y="59"/>
                  </a:lnTo>
                  <a:lnTo>
                    <a:pt x="105" y="59"/>
                  </a:lnTo>
                  <a:lnTo>
                    <a:pt x="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9"/>
            <p:cNvSpPr>
              <a:spLocks/>
            </p:cNvSpPr>
            <p:nvPr userDrawn="1"/>
          </p:nvSpPr>
          <p:spPr bwMode="gray">
            <a:xfrm>
              <a:off x="4378325" y="4478338"/>
              <a:ext cx="174625" cy="104775"/>
            </a:xfrm>
            <a:custGeom>
              <a:avLst/>
              <a:gdLst>
                <a:gd name="T0" fmla="*/ 110 w 110"/>
                <a:gd name="T1" fmla="*/ 66 h 66"/>
                <a:gd name="T2" fmla="*/ 87 w 110"/>
                <a:gd name="T3" fmla="*/ 0 h 66"/>
                <a:gd name="T4" fmla="*/ 0 w 110"/>
                <a:gd name="T5" fmla="*/ 0 h 66"/>
                <a:gd name="T6" fmla="*/ 20 w 110"/>
                <a:gd name="T7" fmla="*/ 66 h 66"/>
                <a:gd name="T8" fmla="*/ 110 w 11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6">
                  <a:moveTo>
                    <a:pt x="110" y="66"/>
                  </a:moveTo>
                  <a:lnTo>
                    <a:pt x="87" y="0"/>
                  </a:lnTo>
                  <a:lnTo>
                    <a:pt x="0" y="0"/>
                  </a:lnTo>
                  <a:lnTo>
                    <a:pt x="20" y="66"/>
                  </a:lnTo>
                  <a:lnTo>
                    <a:pt x="11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0"/>
            <p:cNvSpPr>
              <a:spLocks/>
            </p:cNvSpPr>
            <p:nvPr userDrawn="1"/>
          </p:nvSpPr>
          <p:spPr bwMode="gray">
            <a:xfrm>
              <a:off x="3900488" y="4478338"/>
              <a:ext cx="160338" cy="104775"/>
            </a:xfrm>
            <a:custGeom>
              <a:avLst/>
              <a:gdLst>
                <a:gd name="T0" fmla="*/ 0 w 101"/>
                <a:gd name="T1" fmla="*/ 0 h 66"/>
                <a:gd name="T2" fmla="*/ 11 w 101"/>
                <a:gd name="T3" fmla="*/ 66 h 66"/>
                <a:gd name="T4" fmla="*/ 101 w 101"/>
                <a:gd name="T5" fmla="*/ 66 h 66"/>
                <a:gd name="T6" fmla="*/ 88 w 101"/>
                <a:gd name="T7" fmla="*/ 0 h 66"/>
                <a:gd name="T8" fmla="*/ 0 w 10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6">
                  <a:moveTo>
                    <a:pt x="0" y="0"/>
                  </a:moveTo>
                  <a:lnTo>
                    <a:pt x="11" y="66"/>
                  </a:lnTo>
                  <a:lnTo>
                    <a:pt x="101" y="66"/>
                  </a:lnTo>
                  <a:lnTo>
                    <a:pt x="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1"/>
            <p:cNvSpPr>
              <a:spLocks/>
            </p:cNvSpPr>
            <p:nvPr userDrawn="1"/>
          </p:nvSpPr>
          <p:spPr bwMode="gray">
            <a:xfrm>
              <a:off x="4059238" y="4478338"/>
              <a:ext cx="168275" cy="104775"/>
            </a:xfrm>
            <a:custGeom>
              <a:avLst/>
              <a:gdLst>
                <a:gd name="T0" fmla="*/ 106 w 106"/>
                <a:gd name="T1" fmla="*/ 66 h 66"/>
                <a:gd name="T2" fmla="*/ 87 w 106"/>
                <a:gd name="T3" fmla="*/ 0 h 66"/>
                <a:gd name="T4" fmla="*/ 0 w 106"/>
                <a:gd name="T5" fmla="*/ 0 h 66"/>
                <a:gd name="T6" fmla="*/ 15 w 106"/>
                <a:gd name="T7" fmla="*/ 66 h 66"/>
                <a:gd name="T8" fmla="*/ 106 w 10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106" y="66"/>
                  </a:moveTo>
                  <a:lnTo>
                    <a:pt x="87" y="0"/>
                  </a:lnTo>
                  <a:lnTo>
                    <a:pt x="0" y="0"/>
                  </a:lnTo>
                  <a:lnTo>
                    <a:pt x="15" y="66"/>
                  </a:lnTo>
                  <a:lnTo>
                    <a:pt x="106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2"/>
            <p:cNvSpPr>
              <a:spLocks/>
            </p:cNvSpPr>
            <p:nvPr userDrawn="1"/>
          </p:nvSpPr>
          <p:spPr bwMode="gray">
            <a:xfrm>
              <a:off x="3741738" y="4478338"/>
              <a:ext cx="157163" cy="104775"/>
            </a:xfrm>
            <a:custGeom>
              <a:avLst/>
              <a:gdLst>
                <a:gd name="T0" fmla="*/ 0 w 99"/>
                <a:gd name="T1" fmla="*/ 0 h 66"/>
                <a:gd name="T2" fmla="*/ 8 w 99"/>
                <a:gd name="T3" fmla="*/ 66 h 66"/>
                <a:gd name="T4" fmla="*/ 99 w 99"/>
                <a:gd name="T5" fmla="*/ 66 h 66"/>
                <a:gd name="T6" fmla="*/ 88 w 99"/>
                <a:gd name="T7" fmla="*/ 0 h 66"/>
                <a:gd name="T8" fmla="*/ 0 w 99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6">
                  <a:moveTo>
                    <a:pt x="0" y="0"/>
                  </a:moveTo>
                  <a:lnTo>
                    <a:pt x="8" y="66"/>
                  </a:lnTo>
                  <a:lnTo>
                    <a:pt x="99" y="66"/>
                  </a:lnTo>
                  <a:lnTo>
                    <a:pt x="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33"/>
            <p:cNvSpPr>
              <a:spLocks/>
            </p:cNvSpPr>
            <p:nvPr userDrawn="1"/>
          </p:nvSpPr>
          <p:spPr bwMode="gray">
            <a:xfrm>
              <a:off x="4035425" y="4365626"/>
              <a:ext cx="157163" cy="93663"/>
            </a:xfrm>
            <a:custGeom>
              <a:avLst/>
              <a:gdLst>
                <a:gd name="T0" fmla="*/ 13 w 99"/>
                <a:gd name="T1" fmla="*/ 59 h 59"/>
                <a:gd name="T2" fmla="*/ 99 w 99"/>
                <a:gd name="T3" fmla="*/ 59 h 59"/>
                <a:gd name="T4" fmla="*/ 84 w 99"/>
                <a:gd name="T5" fmla="*/ 0 h 59"/>
                <a:gd name="T6" fmla="*/ 0 w 99"/>
                <a:gd name="T7" fmla="*/ 0 h 59"/>
                <a:gd name="T8" fmla="*/ 13 w 9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59">
                  <a:moveTo>
                    <a:pt x="13" y="59"/>
                  </a:moveTo>
                  <a:lnTo>
                    <a:pt x="99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13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34"/>
            <p:cNvSpPr>
              <a:spLocks/>
            </p:cNvSpPr>
            <p:nvPr userDrawn="1"/>
          </p:nvSpPr>
          <p:spPr bwMode="gray">
            <a:xfrm>
              <a:off x="3725863" y="4365626"/>
              <a:ext cx="150813" cy="93663"/>
            </a:xfrm>
            <a:custGeom>
              <a:avLst/>
              <a:gdLst>
                <a:gd name="T0" fmla="*/ 9 w 95"/>
                <a:gd name="T1" fmla="*/ 59 h 59"/>
                <a:gd name="T2" fmla="*/ 95 w 95"/>
                <a:gd name="T3" fmla="*/ 59 h 59"/>
                <a:gd name="T4" fmla="*/ 86 w 95"/>
                <a:gd name="T5" fmla="*/ 0 h 59"/>
                <a:gd name="T6" fmla="*/ 0 w 95"/>
                <a:gd name="T7" fmla="*/ 0 h 59"/>
                <a:gd name="T8" fmla="*/ 9 w 95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59">
                  <a:moveTo>
                    <a:pt x="9" y="59"/>
                  </a:moveTo>
                  <a:lnTo>
                    <a:pt x="95" y="59"/>
                  </a:lnTo>
                  <a:lnTo>
                    <a:pt x="86" y="0"/>
                  </a:lnTo>
                  <a:lnTo>
                    <a:pt x="0" y="0"/>
                  </a:lnTo>
                  <a:lnTo>
                    <a:pt x="9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35"/>
            <p:cNvSpPr>
              <a:spLocks/>
            </p:cNvSpPr>
            <p:nvPr userDrawn="1"/>
          </p:nvSpPr>
          <p:spPr bwMode="gray">
            <a:xfrm>
              <a:off x="3571875" y="4365626"/>
              <a:ext cx="146050" cy="93663"/>
            </a:xfrm>
            <a:custGeom>
              <a:avLst/>
              <a:gdLst>
                <a:gd name="T0" fmla="*/ 6 w 92"/>
                <a:gd name="T1" fmla="*/ 59 h 59"/>
                <a:gd name="T2" fmla="*/ 92 w 92"/>
                <a:gd name="T3" fmla="*/ 59 h 59"/>
                <a:gd name="T4" fmla="*/ 84 w 92"/>
                <a:gd name="T5" fmla="*/ 0 h 59"/>
                <a:gd name="T6" fmla="*/ 0 w 92"/>
                <a:gd name="T7" fmla="*/ 0 h 59"/>
                <a:gd name="T8" fmla="*/ 6 w 92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9">
                  <a:moveTo>
                    <a:pt x="6" y="59"/>
                  </a:moveTo>
                  <a:lnTo>
                    <a:pt x="92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36"/>
            <p:cNvSpPr>
              <a:spLocks/>
            </p:cNvSpPr>
            <p:nvPr userDrawn="1"/>
          </p:nvSpPr>
          <p:spPr bwMode="gray">
            <a:xfrm>
              <a:off x="3581400" y="4478338"/>
              <a:ext cx="153988" cy="104775"/>
            </a:xfrm>
            <a:custGeom>
              <a:avLst/>
              <a:gdLst>
                <a:gd name="T0" fmla="*/ 6 w 97"/>
                <a:gd name="T1" fmla="*/ 66 h 66"/>
                <a:gd name="T2" fmla="*/ 97 w 97"/>
                <a:gd name="T3" fmla="*/ 66 h 66"/>
                <a:gd name="T4" fmla="*/ 88 w 97"/>
                <a:gd name="T5" fmla="*/ 0 h 66"/>
                <a:gd name="T6" fmla="*/ 0 w 97"/>
                <a:gd name="T7" fmla="*/ 0 h 66"/>
                <a:gd name="T8" fmla="*/ 6 w 9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6" y="66"/>
                  </a:moveTo>
                  <a:lnTo>
                    <a:pt x="97" y="66"/>
                  </a:lnTo>
                  <a:lnTo>
                    <a:pt x="88" y="0"/>
                  </a:lnTo>
                  <a:lnTo>
                    <a:pt x="0" y="0"/>
                  </a:lnTo>
                  <a:lnTo>
                    <a:pt x="6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7"/>
            <p:cNvSpPr>
              <a:spLocks/>
            </p:cNvSpPr>
            <p:nvPr userDrawn="1"/>
          </p:nvSpPr>
          <p:spPr bwMode="gray">
            <a:xfrm>
              <a:off x="3422650" y="4478338"/>
              <a:ext cx="149225" cy="104775"/>
            </a:xfrm>
            <a:custGeom>
              <a:avLst/>
              <a:gdLst>
                <a:gd name="T0" fmla="*/ 3 w 94"/>
                <a:gd name="T1" fmla="*/ 66 h 66"/>
                <a:gd name="T2" fmla="*/ 94 w 94"/>
                <a:gd name="T3" fmla="*/ 66 h 66"/>
                <a:gd name="T4" fmla="*/ 88 w 94"/>
                <a:gd name="T5" fmla="*/ 0 h 66"/>
                <a:gd name="T6" fmla="*/ 0 w 94"/>
                <a:gd name="T7" fmla="*/ 0 h 66"/>
                <a:gd name="T8" fmla="*/ 3 w 9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66">
                  <a:moveTo>
                    <a:pt x="3" y="66"/>
                  </a:moveTo>
                  <a:lnTo>
                    <a:pt x="94" y="66"/>
                  </a:lnTo>
                  <a:lnTo>
                    <a:pt x="88" y="0"/>
                  </a:lnTo>
                  <a:lnTo>
                    <a:pt x="0" y="0"/>
                  </a:lnTo>
                  <a:lnTo>
                    <a:pt x="3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8"/>
            <p:cNvSpPr>
              <a:spLocks/>
            </p:cNvSpPr>
            <p:nvPr userDrawn="1"/>
          </p:nvSpPr>
          <p:spPr bwMode="gray">
            <a:xfrm>
              <a:off x="3881438" y="4365626"/>
              <a:ext cx="153988" cy="93663"/>
            </a:xfrm>
            <a:custGeom>
              <a:avLst/>
              <a:gdLst>
                <a:gd name="T0" fmla="*/ 11 w 97"/>
                <a:gd name="T1" fmla="*/ 59 h 59"/>
                <a:gd name="T2" fmla="*/ 97 w 97"/>
                <a:gd name="T3" fmla="*/ 59 h 59"/>
                <a:gd name="T4" fmla="*/ 84 w 97"/>
                <a:gd name="T5" fmla="*/ 0 h 59"/>
                <a:gd name="T6" fmla="*/ 0 w 97"/>
                <a:gd name="T7" fmla="*/ 0 h 59"/>
                <a:gd name="T8" fmla="*/ 11 w 97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59">
                  <a:moveTo>
                    <a:pt x="11" y="59"/>
                  </a:moveTo>
                  <a:lnTo>
                    <a:pt x="97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11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9"/>
            <p:cNvSpPr>
              <a:spLocks/>
            </p:cNvSpPr>
            <p:nvPr userDrawn="1"/>
          </p:nvSpPr>
          <p:spPr bwMode="gray">
            <a:xfrm>
              <a:off x="4497388" y="4365626"/>
              <a:ext cx="176213" cy="93663"/>
            </a:xfrm>
            <a:custGeom>
              <a:avLst/>
              <a:gdLst>
                <a:gd name="T0" fmla="*/ 22 w 111"/>
                <a:gd name="T1" fmla="*/ 59 h 59"/>
                <a:gd name="T2" fmla="*/ 111 w 111"/>
                <a:gd name="T3" fmla="*/ 59 h 59"/>
                <a:gd name="T4" fmla="*/ 88 w 111"/>
                <a:gd name="T5" fmla="*/ 0 h 59"/>
                <a:gd name="T6" fmla="*/ 0 w 111"/>
                <a:gd name="T7" fmla="*/ 0 h 59"/>
                <a:gd name="T8" fmla="*/ 22 w 111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59">
                  <a:moveTo>
                    <a:pt x="22" y="59"/>
                  </a:moveTo>
                  <a:lnTo>
                    <a:pt x="111" y="59"/>
                  </a:lnTo>
                  <a:lnTo>
                    <a:pt x="88" y="0"/>
                  </a:lnTo>
                  <a:lnTo>
                    <a:pt x="0" y="0"/>
                  </a:lnTo>
                  <a:lnTo>
                    <a:pt x="22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40"/>
            <p:cNvSpPr>
              <a:spLocks/>
            </p:cNvSpPr>
            <p:nvPr userDrawn="1"/>
          </p:nvSpPr>
          <p:spPr bwMode="gray">
            <a:xfrm>
              <a:off x="2933700" y="4602163"/>
              <a:ext cx="309563" cy="104775"/>
            </a:xfrm>
            <a:custGeom>
              <a:avLst/>
              <a:gdLst>
                <a:gd name="T0" fmla="*/ 195 w 195"/>
                <a:gd name="T1" fmla="*/ 0 h 66"/>
                <a:gd name="T2" fmla="*/ 3 w 195"/>
                <a:gd name="T3" fmla="*/ 0 h 66"/>
                <a:gd name="T4" fmla="*/ 0 w 195"/>
                <a:gd name="T5" fmla="*/ 66 h 66"/>
                <a:gd name="T6" fmla="*/ 195 w 195"/>
                <a:gd name="T7" fmla="*/ 66 h 66"/>
                <a:gd name="T8" fmla="*/ 195 w 195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66">
                  <a:moveTo>
                    <a:pt x="195" y="0"/>
                  </a:moveTo>
                  <a:lnTo>
                    <a:pt x="3" y="0"/>
                  </a:lnTo>
                  <a:lnTo>
                    <a:pt x="0" y="66"/>
                  </a:lnTo>
                  <a:lnTo>
                    <a:pt x="195" y="66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41"/>
            <p:cNvSpPr>
              <a:spLocks/>
            </p:cNvSpPr>
            <p:nvPr userDrawn="1"/>
          </p:nvSpPr>
          <p:spPr bwMode="gray">
            <a:xfrm>
              <a:off x="3594100" y="4602163"/>
              <a:ext cx="158750" cy="104775"/>
            </a:xfrm>
            <a:custGeom>
              <a:avLst/>
              <a:gdLst>
                <a:gd name="T0" fmla="*/ 90 w 100"/>
                <a:gd name="T1" fmla="*/ 0 h 66"/>
                <a:gd name="T2" fmla="*/ 0 w 100"/>
                <a:gd name="T3" fmla="*/ 0 h 66"/>
                <a:gd name="T4" fmla="*/ 4 w 100"/>
                <a:gd name="T5" fmla="*/ 66 h 66"/>
                <a:gd name="T6" fmla="*/ 100 w 100"/>
                <a:gd name="T7" fmla="*/ 66 h 66"/>
                <a:gd name="T8" fmla="*/ 90 w 10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6">
                  <a:moveTo>
                    <a:pt x="90" y="0"/>
                  </a:moveTo>
                  <a:lnTo>
                    <a:pt x="0" y="0"/>
                  </a:lnTo>
                  <a:lnTo>
                    <a:pt x="4" y="66"/>
                  </a:lnTo>
                  <a:lnTo>
                    <a:pt x="100" y="6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42"/>
            <p:cNvSpPr>
              <a:spLocks/>
            </p:cNvSpPr>
            <p:nvPr userDrawn="1"/>
          </p:nvSpPr>
          <p:spPr bwMode="gray">
            <a:xfrm>
              <a:off x="3922713" y="4602163"/>
              <a:ext cx="168275" cy="104775"/>
            </a:xfrm>
            <a:custGeom>
              <a:avLst/>
              <a:gdLst>
                <a:gd name="T0" fmla="*/ 90 w 106"/>
                <a:gd name="T1" fmla="*/ 0 h 66"/>
                <a:gd name="T2" fmla="*/ 0 w 106"/>
                <a:gd name="T3" fmla="*/ 0 h 66"/>
                <a:gd name="T4" fmla="*/ 11 w 106"/>
                <a:gd name="T5" fmla="*/ 66 h 66"/>
                <a:gd name="T6" fmla="*/ 106 w 106"/>
                <a:gd name="T7" fmla="*/ 66 h 66"/>
                <a:gd name="T8" fmla="*/ 90 w 10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90" y="0"/>
                  </a:moveTo>
                  <a:lnTo>
                    <a:pt x="0" y="0"/>
                  </a:lnTo>
                  <a:lnTo>
                    <a:pt x="11" y="66"/>
                  </a:lnTo>
                  <a:lnTo>
                    <a:pt x="106" y="6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43"/>
            <p:cNvSpPr>
              <a:spLocks/>
            </p:cNvSpPr>
            <p:nvPr userDrawn="1"/>
          </p:nvSpPr>
          <p:spPr bwMode="gray">
            <a:xfrm>
              <a:off x="3265488" y="4602163"/>
              <a:ext cx="147638" cy="104775"/>
            </a:xfrm>
            <a:custGeom>
              <a:avLst/>
              <a:gdLst>
                <a:gd name="T0" fmla="*/ 90 w 93"/>
                <a:gd name="T1" fmla="*/ 0 h 66"/>
                <a:gd name="T2" fmla="*/ 0 w 93"/>
                <a:gd name="T3" fmla="*/ 0 h 66"/>
                <a:gd name="T4" fmla="*/ 0 w 93"/>
                <a:gd name="T5" fmla="*/ 66 h 66"/>
                <a:gd name="T6" fmla="*/ 93 w 93"/>
                <a:gd name="T7" fmla="*/ 66 h 66"/>
                <a:gd name="T8" fmla="*/ 90 w 9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66">
                  <a:moveTo>
                    <a:pt x="90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93" y="6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44"/>
            <p:cNvSpPr>
              <a:spLocks/>
            </p:cNvSpPr>
            <p:nvPr userDrawn="1"/>
          </p:nvSpPr>
          <p:spPr bwMode="gray">
            <a:xfrm>
              <a:off x="3427413" y="4602163"/>
              <a:ext cx="153988" cy="104775"/>
            </a:xfrm>
            <a:custGeom>
              <a:avLst/>
              <a:gdLst>
                <a:gd name="T0" fmla="*/ 93 w 97"/>
                <a:gd name="T1" fmla="*/ 0 h 66"/>
                <a:gd name="T2" fmla="*/ 0 w 97"/>
                <a:gd name="T3" fmla="*/ 0 h 66"/>
                <a:gd name="T4" fmla="*/ 3 w 97"/>
                <a:gd name="T5" fmla="*/ 66 h 66"/>
                <a:gd name="T6" fmla="*/ 97 w 97"/>
                <a:gd name="T7" fmla="*/ 66 h 66"/>
                <a:gd name="T8" fmla="*/ 93 w 9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93" y="0"/>
                  </a:moveTo>
                  <a:lnTo>
                    <a:pt x="0" y="0"/>
                  </a:lnTo>
                  <a:lnTo>
                    <a:pt x="3" y="66"/>
                  </a:lnTo>
                  <a:lnTo>
                    <a:pt x="97" y="6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45"/>
            <p:cNvSpPr>
              <a:spLocks/>
            </p:cNvSpPr>
            <p:nvPr userDrawn="1"/>
          </p:nvSpPr>
          <p:spPr bwMode="gray">
            <a:xfrm>
              <a:off x="4086225" y="4602163"/>
              <a:ext cx="173038" cy="104775"/>
            </a:xfrm>
            <a:custGeom>
              <a:avLst/>
              <a:gdLst>
                <a:gd name="T0" fmla="*/ 92 w 109"/>
                <a:gd name="T1" fmla="*/ 0 h 66"/>
                <a:gd name="T2" fmla="*/ 0 w 109"/>
                <a:gd name="T3" fmla="*/ 0 h 66"/>
                <a:gd name="T4" fmla="*/ 15 w 109"/>
                <a:gd name="T5" fmla="*/ 66 h 66"/>
                <a:gd name="T6" fmla="*/ 109 w 109"/>
                <a:gd name="T7" fmla="*/ 66 h 66"/>
                <a:gd name="T8" fmla="*/ 92 w 109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6">
                  <a:moveTo>
                    <a:pt x="92" y="0"/>
                  </a:moveTo>
                  <a:lnTo>
                    <a:pt x="0" y="0"/>
                  </a:lnTo>
                  <a:lnTo>
                    <a:pt x="15" y="66"/>
                  </a:lnTo>
                  <a:lnTo>
                    <a:pt x="109" y="6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6"/>
            <p:cNvSpPr>
              <a:spLocks/>
            </p:cNvSpPr>
            <p:nvPr userDrawn="1"/>
          </p:nvSpPr>
          <p:spPr bwMode="gray">
            <a:xfrm>
              <a:off x="3757613" y="4602163"/>
              <a:ext cx="161925" cy="104775"/>
            </a:xfrm>
            <a:custGeom>
              <a:avLst/>
              <a:gdLst>
                <a:gd name="T0" fmla="*/ 92 w 102"/>
                <a:gd name="T1" fmla="*/ 0 h 66"/>
                <a:gd name="T2" fmla="*/ 0 w 102"/>
                <a:gd name="T3" fmla="*/ 0 h 66"/>
                <a:gd name="T4" fmla="*/ 9 w 102"/>
                <a:gd name="T5" fmla="*/ 66 h 66"/>
                <a:gd name="T6" fmla="*/ 102 w 102"/>
                <a:gd name="T7" fmla="*/ 66 h 66"/>
                <a:gd name="T8" fmla="*/ 92 w 102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6">
                  <a:moveTo>
                    <a:pt x="92" y="0"/>
                  </a:moveTo>
                  <a:lnTo>
                    <a:pt x="0" y="0"/>
                  </a:lnTo>
                  <a:lnTo>
                    <a:pt x="9" y="66"/>
                  </a:lnTo>
                  <a:lnTo>
                    <a:pt x="102" y="6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7"/>
            <p:cNvSpPr>
              <a:spLocks/>
            </p:cNvSpPr>
            <p:nvPr userDrawn="1"/>
          </p:nvSpPr>
          <p:spPr bwMode="gray">
            <a:xfrm>
              <a:off x="1554163" y="4602163"/>
              <a:ext cx="212725" cy="104775"/>
            </a:xfrm>
            <a:custGeom>
              <a:avLst/>
              <a:gdLst>
                <a:gd name="T0" fmla="*/ 134 w 134"/>
                <a:gd name="T1" fmla="*/ 0 h 66"/>
                <a:gd name="T2" fmla="*/ 25 w 134"/>
                <a:gd name="T3" fmla="*/ 0 h 66"/>
                <a:gd name="T4" fmla="*/ 0 w 134"/>
                <a:gd name="T5" fmla="*/ 66 h 66"/>
                <a:gd name="T6" fmla="*/ 111 w 134"/>
                <a:gd name="T7" fmla="*/ 66 h 66"/>
                <a:gd name="T8" fmla="*/ 134 w 134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66">
                  <a:moveTo>
                    <a:pt x="134" y="0"/>
                  </a:moveTo>
                  <a:lnTo>
                    <a:pt x="25" y="0"/>
                  </a:lnTo>
                  <a:lnTo>
                    <a:pt x="0" y="66"/>
                  </a:lnTo>
                  <a:lnTo>
                    <a:pt x="111" y="66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48"/>
            <p:cNvSpPr>
              <a:spLocks/>
            </p:cNvSpPr>
            <p:nvPr userDrawn="1"/>
          </p:nvSpPr>
          <p:spPr bwMode="gray">
            <a:xfrm>
              <a:off x="4251325" y="4602163"/>
              <a:ext cx="176213" cy="104775"/>
            </a:xfrm>
            <a:custGeom>
              <a:avLst/>
              <a:gdLst>
                <a:gd name="T0" fmla="*/ 91 w 111"/>
                <a:gd name="T1" fmla="*/ 0 h 66"/>
                <a:gd name="T2" fmla="*/ 0 w 111"/>
                <a:gd name="T3" fmla="*/ 0 h 66"/>
                <a:gd name="T4" fmla="*/ 17 w 111"/>
                <a:gd name="T5" fmla="*/ 66 h 66"/>
                <a:gd name="T6" fmla="*/ 111 w 111"/>
                <a:gd name="T7" fmla="*/ 66 h 66"/>
                <a:gd name="T8" fmla="*/ 91 w 11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66">
                  <a:moveTo>
                    <a:pt x="91" y="0"/>
                  </a:moveTo>
                  <a:lnTo>
                    <a:pt x="0" y="0"/>
                  </a:lnTo>
                  <a:lnTo>
                    <a:pt x="17" y="66"/>
                  </a:lnTo>
                  <a:lnTo>
                    <a:pt x="111" y="6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49"/>
            <p:cNvSpPr>
              <a:spLocks/>
            </p:cNvSpPr>
            <p:nvPr userDrawn="1"/>
          </p:nvSpPr>
          <p:spPr bwMode="gray">
            <a:xfrm>
              <a:off x="4579938" y="4602163"/>
              <a:ext cx="190500" cy="104775"/>
            </a:xfrm>
            <a:custGeom>
              <a:avLst/>
              <a:gdLst>
                <a:gd name="T0" fmla="*/ 0 w 120"/>
                <a:gd name="T1" fmla="*/ 0 h 66"/>
                <a:gd name="T2" fmla="*/ 23 w 120"/>
                <a:gd name="T3" fmla="*/ 66 h 66"/>
                <a:gd name="T4" fmla="*/ 120 w 120"/>
                <a:gd name="T5" fmla="*/ 66 h 66"/>
                <a:gd name="T6" fmla="*/ 94 w 120"/>
                <a:gd name="T7" fmla="*/ 0 h 66"/>
                <a:gd name="T8" fmla="*/ 0 w 12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66">
                  <a:moveTo>
                    <a:pt x="0" y="0"/>
                  </a:moveTo>
                  <a:lnTo>
                    <a:pt x="23" y="66"/>
                  </a:lnTo>
                  <a:lnTo>
                    <a:pt x="120" y="66"/>
                  </a:lnTo>
                  <a:lnTo>
                    <a:pt x="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50"/>
            <p:cNvSpPr>
              <a:spLocks/>
            </p:cNvSpPr>
            <p:nvPr userDrawn="1"/>
          </p:nvSpPr>
          <p:spPr bwMode="gray">
            <a:xfrm>
              <a:off x="1671638" y="4365626"/>
              <a:ext cx="177800" cy="93663"/>
            </a:xfrm>
            <a:custGeom>
              <a:avLst/>
              <a:gdLst>
                <a:gd name="T0" fmla="*/ 91 w 112"/>
                <a:gd name="T1" fmla="*/ 59 h 59"/>
                <a:gd name="T2" fmla="*/ 112 w 112"/>
                <a:gd name="T3" fmla="*/ 0 h 59"/>
                <a:gd name="T4" fmla="*/ 23 w 112"/>
                <a:gd name="T5" fmla="*/ 0 h 59"/>
                <a:gd name="T6" fmla="*/ 0 w 112"/>
                <a:gd name="T7" fmla="*/ 59 h 59"/>
                <a:gd name="T8" fmla="*/ 91 w 112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91" y="59"/>
                  </a:moveTo>
                  <a:lnTo>
                    <a:pt x="112" y="0"/>
                  </a:lnTo>
                  <a:lnTo>
                    <a:pt x="23" y="0"/>
                  </a:lnTo>
                  <a:lnTo>
                    <a:pt x="0" y="59"/>
                  </a:lnTo>
                  <a:lnTo>
                    <a:pt x="91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51"/>
            <p:cNvSpPr>
              <a:spLocks/>
            </p:cNvSpPr>
            <p:nvPr userDrawn="1"/>
          </p:nvSpPr>
          <p:spPr bwMode="gray">
            <a:xfrm>
              <a:off x="4538663" y="4478338"/>
              <a:ext cx="182563" cy="104775"/>
            </a:xfrm>
            <a:custGeom>
              <a:avLst/>
              <a:gdLst>
                <a:gd name="T0" fmla="*/ 89 w 115"/>
                <a:gd name="T1" fmla="*/ 0 h 66"/>
                <a:gd name="T2" fmla="*/ 0 w 115"/>
                <a:gd name="T3" fmla="*/ 0 h 66"/>
                <a:gd name="T4" fmla="*/ 22 w 115"/>
                <a:gd name="T5" fmla="*/ 66 h 66"/>
                <a:gd name="T6" fmla="*/ 115 w 115"/>
                <a:gd name="T7" fmla="*/ 66 h 66"/>
                <a:gd name="T8" fmla="*/ 89 w 115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66">
                  <a:moveTo>
                    <a:pt x="89" y="0"/>
                  </a:moveTo>
                  <a:lnTo>
                    <a:pt x="0" y="0"/>
                  </a:lnTo>
                  <a:lnTo>
                    <a:pt x="22" y="66"/>
                  </a:lnTo>
                  <a:lnTo>
                    <a:pt x="115" y="66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52"/>
            <p:cNvSpPr>
              <a:spLocks/>
            </p:cNvSpPr>
            <p:nvPr userDrawn="1"/>
          </p:nvSpPr>
          <p:spPr bwMode="gray">
            <a:xfrm>
              <a:off x="4416425" y="4602163"/>
              <a:ext cx="180975" cy="104775"/>
            </a:xfrm>
            <a:custGeom>
              <a:avLst/>
              <a:gdLst>
                <a:gd name="T0" fmla="*/ 91 w 114"/>
                <a:gd name="T1" fmla="*/ 0 h 66"/>
                <a:gd name="T2" fmla="*/ 0 w 114"/>
                <a:gd name="T3" fmla="*/ 0 h 66"/>
                <a:gd name="T4" fmla="*/ 20 w 114"/>
                <a:gd name="T5" fmla="*/ 66 h 66"/>
                <a:gd name="T6" fmla="*/ 114 w 114"/>
                <a:gd name="T7" fmla="*/ 66 h 66"/>
                <a:gd name="T8" fmla="*/ 91 w 114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6">
                  <a:moveTo>
                    <a:pt x="91" y="0"/>
                  </a:moveTo>
                  <a:lnTo>
                    <a:pt x="0" y="0"/>
                  </a:lnTo>
                  <a:lnTo>
                    <a:pt x="20" y="66"/>
                  </a:lnTo>
                  <a:lnTo>
                    <a:pt x="114" y="6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53"/>
            <p:cNvSpPr>
              <a:spLocks/>
            </p:cNvSpPr>
            <p:nvPr userDrawn="1"/>
          </p:nvSpPr>
          <p:spPr bwMode="gray">
            <a:xfrm>
              <a:off x="2286000" y="4478338"/>
              <a:ext cx="160338" cy="104775"/>
            </a:xfrm>
            <a:custGeom>
              <a:avLst/>
              <a:gdLst>
                <a:gd name="T0" fmla="*/ 101 w 101"/>
                <a:gd name="T1" fmla="*/ 0 h 66"/>
                <a:gd name="T2" fmla="*/ 14 w 101"/>
                <a:gd name="T3" fmla="*/ 0 h 66"/>
                <a:gd name="T4" fmla="*/ 0 w 101"/>
                <a:gd name="T5" fmla="*/ 66 h 66"/>
                <a:gd name="T6" fmla="*/ 90 w 101"/>
                <a:gd name="T7" fmla="*/ 66 h 66"/>
                <a:gd name="T8" fmla="*/ 101 w 10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6">
                  <a:moveTo>
                    <a:pt x="101" y="0"/>
                  </a:moveTo>
                  <a:lnTo>
                    <a:pt x="14" y="0"/>
                  </a:lnTo>
                  <a:lnTo>
                    <a:pt x="0" y="66"/>
                  </a:lnTo>
                  <a:lnTo>
                    <a:pt x="90" y="66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54"/>
            <p:cNvSpPr>
              <a:spLocks/>
            </p:cNvSpPr>
            <p:nvPr userDrawn="1"/>
          </p:nvSpPr>
          <p:spPr bwMode="gray">
            <a:xfrm>
              <a:off x="1793875" y="4478338"/>
              <a:ext cx="174625" cy="104775"/>
            </a:xfrm>
            <a:custGeom>
              <a:avLst/>
              <a:gdLst>
                <a:gd name="T0" fmla="*/ 0 w 110"/>
                <a:gd name="T1" fmla="*/ 66 h 66"/>
                <a:gd name="T2" fmla="*/ 90 w 110"/>
                <a:gd name="T3" fmla="*/ 66 h 66"/>
                <a:gd name="T4" fmla="*/ 110 w 110"/>
                <a:gd name="T5" fmla="*/ 0 h 66"/>
                <a:gd name="T6" fmla="*/ 23 w 110"/>
                <a:gd name="T7" fmla="*/ 0 h 66"/>
                <a:gd name="T8" fmla="*/ 0 w 11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6">
                  <a:moveTo>
                    <a:pt x="0" y="66"/>
                  </a:moveTo>
                  <a:lnTo>
                    <a:pt x="90" y="66"/>
                  </a:lnTo>
                  <a:lnTo>
                    <a:pt x="110" y="0"/>
                  </a:lnTo>
                  <a:lnTo>
                    <a:pt x="23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55"/>
            <p:cNvSpPr>
              <a:spLocks/>
            </p:cNvSpPr>
            <p:nvPr userDrawn="1"/>
          </p:nvSpPr>
          <p:spPr bwMode="gray">
            <a:xfrm>
              <a:off x="2765425" y="4602163"/>
              <a:ext cx="153988" cy="104775"/>
            </a:xfrm>
            <a:custGeom>
              <a:avLst/>
              <a:gdLst>
                <a:gd name="T0" fmla="*/ 97 w 97"/>
                <a:gd name="T1" fmla="*/ 0 h 66"/>
                <a:gd name="T2" fmla="*/ 5 w 97"/>
                <a:gd name="T3" fmla="*/ 0 h 66"/>
                <a:gd name="T4" fmla="*/ 0 w 97"/>
                <a:gd name="T5" fmla="*/ 66 h 66"/>
                <a:gd name="T6" fmla="*/ 94 w 97"/>
                <a:gd name="T7" fmla="*/ 66 h 66"/>
                <a:gd name="T8" fmla="*/ 97 w 9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97" y="0"/>
                  </a:moveTo>
                  <a:lnTo>
                    <a:pt x="5" y="0"/>
                  </a:lnTo>
                  <a:lnTo>
                    <a:pt x="0" y="66"/>
                  </a:lnTo>
                  <a:lnTo>
                    <a:pt x="94" y="6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6"/>
            <p:cNvSpPr>
              <a:spLocks/>
            </p:cNvSpPr>
            <p:nvPr userDrawn="1"/>
          </p:nvSpPr>
          <p:spPr bwMode="gray">
            <a:xfrm>
              <a:off x="1625600" y="4478338"/>
              <a:ext cx="182563" cy="104775"/>
            </a:xfrm>
            <a:custGeom>
              <a:avLst/>
              <a:gdLst>
                <a:gd name="T0" fmla="*/ 0 w 115"/>
                <a:gd name="T1" fmla="*/ 66 h 66"/>
                <a:gd name="T2" fmla="*/ 93 w 115"/>
                <a:gd name="T3" fmla="*/ 66 h 66"/>
                <a:gd name="T4" fmla="*/ 115 w 115"/>
                <a:gd name="T5" fmla="*/ 0 h 66"/>
                <a:gd name="T6" fmla="*/ 24 w 115"/>
                <a:gd name="T7" fmla="*/ 0 h 66"/>
                <a:gd name="T8" fmla="*/ 0 w 11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66">
                  <a:moveTo>
                    <a:pt x="0" y="66"/>
                  </a:moveTo>
                  <a:lnTo>
                    <a:pt x="93" y="66"/>
                  </a:lnTo>
                  <a:lnTo>
                    <a:pt x="115" y="0"/>
                  </a:lnTo>
                  <a:lnTo>
                    <a:pt x="24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57"/>
            <p:cNvSpPr>
              <a:spLocks/>
            </p:cNvSpPr>
            <p:nvPr userDrawn="1"/>
          </p:nvSpPr>
          <p:spPr bwMode="gray">
            <a:xfrm>
              <a:off x="2154238" y="4365626"/>
              <a:ext cx="158750" cy="93663"/>
            </a:xfrm>
            <a:custGeom>
              <a:avLst/>
              <a:gdLst>
                <a:gd name="T0" fmla="*/ 0 w 100"/>
                <a:gd name="T1" fmla="*/ 59 h 59"/>
                <a:gd name="T2" fmla="*/ 86 w 100"/>
                <a:gd name="T3" fmla="*/ 59 h 59"/>
                <a:gd name="T4" fmla="*/ 100 w 100"/>
                <a:gd name="T5" fmla="*/ 0 h 59"/>
                <a:gd name="T6" fmla="*/ 15 w 100"/>
                <a:gd name="T7" fmla="*/ 0 h 59"/>
                <a:gd name="T8" fmla="*/ 0 w 100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9">
                  <a:moveTo>
                    <a:pt x="0" y="59"/>
                  </a:moveTo>
                  <a:lnTo>
                    <a:pt x="86" y="59"/>
                  </a:lnTo>
                  <a:lnTo>
                    <a:pt x="100" y="0"/>
                  </a:lnTo>
                  <a:lnTo>
                    <a:pt x="15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8"/>
            <p:cNvSpPr>
              <a:spLocks/>
            </p:cNvSpPr>
            <p:nvPr userDrawn="1"/>
          </p:nvSpPr>
          <p:spPr bwMode="gray">
            <a:xfrm>
              <a:off x="1749425" y="4602163"/>
              <a:ext cx="180975" cy="104775"/>
            </a:xfrm>
            <a:custGeom>
              <a:avLst/>
              <a:gdLst>
                <a:gd name="T0" fmla="*/ 94 w 114"/>
                <a:gd name="T1" fmla="*/ 66 h 66"/>
                <a:gd name="T2" fmla="*/ 114 w 114"/>
                <a:gd name="T3" fmla="*/ 0 h 66"/>
                <a:gd name="T4" fmla="*/ 23 w 114"/>
                <a:gd name="T5" fmla="*/ 0 h 66"/>
                <a:gd name="T6" fmla="*/ 0 w 114"/>
                <a:gd name="T7" fmla="*/ 66 h 66"/>
                <a:gd name="T8" fmla="*/ 94 w 11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6">
                  <a:moveTo>
                    <a:pt x="94" y="66"/>
                  </a:moveTo>
                  <a:lnTo>
                    <a:pt x="114" y="0"/>
                  </a:lnTo>
                  <a:lnTo>
                    <a:pt x="23" y="0"/>
                  </a:lnTo>
                  <a:lnTo>
                    <a:pt x="0" y="66"/>
                  </a:lnTo>
                  <a:lnTo>
                    <a:pt x="94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9"/>
            <p:cNvSpPr>
              <a:spLocks/>
            </p:cNvSpPr>
            <p:nvPr userDrawn="1"/>
          </p:nvSpPr>
          <p:spPr bwMode="gray">
            <a:xfrm>
              <a:off x="1995488" y="4365626"/>
              <a:ext cx="163513" cy="93663"/>
            </a:xfrm>
            <a:custGeom>
              <a:avLst/>
              <a:gdLst>
                <a:gd name="T0" fmla="*/ 0 w 103"/>
                <a:gd name="T1" fmla="*/ 59 h 59"/>
                <a:gd name="T2" fmla="*/ 86 w 103"/>
                <a:gd name="T3" fmla="*/ 59 h 59"/>
                <a:gd name="T4" fmla="*/ 103 w 103"/>
                <a:gd name="T5" fmla="*/ 0 h 59"/>
                <a:gd name="T6" fmla="*/ 19 w 103"/>
                <a:gd name="T7" fmla="*/ 0 h 59"/>
                <a:gd name="T8" fmla="*/ 0 w 103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9">
                  <a:moveTo>
                    <a:pt x="0" y="59"/>
                  </a:moveTo>
                  <a:lnTo>
                    <a:pt x="86" y="59"/>
                  </a:lnTo>
                  <a:lnTo>
                    <a:pt x="103" y="0"/>
                  </a:lnTo>
                  <a:lnTo>
                    <a:pt x="19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60"/>
            <p:cNvSpPr>
              <a:spLocks/>
            </p:cNvSpPr>
            <p:nvPr userDrawn="1"/>
          </p:nvSpPr>
          <p:spPr bwMode="gray">
            <a:xfrm>
              <a:off x="1836738" y="4365626"/>
              <a:ext cx="166688" cy="93663"/>
            </a:xfrm>
            <a:custGeom>
              <a:avLst/>
              <a:gdLst>
                <a:gd name="T0" fmla="*/ 0 w 105"/>
                <a:gd name="T1" fmla="*/ 59 h 59"/>
                <a:gd name="T2" fmla="*/ 86 w 105"/>
                <a:gd name="T3" fmla="*/ 59 h 59"/>
                <a:gd name="T4" fmla="*/ 105 w 105"/>
                <a:gd name="T5" fmla="*/ 0 h 59"/>
                <a:gd name="T6" fmla="*/ 22 w 105"/>
                <a:gd name="T7" fmla="*/ 0 h 59"/>
                <a:gd name="T8" fmla="*/ 0 w 105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59">
                  <a:moveTo>
                    <a:pt x="0" y="59"/>
                  </a:moveTo>
                  <a:lnTo>
                    <a:pt x="86" y="59"/>
                  </a:lnTo>
                  <a:lnTo>
                    <a:pt x="105" y="0"/>
                  </a:lnTo>
                  <a:lnTo>
                    <a:pt x="22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61"/>
            <p:cNvSpPr>
              <a:spLocks/>
            </p:cNvSpPr>
            <p:nvPr userDrawn="1"/>
          </p:nvSpPr>
          <p:spPr bwMode="gray">
            <a:xfrm>
              <a:off x="2427288" y="4602163"/>
              <a:ext cx="163513" cy="104775"/>
            </a:xfrm>
            <a:custGeom>
              <a:avLst/>
              <a:gdLst>
                <a:gd name="T0" fmla="*/ 103 w 103"/>
                <a:gd name="T1" fmla="*/ 0 h 66"/>
                <a:gd name="T2" fmla="*/ 10 w 103"/>
                <a:gd name="T3" fmla="*/ 0 h 66"/>
                <a:gd name="T4" fmla="*/ 0 w 103"/>
                <a:gd name="T5" fmla="*/ 66 h 66"/>
                <a:gd name="T6" fmla="*/ 93 w 103"/>
                <a:gd name="T7" fmla="*/ 66 h 66"/>
                <a:gd name="T8" fmla="*/ 103 w 10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6">
                  <a:moveTo>
                    <a:pt x="103" y="0"/>
                  </a:moveTo>
                  <a:lnTo>
                    <a:pt x="10" y="0"/>
                  </a:lnTo>
                  <a:lnTo>
                    <a:pt x="0" y="66"/>
                  </a:lnTo>
                  <a:lnTo>
                    <a:pt x="93" y="6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62"/>
            <p:cNvSpPr>
              <a:spLocks/>
            </p:cNvSpPr>
            <p:nvPr userDrawn="1"/>
          </p:nvSpPr>
          <p:spPr bwMode="gray">
            <a:xfrm>
              <a:off x="2595563" y="4602163"/>
              <a:ext cx="1081088" cy="104775"/>
            </a:xfrm>
            <a:custGeom>
              <a:avLst/>
              <a:gdLst>
                <a:gd name="T0" fmla="*/ 681 w 681"/>
                <a:gd name="T1" fmla="*/ 0 h 66"/>
                <a:gd name="T2" fmla="*/ 9 w 681"/>
                <a:gd name="T3" fmla="*/ 0 h 66"/>
                <a:gd name="T4" fmla="*/ 0 w 681"/>
                <a:gd name="T5" fmla="*/ 66 h 66"/>
                <a:gd name="T6" fmla="*/ 675 w 681"/>
                <a:gd name="T7" fmla="*/ 66 h 66"/>
                <a:gd name="T8" fmla="*/ 681 w 68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1" h="66">
                  <a:moveTo>
                    <a:pt x="681" y="0"/>
                  </a:moveTo>
                  <a:lnTo>
                    <a:pt x="9" y="0"/>
                  </a:lnTo>
                  <a:lnTo>
                    <a:pt x="0" y="66"/>
                  </a:lnTo>
                  <a:lnTo>
                    <a:pt x="675" y="66"/>
                  </a:lnTo>
                  <a:lnTo>
                    <a:pt x="68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63"/>
            <p:cNvSpPr>
              <a:spLocks/>
            </p:cNvSpPr>
            <p:nvPr userDrawn="1"/>
          </p:nvSpPr>
          <p:spPr bwMode="gray">
            <a:xfrm>
              <a:off x="2087563" y="4602163"/>
              <a:ext cx="173038" cy="104775"/>
            </a:xfrm>
            <a:custGeom>
              <a:avLst/>
              <a:gdLst>
                <a:gd name="T0" fmla="*/ 109 w 109"/>
                <a:gd name="T1" fmla="*/ 0 h 66"/>
                <a:gd name="T2" fmla="*/ 17 w 109"/>
                <a:gd name="T3" fmla="*/ 0 h 66"/>
                <a:gd name="T4" fmla="*/ 0 w 109"/>
                <a:gd name="T5" fmla="*/ 66 h 66"/>
                <a:gd name="T6" fmla="*/ 94 w 109"/>
                <a:gd name="T7" fmla="*/ 66 h 66"/>
                <a:gd name="T8" fmla="*/ 109 w 109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6">
                  <a:moveTo>
                    <a:pt x="109" y="0"/>
                  </a:moveTo>
                  <a:lnTo>
                    <a:pt x="17" y="0"/>
                  </a:lnTo>
                  <a:lnTo>
                    <a:pt x="0" y="66"/>
                  </a:lnTo>
                  <a:lnTo>
                    <a:pt x="94" y="6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64"/>
            <p:cNvSpPr>
              <a:spLocks/>
            </p:cNvSpPr>
            <p:nvPr userDrawn="1"/>
          </p:nvSpPr>
          <p:spPr bwMode="gray">
            <a:xfrm>
              <a:off x="1920875" y="4602163"/>
              <a:ext cx="174625" cy="104775"/>
            </a:xfrm>
            <a:custGeom>
              <a:avLst/>
              <a:gdLst>
                <a:gd name="T0" fmla="*/ 110 w 110"/>
                <a:gd name="T1" fmla="*/ 0 h 66"/>
                <a:gd name="T2" fmla="*/ 19 w 110"/>
                <a:gd name="T3" fmla="*/ 0 h 66"/>
                <a:gd name="T4" fmla="*/ 0 w 110"/>
                <a:gd name="T5" fmla="*/ 66 h 66"/>
                <a:gd name="T6" fmla="*/ 93 w 110"/>
                <a:gd name="T7" fmla="*/ 66 h 66"/>
                <a:gd name="T8" fmla="*/ 110 w 11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6">
                  <a:moveTo>
                    <a:pt x="110" y="0"/>
                  </a:moveTo>
                  <a:lnTo>
                    <a:pt x="19" y="0"/>
                  </a:lnTo>
                  <a:lnTo>
                    <a:pt x="0" y="66"/>
                  </a:lnTo>
                  <a:lnTo>
                    <a:pt x="93" y="66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5"/>
            <p:cNvSpPr>
              <a:spLocks/>
            </p:cNvSpPr>
            <p:nvPr userDrawn="1"/>
          </p:nvSpPr>
          <p:spPr bwMode="gray">
            <a:xfrm>
              <a:off x="2255838" y="4602163"/>
              <a:ext cx="168275" cy="104775"/>
            </a:xfrm>
            <a:custGeom>
              <a:avLst/>
              <a:gdLst>
                <a:gd name="T0" fmla="*/ 106 w 106"/>
                <a:gd name="T1" fmla="*/ 0 h 66"/>
                <a:gd name="T2" fmla="*/ 16 w 106"/>
                <a:gd name="T3" fmla="*/ 0 h 66"/>
                <a:gd name="T4" fmla="*/ 0 w 106"/>
                <a:gd name="T5" fmla="*/ 66 h 66"/>
                <a:gd name="T6" fmla="*/ 95 w 106"/>
                <a:gd name="T7" fmla="*/ 66 h 66"/>
                <a:gd name="T8" fmla="*/ 106 w 10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106" y="0"/>
                  </a:moveTo>
                  <a:lnTo>
                    <a:pt x="16" y="0"/>
                  </a:lnTo>
                  <a:lnTo>
                    <a:pt x="0" y="66"/>
                  </a:lnTo>
                  <a:lnTo>
                    <a:pt x="95" y="6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6"/>
            <p:cNvSpPr>
              <a:spLocks/>
            </p:cNvSpPr>
            <p:nvPr userDrawn="1"/>
          </p:nvSpPr>
          <p:spPr bwMode="gray">
            <a:xfrm>
              <a:off x="2946400" y="4365626"/>
              <a:ext cx="136525" cy="93663"/>
            </a:xfrm>
            <a:custGeom>
              <a:avLst/>
              <a:gdLst>
                <a:gd name="T0" fmla="*/ 86 w 86"/>
                <a:gd name="T1" fmla="*/ 0 h 59"/>
                <a:gd name="T2" fmla="*/ 1 w 86"/>
                <a:gd name="T3" fmla="*/ 0 h 59"/>
                <a:gd name="T4" fmla="*/ 0 w 86"/>
                <a:gd name="T5" fmla="*/ 59 h 59"/>
                <a:gd name="T6" fmla="*/ 86 w 86"/>
                <a:gd name="T7" fmla="*/ 59 h 59"/>
                <a:gd name="T8" fmla="*/ 86 w 86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59">
                  <a:moveTo>
                    <a:pt x="86" y="0"/>
                  </a:moveTo>
                  <a:lnTo>
                    <a:pt x="1" y="0"/>
                  </a:lnTo>
                  <a:lnTo>
                    <a:pt x="0" y="59"/>
                  </a:lnTo>
                  <a:lnTo>
                    <a:pt x="86" y="5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67"/>
            <p:cNvSpPr>
              <a:spLocks noChangeArrowheads="1"/>
            </p:cNvSpPr>
            <p:nvPr userDrawn="1"/>
          </p:nvSpPr>
          <p:spPr bwMode="gray">
            <a:xfrm>
              <a:off x="3101975" y="4365626"/>
              <a:ext cx="141288" cy="93663"/>
            </a:xfrm>
            <a:prstGeom prst="rect">
              <a:avLst/>
            </a:pr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8"/>
            <p:cNvSpPr>
              <a:spLocks/>
            </p:cNvSpPr>
            <p:nvPr userDrawn="1"/>
          </p:nvSpPr>
          <p:spPr bwMode="gray">
            <a:xfrm>
              <a:off x="2938463" y="4478338"/>
              <a:ext cx="304800" cy="104775"/>
            </a:xfrm>
            <a:custGeom>
              <a:avLst/>
              <a:gdLst>
                <a:gd name="T0" fmla="*/ 103 w 192"/>
                <a:gd name="T1" fmla="*/ 0 h 66"/>
                <a:gd name="T2" fmla="*/ 103 w 192"/>
                <a:gd name="T3" fmla="*/ 66 h 66"/>
                <a:gd name="T4" fmla="*/ 91 w 192"/>
                <a:gd name="T5" fmla="*/ 66 h 66"/>
                <a:gd name="T6" fmla="*/ 91 w 192"/>
                <a:gd name="T7" fmla="*/ 0 h 66"/>
                <a:gd name="T8" fmla="*/ 3 w 192"/>
                <a:gd name="T9" fmla="*/ 0 h 66"/>
                <a:gd name="T10" fmla="*/ 0 w 192"/>
                <a:gd name="T11" fmla="*/ 66 h 66"/>
                <a:gd name="T12" fmla="*/ 192 w 192"/>
                <a:gd name="T13" fmla="*/ 66 h 66"/>
                <a:gd name="T14" fmla="*/ 192 w 192"/>
                <a:gd name="T15" fmla="*/ 0 h 66"/>
                <a:gd name="T16" fmla="*/ 103 w 192"/>
                <a:gd name="T1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66">
                  <a:moveTo>
                    <a:pt x="103" y="0"/>
                  </a:moveTo>
                  <a:lnTo>
                    <a:pt x="103" y="66"/>
                  </a:lnTo>
                  <a:lnTo>
                    <a:pt x="91" y="66"/>
                  </a:lnTo>
                  <a:lnTo>
                    <a:pt x="91" y="0"/>
                  </a:lnTo>
                  <a:lnTo>
                    <a:pt x="3" y="0"/>
                  </a:lnTo>
                  <a:lnTo>
                    <a:pt x="0" y="66"/>
                  </a:lnTo>
                  <a:lnTo>
                    <a:pt x="192" y="66"/>
                  </a:lnTo>
                  <a:lnTo>
                    <a:pt x="192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69"/>
            <p:cNvSpPr>
              <a:spLocks noChangeArrowheads="1"/>
            </p:cNvSpPr>
            <p:nvPr userDrawn="1"/>
          </p:nvSpPr>
          <p:spPr bwMode="gray">
            <a:xfrm>
              <a:off x="2641600" y="4168776"/>
              <a:ext cx="1249363" cy="53975"/>
            </a:xfrm>
            <a:prstGeom prst="rect">
              <a:avLst/>
            </a:prstGeom>
            <a:solidFill>
              <a:srgbClr val="006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70"/>
            <p:cNvSpPr>
              <a:spLocks/>
            </p:cNvSpPr>
            <p:nvPr userDrawn="1"/>
          </p:nvSpPr>
          <p:spPr bwMode="gray">
            <a:xfrm>
              <a:off x="2738438" y="2654301"/>
              <a:ext cx="1033463" cy="800100"/>
            </a:xfrm>
            <a:custGeom>
              <a:avLst/>
              <a:gdLst>
                <a:gd name="T0" fmla="*/ 212 w 424"/>
                <a:gd name="T1" fmla="*/ 330 h 330"/>
                <a:gd name="T2" fmla="*/ 0 w 424"/>
                <a:gd name="T3" fmla="*/ 118 h 330"/>
                <a:gd name="T4" fmla="*/ 424 w 424"/>
                <a:gd name="T5" fmla="*/ 118 h 330"/>
                <a:gd name="T6" fmla="*/ 212 w 424"/>
                <a:gd name="T7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330">
                  <a:moveTo>
                    <a:pt x="212" y="330"/>
                  </a:moveTo>
                  <a:cubicBezTo>
                    <a:pt x="0" y="118"/>
                    <a:pt x="0" y="118"/>
                    <a:pt x="0" y="118"/>
                  </a:cubicBezTo>
                  <a:cubicBezTo>
                    <a:pt x="117" y="0"/>
                    <a:pt x="307" y="0"/>
                    <a:pt x="424" y="118"/>
                  </a:cubicBezTo>
                  <a:lnTo>
                    <a:pt x="212" y="330"/>
                  </a:lnTo>
                  <a:close/>
                </a:path>
              </a:pathLst>
            </a:custGeom>
            <a:solidFill>
              <a:srgbClr val="FF8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71"/>
            <p:cNvSpPr>
              <a:spLocks/>
            </p:cNvSpPr>
            <p:nvPr userDrawn="1"/>
          </p:nvSpPr>
          <p:spPr bwMode="gray">
            <a:xfrm>
              <a:off x="2738438" y="3454401"/>
              <a:ext cx="1033463" cy="796925"/>
            </a:xfrm>
            <a:custGeom>
              <a:avLst/>
              <a:gdLst>
                <a:gd name="T0" fmla="*/ 212 w 424"/>
                <a:gd name="T1" fmla="*/ 0 h 329"/>
                <a:gd name="T2" fmla="*/ 424 w 424"/>
                <a:gd name="T3" fmla="*/ 212 h 329"/>
                <a:gd name="T4" fmla="*/ 0 w 424"/>
                <a:gd name="T5" fmla="*/ 212 h 329"/>
                <a:gd name="T6" fmla="*/ 212 w 424"/>
                <a:gd name="T7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329">
                  <a:moveTo>
                    <a:pt x="212" y="0"/>
                  </a:moveTo>
                  <a:cubicBezTo>
                    <a:pt x="424" y="212"/>
                    <a:pt x="424" y="212"/>
                    <a:pt x="424" y="212"/>
                  </a:cubicBezTo>
                  <a:cubicBezTo>
                    <a:pt x="307" y="329"/>
                    <a:pt x="117" y="329"/>
                    <a:pt x="0" y="212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72"/>
            <p:cNvSpPr>
              <a:spLocks/>
            </p:cNvSpPr>
            <p:nvPr userDrawn="1"/>
          </p:nvSpPr>
          <p:spPr bwMode="gray">
            <a:xfrm>
              <a:off x="3254375" y="2765426"/>
              <a:ext cx="517525" cy="688975"/>
            </a:xfrm>
            <a:custGeom>
              <a:avLst/>
              <a:gdLst>
                <a:gd name="T0" fmla="*/ 0 w 212"/>
                <a:gd name="T1" fmla="*/ 284 h 284"/>
                <a:gd name="T2" fmla="*/ 212 w 212"/>
                <a:gd name="T3" fmla="*/ 72 h 284"/>
                <a:gd name="T4" fmla="*/ 99 w 212"/>
                <a:gd name="T5" fmla="*/ 0 h 284"/>
                <a:gd name="T6" fmla="*/ 0 w 212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" h="284">
                  <a:moveTo>
                    <a:pt x="0" y="284"/>
                  </a:moveTo>
                  <a:cubicBezTo>
                    <a:pt x="212" y="72"/>
                    <a:pt x="212" y="72"/>
                    <a:pt x="212" y="72"/>
                  </a:cubicBezTo>
                  <a:cubicBezTo>
                    <a:pt x="179" y="39"/>
                    <a:pt x="140" y="15"/>
                    <a:pt x="99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73"/>
            <p:cNvSpPr>
              <a:spLocks/>
            </p:cNvSpPr>
            <p:nvPr userDrawn="1"/>
          </p:nvSpPr>
          <p:spPr bwMode="gray">
            <a:xfrm>
              <a:off x="2062163" y="3297238"/>
              <a:ext cx="596900" cy="508000"/>
            </a:xfrm>
            <a:custGeom>
              <a:avLst/>
              <a:gdLst>
                <a:gd name="T0" fmla="*/ 173 w 245"/>
                <a:gd name="T1" fmla="*/ 198 h 210"/>
                <a:gd name="T2" fmla="*/ 118 w 245"/>
                <a:gd name="T3" fmla="*/ 202 h 210"/>
                <a:gd name="T4" fmla="*/ 0 w 245"/>
                <a:gd name="T5" fmla="*/ 152 h 210"/>
                <a:gd name="T6" fmla="*/ 0 w 245"/>
                <a:gd name="T7" fmla="*/ 0 h 210"/>
                <a:gd name="T8" fmla="*/ 245 w 245"/>
                <a:gd name="T9" fmla="*/ 0 h 210"/>
                <a:gd name="T10" fmla="*/ 245 w 245"/>
                <a:gd name="T11" fmla="*/ 168 h 210"/>
                <a:gd name="T12" fmla="*/ 173 w 245"/>
                <a:gd name="T13" fmla="*/ 19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210">
                  <a:moveTo>
                    <a:pt x="173" y="198"/>
                  </a:moveTo>
                  <a:cubicBezTo>
                    <a:pt x="118" y="202"/>
                    <a:pt x="118" y="202"/>
                    <a:pt x="118" y="202"/>
                  </a:cubicBezTo>
                  <a:cubicBezTo>
                    <a:pt x="41" y="210"/>
                    <a:pt x="2" y="157"/>
                    <a:pt x="0" y="15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5" y="168"/>
                    <a:pt x="245" y="168"/>
                    <a:pt x="245" y="168"/>
                  </a:cubicBezTo>
                  <a:cubicBezTo>
                    <a:pt x="173" y="198"/>
                    <a:pt x="173" y="198"/>
                    <a:pt x="173" y="198"/>
                  </a:cubicBezTo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74"/>
            <p:cNvSpPr>
              <a:spLocks/>
            </p:cNvSpPr>
            <p:nvPr userDrawn="1"/>
          </p:nvSpPr>
          <p:spPr bwMode="gray">
            <a:xfrm>
              <a:off x="2443163" y="3630613"/>
              <a:ext cx="322263" cy="146050"/>
            </a:xfrm>
            <a:custGeom>
              <a:avLst/>
              <a:gdLst>
                <a:gd name="T0" fmla="*/ 0 w 132"/>
                <a:gd name="T1" fmla="*/ 30 h 60"/>
                <a:gd name="T2" fmla="*/ 30 w 132"/>
                <a:gd name="T3" fmla="*/ 60 h 60"/>
                <a:gd name="T4" fmla="*/ 73 w 132"/>
                <a:gd name="T5" fmla="*/ 60 h 60"/>
                <a:gd name="T6" fmla="*/ 106 w 132"/>
                <a:gd name="T7" fmla="*/ 60 h 60"/>
                <a:gd name="T8" fmla="*/ 132 w 132"/>
                <a:gd name="T9" fmla="*/ 35 h 60"/>
                <a:gd name="T10" fmla="*/ 132 w 132"/>
                <a:gd name="T11" fmla="*/ 30 h 60"/>
                <a:gd name="T12" fmla="*/ 132 w 132"/>
                <a:gd name="T13" fmla="*/ 25 h 60"/>
                <a:gd name="T14" fmla="*/ 106 w 132"/>
                <a:gd name="T15" fmla="*/ 0 h 60"/>
                <a:gd name="T16" fmla="*/ 73 w 132"/>
                <a:gd name="T17" fmla="*/ 0 h 60"/>
                <a:gd name="T18" fmla="*/ 30 w 132"/>
                <a:gd name="T19" fmla="*/ 0 h 60"/>
                <a:gd name="T20" fmla="*/ 0 w 132"/>
                <a:gd name="T21" fmla="*/ 30 h 60"/>
                <a:gd name="T22" fmla="*/ 0 w 132"/>
                <a:gd name="T23" fmla="*/ 30 h 60"/>
                <a:gd name="T24" fmla="*/ 0 w 132"/>
                <a:gd name="T25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60">
                  <a:moveTo>
                    <a:pt x="0" y="30"/>
                  </a:moveTo>
                  <a:cubicBezTo>
                    <a:pt x="0" y="47"/>
                    <a:pt x="13" y="60"/>
                    <a:pt x="30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20" y="60"/>
                    <a:pt x="132" y="49"/>
                    <a:pt x="132" y="35"/>
                  </a:cubicBezTo>
                  <a:cubicBezTo>
                    <a:pt x="132" y="30"/>
                    <a:pt x="132" y="30"/>
                    <a:pt x="132" y="30"/>
                  </a:cubicBezTo>
                  <a:cubicBezTo>
                    <a:pt x="132" y="25"/>
                    <a:pt x="132" y="25"/>
                    <a:pt x="132" y="25"/>
                  </a:cubicBezTo>
                  <a:cubicBezTo>
                    <a:pt x="132" y="11"/>
                    <a:pt x="120" y="0"/>
                    <a:pt x="106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75"/>
            <p:cNvSpPr>
              <a:spLocks/>
            </p:cNvSpPr>
            <p:nvPr userDrawn="1"/>
          </p:nvSpPr>
          <p:spPr bwMode="gray">
            <a:xfrm>
              <a:off x="2460625" y="3476626"/>
              <a:ext cx="390525" cy="144463"/>
            </a:xfrm>
            <a:custGeom>
              <a:avLst/>
              <a:gdLst>
                <a:gd name="T0" fmla="*/ 0 w 160"/>
                <a:gd name="T1" fmla="*/ 31 h 60"/>
                <a:gd name="T2" fmla="*/ 30 w 160"/>
                <a:gd name="T3" fmla="*/ 60 h 60"/>
                <a:gd name="T4" fmla="*/ 101 w 160"/>
                <a:gd name="T5" fmla="*/ 60 h 60"/>
                <a:gd name="T6" fmla="*/ 135 w 160"/>
                <a:gd name="T7" fmla="*/ 60 h 60"/>
                <a:gd name="T8" fmla="*/ 160 w 160"/>
                <a:gd name="T9" fmla="*/ 35 h 60"/>
                <a:gd name="T10" fmla="*/ 160 w 160"/>
                <a:gd name="T11" fmla="*/ 30 h 60"/>
                <a:gd name="T12" fmla="*/ 160 w 160"/>
                <a:gd name="T13" fmla="*/ 26 h 60"/>
                <a:gd name="T14" fmla="*/ 135 w 160"/>
                <a:gd name="T15" fmla="*/ 0 h 60"/>
                <a:gd name="T16" fmla="*/ 101 w 160"/>
                <a:gd name="T17" fmla="*/ 0 h 60"/>
                <a:gd name="T18" fmla="*/ 30 w 160"/>
                <a:gd name="T19" fmla="*/ 0 h 60"/>
                <a:gd name="T20" fmla="*/ 0 w 160"/>
                <a:gd name="T21" fmla="*/ 30 h 60"/>
                <a:gd name="T22" fmla="*/ 0 w 160"/>
                <a:gd name="T23" fmla="*/ 30 h 60"/>
                <a:gd name="T24" fmla="*/ 0 w 160"/>
                <a:gd name="T25" fmla="*/ 3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60">
                  <a:moveTo>
                    <a:pt x="0" y="31"/>
                  </a:moveTo>
                  <a:cubicBezTo>
                    <a:pt x="0" y="47"/>
                    <a:pt x="14" y="60"/>
                    <a:pt x="30" y="60"/>
                  </a:cubicBezTo>
                  <a:cubicBezTo>
                    <a:pt x="101" y="60"/>
                    <a:pt x="101" y="60"/>
                    <a:pt x="101" y="60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49" y="60"/>
                    <a:pt x="160" y="49"/>
                    <a:pt x="160" y="35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26"/>
                    <a:pt x="160" y="26"/>
                    <a:pt x="160" y="26"/>
                  </a:cubicBezTo>
                  <a:cubicBezTo>
                    <a:pt x="160" y="12"/>
                    <a:pt x="149" y="0"/>
                    <a:pt x="135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1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76"/>
            <p:cNvSpPr>
              <a:spLocks/>
            </p:cNvSpPr>
            <p:nvPr userDrawn="1"/>
          </p:nvSpPr>
          <p:spPr bwMode="gray">
            <a:xfrm>
              <a:off x="2336800" y="3322638"/>
              <a:ext cx="533400" cy="146050"/>
            </a:xfrm>
            <a:custGeom>
              <a:avLst/>
              <a:gdLst>
                <a:gd name="T0" fmla="*/ 6 w 219"/>
                <a:gd name="T1" fmla="*/ 30 h 60"/>
                <a:gd name="T2" fmla="*/ 36 w 219"/>
                <a:gd name="T3" fmla="*/ 60 h 60"/>
                <a:gd name="T4" fmla="*/ 150 w 219"/>
                <a:gd name="T5" fmla="*/ 60 h 60"/>
                <a:gd name="T6" fmla="*/ 193 w 219"/>
                <a:gd name="T7" fmla="*/ 60 h 60"/>
                <a:gd name="T8" fmla="*/ 219 w 219"/>
                <a:gd name="T9" fmla="*/ 34 h 60"/>
                <a:gd name="T10" fmla="*/ 219 w 219"/>
                <a:gd name="T11" fmla="*/ 30 h 60"/>
                <a:gd name="T12" fmla="*/ 219 w 219"/>
                <a:gd name="T13" fmla="*/ 25 h 60"/>
                <a:gd name="T14" fmla="*/ 193 w 219"/>
                <a:gd name="T15" fmla="*/ 0 h 60"/>
                <a:gd name="T16" fmla="*/ 150 w 219"/>
                <a:gd name="T17" fmla="*/ 0 h 60"/>
                <a:gd name="T18" fmla="*/ 36 w 219"/>
                <a:gd name="T19" fmla="*/ 0 h 60"/>
                <a:gd name="T20" fmla="*/ 6 w 219"/>
                <a:gd name="T21" fmla="*/ 29 h 60"/>
                <a:gd name="T22" fmla="*/ 0 w 219"/>
                <a:gd name="T23" fmla="*/ 30 h 60"/>
                <a:gd name="T24" fmla="*/ 6 w 219"/>
                <a:gd name="T25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9" h="60">
                  <a:moveTo>
                    <a:pt x="6" y="30"/>
                  </a:moveTo>
                  <a:cubicBezTo>
                    <a:pt x="6" y="46"/>
                    <a:pt x="19" y="60"/>
                    <a:pt x="36" y="60"/>
                  </a:cubicBezTo>
                  <a:cubicBezTo>
                    <a:pt x="150" y="60"/>
                    <a:pt x="150" y="60"/>
                    <a:pt x="150" y="60"/>
                  </a:cubicBezTo>
                  <a:cubicBezTo>
                    <a:pt x="193" y="60"/>
                    <a:pt x="193" y="60"/>
                    <a:pt x="193" y="60"/>
                  </a:cubicBezTo>
                  <a:cubicBezTo>
                    <a:pt x="207" y="60"/>
                    <a:pt x="219" y="48"/>
                    <a:pt x="219" y="34"/>
                  </a:cubicBezTo>
                  <a:cubicBezTo>
                    <a:pt x="219" y="30"/>
                    <a:pt x="219" y="30"/>
                    <a:pt x="219" y="30"/>
                  </a:cubicBezTo>
                  <a:cubicBezTo>
                    <a:pt x="219" y="25"/>
                    <a:pt x="219" y="25"/>
                    <a:pt x="219" y="25"/>
                  </a:cubicBezTo>
                  <a:cubicBezTo>
                    <a:pt x="219" y="11"/>
                    <a:pt x="207" y="0"/>
                    <a:pt x="193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9" y="0"/>
                    <a:pt x="6" y="13"/>
                    <a:pt x="6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6" y="30"/>
                    <a:pt x="6" y="30"/>
                    <a:pt x="6" y="30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77"/>
            <p:cNvSpPr>
              <a:spLocks/>
            </p:cNvSpPr>
            <p:nvPr userDrawn="1"/>
          </p:nvSpPr>
          <p:spPr bwMode="gray">
            <a:xfrm>
              <a:off x="2338388" y="3168651"/>
              <a:ext cx="490538" cy="144463"/>
            </a:xfrm>
            <a:custGeom>
              <a:avLst/>
              <a:gdLst>
                <a:gd name="T0" fmla="*/ 0 w 201"/>
                <a:gd name="T1" fmla="*/ 30 h 60"/>
                <a:gd name="T2" fmla="*/ 30 w 201"/>
                <a:gd name="T3" fmla="*/ 60 h 60"/>
                <a:gd name="T4" fmla="*/ 132 w 201"/>
                <a:gd name="T5" fmla="*/ 60 h 60"/>
                <a:gd name="T6" fmla="*/ 175 w 201"/>
                <a:gd name="T7" fmla="*/ 60 h 60"/>
                <a:gd name="T8" fmla="*/ 201 w 201"/>
                <a:gd name="T9" fmla="*/ 35 h 60"/>
                <a:gd name="T10" fmla="*/ 201 w 201"/>
                <a:gd name="T11" fmla="*/ 30 h 60"/>
                <a:gd name="T12" fmla="*/ 201 w 201"/>
                <a:gd name="T13" fmla="*/ 25 h 60"/>
                <a:gd name="T14" fmla="*/ 175 w 201"/>
                <a:gd name="T15" fmla="*/ 0 h 60"/>
                <a:gd name="T16" fmla="*/ 132 w 201"/>
                <a:gd name="T17" fmla="*/ 0 h 60"/>
                <a:gd name="T18" fmla="*/ 30 w 201"/>
                <a:gd name="T19" fmla="*/ 0 h 60"/>
                <a:gd name="T20" fmla="*/ 0 w 201"/>
                <a:gd name="T21" fmla="*/ 30 h 60"/>
                <a:gd name="T22" fmla="*/ 0 w 201"/>
                <a:gd name="T23" fmla="*/ 30 h 60"/>
                <a:gd name="T24" fmla="*/ 0 w 201"/>
                <a:gd name="T25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1" h="60">
                  <a:moveTo>
                    <a:pt x="0" y="30"/>
                  </a:moveTo>
                  <a:cubicBezTo>
                    <a:pt x="0" y="47"/>
                    <a:pt x="13" y="60"/>
                    <a:pt x="30" y="60"/>
                  </a:cubicBezTo>
                  <a:cubicBezTo>
                    <a:pt x="132" y="60"/>
                    <a:pt x="132" y="60"/>
                    <a:pt x="132" y="60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90" y="60"/>
                    <a:pt x="201" y="49"/>
                    <a:pt x="201" y="35"/>
                  </a:cubicBezTo>
                  <a:cubicBezTo>
                    <a:pt x="201" y="30"/>
                    <a:pt x="201" y="30"/>
                    <a:pt x="201" y="30"/>
                  </a:cubicBezTo>
                  <a:cubicBezTo>
                    <a:pt x="201" y="25"/>
                    <a:pt x="201" y="25"/>
                    <a:pt x="201" y="25"/>
                  </a:cubicBezTo>
                  <a:cubicBezTo>
                    <a:pt x="201" y="11"/>
                    <a:pt x="190" y="0"/>
                    <a:pt x="175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8"/>
            <p:cNvSpPr>
              <a:spLocks noEditPoints="1"/>
            </p:cNvSpPr>
            <p:nvPr userDrawn="1"/>
          </p:nvSpPr>
          <p:spPr bwMode="gray">
            <a:xfrm>
              <a:off x="2809875" y="3184526"/>
              <a:ext cx="19050" cy="49213"/>
            </a:xfrm>
            <a:custGeom>
              <a:avLst/>
              <a:gdLst>
                <a:gd name="T0" fmla="*/ 0 w 8"/>
                <a:gd name="T1" fmla="*/ 0 h 20"/>
                <a:gd name="T2" fmla="*/ 8 w 8"/>
                <a:gd name="T3" fmla="*/ 18 h 20"/>
                <a:gd name="T4" fmla="*/ 8 w 8"/>
                <a:gd name="T5" fmla="*/ 20 h 20"/>
                <a:gd name="T6" fmla="*/ 8 w 8"/>
                <a:gd name="T7" fmla="*/ 18 h 20"/>
                <a:gd name="T8" fmla="*/ 0 w 8"/>
                <a:gd name="T9" fmla="*/ 0 h 20"/>
                <a:gd name="T10" fmla="*/ 0 w 8"/>
                <a:gd name="T11" fmla="*/ 0 h 20"/>
                <a:gd name="T12" fmla="*/ 0 w 8"/>
                <a:gd name="T13" fmla="*/ 0 h 20"/>
                <a:gd name="T14" fmla="*/ 0 w 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0">
                  <a:moveTo>
                    <a:pt x="0" y="0"/>
                  </a:moveTo>
                  <a:cubicBezTo>
                    <a:pt x="5" y="5"/>
                    <a:pt x="8" y="11"/>
                    <a:pt x="8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1"/>
                    <a:pt x="5" y="5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38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9"/>
            <p:cNvSpPr>
              <a:spLocks/>
            </p:cNvSpPr>
            <p:nvPr userDrawn="1"/>
          </p:nvSpPr>
          <p:spPr bwMode="gray">
            <a:xfrm>
              <a:off x="2762250" y="3168651"/>
              <a:ext cx="66675" cy="65088"/>
            </a:xfrm>
            <a:custGeom>
              <a:avLst/>
              <a:gdLst>
                <a:gd name="T0" fmla="*/ 1 w 27"/>
                <a:gd name="T1" fmla="*/ 0 h 27"/>
                <a:gd name="T2" fmla="*/ 0 w 27"/>
                <a:gd name="T3" fmla="*/ 0 h 27"/>
                <a:gd name="T4" fmla="*/ 7 w 27"/>
                <a:gd name="T5" fmla="*/ 7 h 27"/>
                <a:gd name="T6" fmla="*/ 26 w 27"/>
                <a:gd name="T7" fmla="*/ 26 h 27"/>
                <a:gd name="T8" fmla="*/ 27 w 27"/>
                <a:gd name="T9" fmla="*/ 27 h 27"/>
                <a:gd name="T10" fmla="*/ 27 w 27"/>
                <a:gd name="T11" fmla="*/ 25 h 27"/>
                <a:gd name="T12" fmla="*/ 19 w 27"/>
                <a:gd name="T13" fmla="*/ 7 h 27"/>
                <a:gd name="T14" fmla="*/ 19 w 27"/>
                <a:gd name="T15" fmla="*/ 7 h 27"/>
                <a:gd name="T16" fmla="*/ 19 w 27"/>
                <a:gd name="T17" fmla="*/ 7 h 27"/>
                <a:gd name="T18" fmla="*/ 1 w 27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7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7" y="9"/>
                    <a:pt x="24" y="17"/>
                    <a:pt x="26" y="2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18"/>
                    <a:pt x="24" y="12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5" y="3"/>
                    <a:pt x="8" y="0"/>
                    <a:pt x="1" y="0"/>
                  </a:cubicBezTo>
                </a:path>
              </a:pathLst>
            </a:custGeom>
            <a:solidFill>
              <a:srgbClr val="8963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80"/>
            <p:cNvSpPr>
              <a:spLocks/>
            </p:cNvSpPr>
            <p:nvPr userDrawn="1"/>
          </p:nvSpPr>
          <p:spPr bwMode="gray">
            <a:xfrm>
              <a:off x="1676400" y="3684588"/>
              <a:ext cx="7938" cy="0"/>
            </a:xfrm>
            <a:custGeom>
              <a:avLst/>
              <a:gdLst>
                <a:gd name="T0" fmla="*/ 5 w 5"/>
                <a:gd name="T1" fmla="*/ 0 w 5"/>
                <a:gd name="T2" fmla="*/ 5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81"/>
            <p:cNvSpPr>
              <a:spLocks/>
            </p:cNvSpPr>
            <p:nvPr userDrawn="1"/>
          </p:nvSpPr>
          <p:spPr bwMode="gray">
            <a:xfrm>
              <a:off x="1676400" y="3684588"/>
              <a:ext cx="7938" cy="0"/>
            </a:xfrm>
            <a:custGeom>
              <a:avLst/>
              <a:gdLst>
                <a:gd name="T0" fmla="*/ 5 w 5"/>
                <a:gd name="T1" fmla="*/ 0 w 5"/>
                <a:gd name="T2" fmla="*/ 5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82"/>
            <p:cNvSpPr>
              <a:spLocks/>
            </p:cNvSpPr>
            <p:nvPr userDrawn="1"/>
          </p:nvSpPr>
          <p:spPr bwMode="gray">
            <a:xfrm>
              <a:off x="2249488" y="2940051"/>
              <a:ext cx="801688" cy="1027113"/>
            </a:xfrm>
            <a:custGeom>
              <a:avLst/>
              <a:gdLst>
                <a:gd name="T0" fmla="*/ 329 w 329"/>
                <a:gd name="T1" fmla="*/ 212 h 424"/>
                <a:gd name="T2" fmla="*/ 117 w 329"/>
                <a:gd name="T3" fmla="*/ 424 h 424"/>
                <a:gd name="T4" fmla="*/ 117 w 329"/>
                <a:gd name="T5" fmla="*/ 0 h 424"/>
                <a:gd name="T6" fmla="*/ 329 w 329"/>
                <a:gd name="T7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9" h="424">
                  <a:moveTo>
                    <a:pt x="329" y="212"/>
                  </a:moveTo>
                  <a:cubicBezTo>
                    <a:pt x="117" y="424"/>
                    <a:pt x="117" y="424"/>
                    <a:pt x="117" y="424"/>
                  </a:cubicBezTo>
                  <a:cubicBezTo>
                    <a:pt x="0" y="306"/>
                    <a:pt x="0" y="117"/>
                    <a:pt x="117" y="0"/>
                  </a:cubicBezTo>
                  <a:cubicBezTo>
                    <a:pt x="329" y="212"/>
                    <a:pt x="329" y="212"/>
                    <a:pt x="329" y="212"/>
                  </a:cubicBezTo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83"/>
            <p:cNvSpPr>
              <a:spLocks/>
            </p:cNvSpPr>
            <p:nvPr userDrawn="1"/>
          </p:nvSpPr>
          <p:spPr bwMode="gray">
            <a:xfrm>
              <a:off x="2533650" y="2940051"/>
              <a:ext cx="582613" cy="1027113"/>
            </a:xfrm>
            <a:custGeom>
              <a:avLst/>
              <a:gdLst>
                <a:gd name="T0" fmla="*/ 0 w 367"/>
                <a:gd name="T1" fmla="*/ 0 h 647"/>
                <a:gd name="T2" fmla="*/ 42 w 367"/>
                <a:gd name="T3" fmla="*/ 0 h 647"/>
                <a:gd name="T4" fmla="*/ 367 w 367"/>
                <a:gd name="T5" fmla="*/ 324 h 647"/>
                <a:gd name="T6" fmla="*/ 42 w 367"/>
                <a:gd name="T7" fmla="*/ 647 h 647"/>
                <a:gd name="T8" fmla="*/ 0 w 367"/>
                <a:gd name="T9" fmla="*/ 647 h 647"/>
                <a:gd name="T10" fmla="*/ 326 w 367"/>
                <a:gd name="T11" fmla="*/ 324 h 647"/>
                <a:gd name="T12" fmla="*/ 0 w 367"/>
                <a:gd name="T13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7" h="647">
                  <a:moveTo>
                    <a:pt x="0" y="0"/>
                  </a:moveTo>
                  <a:lnTo>
                    <a:pt x="42" y="0"/>
                  </a:lnTo>
                  <a:lnTo>
                    <a:pt x="367" y="324"/>
                  </a:lnTo>
                  <a:lnTo>
                    <a:pt x="42" y="647"/>
                  </a:lnTo>
                  <a:lnTo>
                    <a:pt x="0" y="647"/>
                  </a:lnTo>
                  <a:lnTo>
                    <a:pt x="326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84"/>
            <p:cNvSpPr>
              <a:spLocks noChangeArrowheads="1"/>
            </p:cNvSpPr>
            <p:nvPr userDrawn="1"/>
          </p:nvSpPr>
          <p:spPr bwMode="gray">
            <a:xfrm>
              <a:off x="1779588" y="3362326"/>
              <a:ext cx="312738" cy="303213"/>
            </a:xfrm>
            <a:prstGeom prst="rect">
              <a:avLst/>
            </a:pr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5"/>
            <p:cNvSpPr>
              <a:spLocks/>
            </p:cNvSpPr>
            <p:nvPr userDrawn="1"/>
          </p:nvSpPr>
          <p:spPr bwMode="gray">
            <a:xfrm>
              <a:off x="2319338" y="3357563"/>
              <a:ext cx="263525" cy="55563"/>
            </a:xfrm>
            <a:custGeom>
              <a:avLst/>
              <a:gdLst>
                <a:gd name="T0" fmla="*/ 45 w 108"/>
                <a:gd name="T1" fmla="*/ 0 h 23"/>
                <a:gd name="T2" fmla="*/ 14 w 108"/>
                <a:gd name="T3" fmla="*/ 12 h 23"/>
                <a:gd name="T4" fmla="*/ 14 w 108"/>
                <a:gd name="T5" fmla="*/ 12 h 23"/>
                <a:gd name="T6" fmla="*/ 14 w 108"/>
                <a:gd name="T7" fmla="*/ 12 h 23"/>
                <a:gd name="T8" fmla="*/ 14 w 108"/>
                <a:gd name="T9" fmla="*/ 12 h 23"/>
                <a:gd name="T10" fmla="*/ 0 w 108"/>
                <a:gd name="T11" fmla="*/ 23 h 23"/>
                <a:gd name="T12" fmla="*/ 8 w 108"/>
                <a:gd name="T13" fmla="*/ 21 h 23"/>
                <a:gd name="T14" fmla="*/ 49 w 108"/>
                <a:gd name="T15" fmla="*/ 14 h 23"/>
                <a:gd name="T16" fmla="*/ 67 w 108"/>
                <a:gd name="T17" fmla="*/ 15 h 23"/>
                <a:gd name="T18" fmla="*/ 108 w 108"/>
                <a:gd name="T19" fmla="*/ 18 h 23"/>
                <a:gd name="T20" fmla="*/ 98 w 108"/>
                <a:gd name="T21" fmla="*/ 15 h 23"/>
                <a:gd name="T22" fmla="*/ 98 w 108"/>
                <a:gd name="T23" fmla="*/ 15 h 23"/>
                <a:gd name="T24" fmla="*/ 98 w 108"/>
                <a:gd name="T25" fmla="*/ 15 h 23"/>
                <a:gd name="T26" fmla="*/ 98 w 108"/>
                <a:gd name="T27" fmla="*/ 15 h 23"/>
                <a:gd name="T28" fmla="*/ 45 w 108"/>
                <a:gd name="T2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23">
                  <a:moveTo>
                    <a:pt x="45" y="0"/>
                  </a:moveTo>
                  <a:cubicBezTo>
                    <a:pt x="34" y="0"/>
                    <a:pt x="24" y="3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9" y="17"/>
                    <a:pt x="0" y="23"/>
                  </a:cubicBezTo>
                  <a:cubicBezTo>
                    <a:pt x="0" y="23"/>
                    <a:pt x="3" y="22"/>
                    <a:pt x="8" y="21"/>
                  </a:cubicBezTo>
                  <a:cubicBezTo>
                    <a:pt x="21" y="16"/>
                    <a:pt x="35" y="14"/>
                    <a:pt x="49" y="14"/>
                  </a:cubicBezTo>
                  <a:cubicBezTo>
                    <a:pt x="55" y="14"/>
                    <a:pt x="61" y="14"/>
                    <a:pt x="67" y="15"/>
                  </a:cubicBezTo>
                  <a:cubicBezTo>
                    <a:pt x="79" y="17"/>
                    <a:pt x="94" y="18"/>
                    <a:pt x="108" y="18"/>
                  </a:cubicBezTo>
                  <a:cubicBezTo>
                    <a:pt x="105" y="17"/>
                    <a:pt x="102" y="16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83" y="9"/>
                    <a:pt x="64" y="0"/>
                    <a:pt x="45" y="0"/>
                  </a:cubicBezTo>
                </a:path>
              </a:pathLst>
            </a:custGeom>
            <a:solidFill>
              <a:srgbClr val="000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6"/>
            <p:cNvSpPr>
              <a:spLocks/>
            </p:cNvSpPr>
            <p:nvPr userDrawn="1"/>
          </p:nvSpPr>
          <p:spPr bwMode="gray">
            <a:xfrm>
              <a:off x="3254375" y="2940051"/>
              <a:ext cx="801688" cy="1027113"/>
            </a:xfrm>
            <a:custGeom>
              <a:avLst/>
              <a:gdLst>
                <a:gd name="T0" fmla="*/ 0 w 329"/>
                <a:gd name="T1" fmla="*/ 212 h 424"/>
                <a:gd name="T2" fmla="*/ 212 w 329"/>
                <a:gd name="T3" fmla="*/ 0 h 424"/>
                <a:gd name="T4" fmla="*/ 212 w 329"/>
                <a:gd name="T5" fmla="*/ 424 h 424"/>
                <a:gd name="T6" fmla="*/ 0 w 329"/>
                <a:gd name="T7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9" h="424">
                  <a:moveTo>
                    <a:pt x="0" y="212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329" y="117"/>
                    <a:pt x="329" y="306"/>
                    <a:pt x="212" y="424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7"/>
            <p:cNvSpPr>
              <a:spLocks/>
            </p:cNvSpPr>
            <p:nvPr userDrawn="1"/>
          </p:nvSpPr>
          <p:spPr bwMode="gray">
            <a:xfrm>
              <a:off x="1693863" y="3168651"/>
              <a:ext cx="1093788" cy="423863"/>
            </a:xfrm>
            <a:custGeom>
              <a:avLst/>
              <a:gdLst>
                <a:gd name="T0" fmla="*/ 0 w 449"/>
                <a:gd name="T1" fmla="*/ 5 h 175"/>
                <a:gd name="T2" fmla="*/ 197 w 449"/>
                <a:gd name="T3" fmla="*/ 0 h 175"/>
                <a:gd name="T4" fmla="*/ 323 w 449"/>
                <a:gd name="T5" fmla="*/ 0 h 175"/>
                <a:gd name="T6" fmla="*/ 449 w 449"/>
                <a:gd name="T7" fmla="*/ 56 h 175"/>
                <a:gd name="T8" fmla="*/ 428 w 449"/>
                <a:gd name="T9" fmla="*/ 84 h 175"/>
                <a:gd name="T10" fmla="*/ 355 w 449"/>
                <a:gd name="T11" fmla="*/ 93 h 175"/>
                <a:gd name="T12" fmla="*/ 271 w 449"/>
                <a:gd name="T13" fmla="*/ 90 h 175"/>
                <a:gd name="T14" fmla="*/ 93 w 449"/>
                <a:gd name="T15" fmla="*/ 104 h 175"/>
                <a:gd name="T16" fmla="*/ 0 w 449"/>
                <a:gd name="T17" fmla="*/ 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" h="175">
                  <a:moveTo>
                    <a:pt x="0" y="5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449" y="56"/>
                    <a:pt x="449" y="56"/>
                    <a:pt x="449" y="56"/>
                  </a:cubicBezTo>
                  <a:cubicBezTo>
                    <a:pt x="449" y="56"/>
                    <a:pt x="447" y="71"/>
                    <a:pt x="428" y="84"/>
                  </a:cubicBezTo>
                  <a:cubicBezTo>
                    <a:pt x="407" y="100"/>
                    <a:pt x="380" y="103"/>
                    <a:pt x="355" y="93"/>
                  </a:cubicBezTo>
                  <a:cubicBezTo>
                    <a:pt x="330" y="83"/>
                    <a:pt x="297" y="66"/>
                    <a:pt x="271" y="90"/>
                  </a:cubicBezTo>
                  <a:cubicBezTo>
                    <a:pt x="271" y="90"/>
                    <a:pt x="187" y="175"/>
                    <a:pt x="93" y="104"/>
                  </a:cubicBezTo>
                  <a:cubicBezTo>
                    <a:pt x="0" y="5"/>
                    <a:pt x="0" y="5"/>
                    <a:pt x="0" y="5"/>
                  </a:cubicBezTo>
                </a:path>
              </a:pathLst>
            </a:custGeom>
            <a:solidFill>
              <a:srgbClr val="D8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88"/>
            <p:cNvSpPr>
              <a:spLocks/>
            </p:cNvSpPr>
            <p:nvPr userDrawn="1"/>
          </p:nvSpPr>
          <p:spPr bwMode="gray">
            <a:xfrm>
              <a:off x="1693863" y="3170238"/>
              <a:ext cx="215900" cy="511175"/>
            </a:xfrm>
            <a:custGeom>
              <a:avLst/>
              <a:gdLst>
                <a:gd name="T0" fmla="*/ 0 w 89"/>
                <a:gd name="T1" fmla="*/ 211 h 211"/>
                <a:gd name="T2" fmla="*/ 0 w 89"/>
                <a:gd name="T3" fmla="*/ 4 h 211"/>
                <a:gd name="T4" fmla="*/ 89 w 89"/>
                <a:gd name="T5" fmla="*/ 0 h 211"/>
                <a:gd name="T6" fmla="*/ 89 w 89"/>
                <a:gd name="T7" fmla="*/ 150 h 211"/>
                <a:gd name="T8" fmla="*/ 35 w 89"/>
                <a:gd name="T9" fmla="*/ 208 h 211"/>
                <a:gd name="T10" fmla="*/ 0 w 89"/>
                <a:gd name="T1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211">
                  <a:moveTo>
                    <a:pt x="0" y="211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150"/>
                    <a:pt x="89" y="150"/>
                    <a:pt x="89" y="150"/>
                  </a:cubicBezTo>
                  <a:cubicBezTo>
                    <a:pt x="89" y="181"/>
                    <a:pt x="66" y="206"/>
                    <a:pt x="35" y="208"/>
                  </a:cubicBezTo>
                  <a:cubicBezTo>
                    <a:pt x="0" y="211"/>
                    <a:pt x="0" y="211"/>
                    <a:pt x="0" y="2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89"/>
            <p:cNvSpPr>
              <a:spLocks/>
            </p:cNvSpPr>
            <p:nvPr userDrawn="1"/>
          </p:nvSpPr>
          <p:spPr bwMode="gray">
            <a:xfrm>
              <a:off x="444500" y="3155951"/>
              <a:ext cx="1249363" cy="731838"/>
            </a:xfrm>
            <a:custGeom>
              <a:avLst/>
              <a:gdLst>
                <a:gd name="T0" fmla="*/ 486 w 513"/>
                <a:gd name="T1" fmla="*/ 11 h 302"/>
                <a:gd name="T2" fmla="*/ 219 w 513"/>
                <a:gd name="T3" fmla="*/ 32 h 302"/>
                <a:gd name="T4" fmla="*/ 209 w 513"/>
                <a:gd name="T5" fmla="*/ 33 h 302"/>
                <a:gd name="T6" fmla="*/ 200 w 513"/>
                <a:gd name="T7" fmla="*/ 34 h 302"/>
                <a:gd name="T8" fmla="*/ 0 w 513"/>
                <a:gd name="T9" fmla="*/ 0 h 302"/>
                <a:gd name="T10" fmla="*/ 0 w 513"/>
                <a:gd name="T11" fmla="*/ 282 h 302"/>
                <a:gd name="T12" fmla="*/ 150 w 513"/>
                <a:gd name="T13" fmla="*/ 292 h 302"/>
                <a:gd name="T14" fmla="*/ 513 w 513"/>
                <a:gd name="T15" fmla="*/ 217 h 302"/>
                <a:gd name="T16" fmla="*/ 513 w 513"/>
                <a:gd name="T17" fmla="*/ 113 h 302"/>
                <a:gd name="T18" fmla="*/ 513 w 513"/>
                <a:gd name="T19" fmla="*/ 10 h 302"/>
                <a:gd name="T20" fmla="*/ 486 w 513"/>
                <a:gd name="T21" fmla="*/ 1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3" h="302">
                  <a:moveTo>
                    <a:pt x="486" y="11"/>
                  </a:moveTo>
                  <a:cubicBezTo>
                    <a:pt x="219" y="32"/>
                    <a:pt x="219" y="32"/>
                    <a:pt x="219" y="32"/>
                  </a:cubicBezTo>
                  <a:cubicBezTo>
                    <a:pt x="215" y="33"/>
                    <a:pt x="212" y="33"/>
                    <a:pt x="209" y="33"/>
                  </a:cubicBezTo>
                  <a:cubicBezTo>
                    <a:pt x="206" y="33"/>
                    <a:pt x="203" y="34"/>
                    <a:pt x="200" y="34"/>
                  </a:cubicBezTo>
                  <a:cubicBezTo>
                    <a:pt x="131" y="37"/>
                    <a:pt x="63" y="25"/>
                    <a:pt x="0" y="0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48" y="299"/>
                    <a:pt x="100" y="302"/>
                    <a:pt x="150" y="292"/>
                  </a:cubicBezTo>
                  <a:cubicBezTo>
                    <a:pt x="513" y="217"/>
                    <a:pt x="513" y="217"/>
                    <a:pt x="513" y="217"/>
                  </a:cubicBezTo>
                  <a:cubicBezTo>
                    <a:pt x="513" y="113"/>
                    <a:pt x="513" y="113"/>
                    <a:pt x="513" y="113"/>
                  </a:cubicBezTo>
                  <a:cubicBezTo>
                    <a:pt x="513" y="10"/>
                    <a:pt x="513" y="10"/>
                    <a:pt x="513" y="10"/>
                  </a:cubicBezTo>
                  <a:cubicBezTo>
                    <a:pt x="486" y="11"/>
                    <a:pt x="486" y="11"/>
                    <a:pt x="486" y="11"/>
                  </a:cubicBezTo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90"/>
            <p:cNvSpPr>
              <a:spLocks/>
            </p:cNvSpPr>
            <p:nvPr userDrawn="1"/>
          </p:nvSpPr>
          <p:spPr bwMode="gray">
            <a:xfrm>
              <a:off x="444500" y="3155951"/>
              <a:ext cx="1249363" cy="188913"/>
            </a:xfrm>
            <a:custGeom>
              <a:avLst/>
              <a:gdLst>
                <a:gd name="T0" fmla="*/ 0 w 513"/>
                <a:gd name="T1" fmla="*/ 0 h 78"/>
                <a:gd name="T2" fmla="*/ 0 w 513"/>
                <a:gd name="T3" fmla="*/ 43 h 78"/>
                <a:gd name="T4" fmla="*/ 179 w 513"/>
                <a:gd name="T5" fmla="*/ 78 h 78"/>
                <a:gd name="T6" fmla="*/ 200 w 513"/>
                <a:gd name="T7" fmla="*/ 77 h 78"/>
                <a:gd name="T8" fmla="*/ 209 w 513"/>
                <a:gd name="T9" fmla="*/ 77 h 78"/>
                <a:gd name="T10" fmla="*/ 219 w 513"/>
                <a:gd name="T11" fmla="*/ 76 h 78"/>
                <a:gd name="T12" fmla="*/ 486 w 513"/>
                <a:gd name="T13" fmla="*/ 55 h 78"/>
                <a:gd name="T14" fmla="*/ 513 w 513"/>
                <a:gd name="T15" fmla="*/ 53 h 78"/>
                <a:gd name="T16" fmla="*/ 513 w 513"/>
                <a:gd name="T17" fmla="*/ 10 h 78"/>
                <a:gd name="T18" fmla="*/ 511 w 513"/>
                <a:gd name="T19" fmla="*/ 10 h 78"/>
                <a:gd name="T20" fmla="*/ 503 w 513"/>
                <a:gd name="T21" fmla="*/ 10 h 78"/>
                <a:gd name="T22" fmla="*/ 486 w 513"/>
                <a:gd name="T23" fmla="*/ 11 h 78"/>
                <a:gd name="T24" fmla="*/ 219 w 513"/>
                <a:gd name="T25" fmla="*/ 32 h 78"/>
                <a:gd name="T26" fmla="*/ 209 w 513"/>
                <a:gd name="T27" fmla="*/ 33 h 78"/>
                <a:gd name="T28" fmla="*/ 200 w 513"/>
                <a:gd name="T29" fmla="*/ 34 h 78"/>
                <a:gd name="T30" fmla="*/ 179 w 513"/>
                <a:gd name="T31" fmla="*/ 34 h 78"/>
                <a:gd name="T32" fmla="*/ 0 w 513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3" h="78">
                  <a:moveTo>
                    <a:pt x="0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57" y="66"/>
                    <a:pt x="117" y="78"/>
                    <a:pt x="179" y="78"/>
                  </a:cubicBezTo>
                  <a:cubicBezTo>
                    <a:pt x="186" y="78"/>
                    <a:pt x="193" y="78"/>
                    <a:pt x="200" y="77"/>
                  </a:cubicBezTo>
                  <a:cubicBezTo>
                    <a:pt x="203" y="77"/>
                    <a:pt x="206" y="77"/>
                    <a:pt x="209" y="77"/>
                  </a:cubicBezTo>
                  <a:cubicBezTo>
                    <a:pt x="212" y="77"/>
                    <a:pt x="215" y="77"/>
                    <a:pt x="219" y="76"/>
                  </a:cubicBezTo>
                  <a:cubicBezTo>
                    <a:pt x="486" y="55"/>
                    <a:pt x="486" y="55"/>
                    <a:pt x="486" y="55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10"/>
                    <a:pt x="513" y="10"/>
                    <a:pt x="513" y="10"/>
                  </a:cubicBezTo>
                  <a:cubicBezTo>
                    <a:pt x="511" y="10"/>
                    <a:pt x="511" y="10"/>
                    <a:pt x="511" y="10"/>
                  </a:cubicBezTo>
                  <a:cubicBezTo>
                    <a:pt x="503" y="10"/>
                    <a:pt x="503" y="10"/>
                    <a:pt x="503" y="10"/>
                  </a:cubicBezTo>
                  <a:cubicBezTo>
                    <a:pt x="486" y="11"/>
                    <a:pt x="486" y="11"/>
                    <a:pt x="486" y="11"/>
                  </a:cubicBezTo>
                  <a:cubicBezTo>
                    <a:pt x="219" y="32"/>
                    <a:pt x="219" y="32"/>
                    <a:pt x="219" y="32"/>
                  </a:cubicBezTo>
                  <a:cubicBezTo>
                    <a:pt x="215" y="33"/>
                    <a:pt x="212" y="33"/>
                    <a:pt x="209" y="33"/>
                  </a:cubicBezTo>
                  <a:cubicBezTo>
                    <a:pt x="206" y="33"/>
                    <a:pt x="203" y="34"/>
                    <a:pt x="200" y="34"/>
                  </a:cubicBezTo>
                  <a:cubicBezTo>
                    <a:pt x="193" y="34"/>
                    <a:pt x="186" y="34"/>
                    <a:pt x="179" y="34"/>
                  </a:cubicBezTo>
                  <a:cubicBezTo>
                    <a:pt x="117" y="34"/>
                    <a:pt x="57" y="22"/>
                    <a:pt x="0" y="0"/>
                  </a:cubicBezTo>
                </a:path>
              </a:pathLst>
            </a:custGeom>
            <a:solidFill>
              <a:srgbClr val="FFB6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3625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2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9166328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 bwMode="gray">
          <a:xfrm>
            <a:off x="4001230" y="0"/>
            <a:ext cx="5142770" cy="51435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6" y="1563140"/>
            <a:ext cx="3630521" cy="1344818"/>
          </a:xfrm>
          <a:noFill/>
        </p:spPr>
        <p:txBody>
          <a:bodyPr lIns="146304" tIns="91440" rIns="146304" bIns="91440" anchor="t" anchorCtr="0"/>
          <a:lstStyle>
            <a:lvl1pPr>
              <a:defRPr sz="3529" spc="-74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75" y="2908931"/>
            <a:ext cx="3630521" cy="1344245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205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3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40510" y="352550"/>
            <a:ext cx="1067477" cy="228621"/>
          </a:xfrm>
          <a:prstGeom prst="rect">
            <a:avLst/>
          </a:prstGeom>
        </p:spPr>
      </p:pic>
      <p:grpSp>
        <p:nvGrpSpPr>
          <p:cNvPr id="191" name="Group 190"/>
          <p:cNvGrpSpPr>
            <a:grpSpLocks noChangeAspect="1"/>
          </p:cNvGrpSpPr>
          <p:nvPr userDrawn="1"/>
        </p:nvGrpSpPr>
        <p:grpSpPr bwMode="gray">
          <a:xfrm flipH="1">
            <a:off x="4799653" y="1506677"/>
            <a:ext cx="4344347" cy="2531629"/>
            <a:chOff x="444500" y="2493963"/>
            <a:chExt cx="4513263" cy="2586038"/>
          </a:xfrm>
        </p:grpSpPr>
        <p:sp>
          <p:nvSpPr>
            <p:cNvPr id="192" name="Freeform 7"/>
            <p:cNvSpPr>
              <a:spLocks/>
            </p:cNvSpPr>
            <p:nvPr userDrawn="1"/>
          </p:nvSpPr>
          <p:spPr bwMode="gray">
            <a:xfrm>
              <a:off x="1679575" y="2505076"/>
              <a:ext cx="2989263" cy="1908175"/>
            </a:xfrm>
            <a:custGeom>
              <a:avLst/>
              <a:gdLst>
                <a:gd name="T0" fmla="*/ 1207 w 1227"/>
                <a:gd name="T1" fmla="*/ 0 h 788"/>
                <a:gd name="T2" fmla="*/ 20 w 1227"/>
                <a:gd name="T3" fmla="*/ 0 h 788"/>
                <a:gd name="T4" fmla="*/ 0 w 1227"/>
                <a:gd name="T5" fmla="*/ 21 h 788"/>
                <a:gd name="T6" fmla="*/ 0 w 1227"/>
                <a:gd name="T7" fmla="*/ 788 h 788"/>
                <a:gd name="T8" fmla="*/ 1227 w 1227"/>
                <a:gd name="T9" fmla="*/ 788 h 788"/>
                <a:gd name="T10" fmla="*/ 1227 w 1227"/>
                <a:gd name="T11" fmla="*/ 21 h 788"/>
                <a:gd name="T12" fmla="*/ 1207 w 1227"/>
                <a:gd name="T13" fmla="*/ 0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7" h="788">
                  <a:moveTo>
                    <a:pt x="120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788"/>
                    <a:pt x="0" y="788"/>
                    <a:pt x="0" y="788"/>
                  </a:cubicBezTo>
                  <a:cubicBezTo>
                    <a:pt x="1227" y="788"/>
                    <a:pt x="1227" y="788"/>
                    <a:pt x="1227" y="788"/>
                  </a:cubicBezTo>
                  <a:cubicBezTo>
                    <a:pt x="1227" y="21"/>
                    <a:pt x="1227" y="21"/>
                    <a:pt x="1227" y="21"/>
                  </a:cubicBezTo>
                  <a:cubicBezTo>
                    <a:pt x="1227" y="9"/>
                    <a:pt x="1218" y="0"/>
                    <a:pt x="1207" y="0"/>
                  </a:cubicBezTo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8"/>
            <p:cNvSpPr>
              <a:spLocks/>
            </p:cNvSpPr>
            <p:nvPr userDrawn="1"/>
          </p:nvSpPr>
          <p:spPr bwMode="gray">
            <a:xfrm>
              <a:off x="1668463" y="2493963"/>
              <a:ext cx="3009900" cy="1928813"/>
            </a:xfrm>
            <a:custGeom>
              <a:avLst/>
              <a:gdLst>
                <a:gd name="T0" fmla="*/ 1211 w 1235"/>
                <a:gd name="T1" fmla="*/ 4 h 796"/>
                <a:gd name="T2" fmla="*/ 1211 w 1235"/>
                <a:gd name="T3" fmla="*/ 0 h 796"/>
                <a:gd name="T4" fmla="*/ 24 w 1235"/>
                <a:gd name="T5" fmla="*/ 0 h 796"/>
                <a:gd name="T6" fmla="*/ 7 w 1235"/>
                <a:gd name="T7" fmla="*/ 7 h 796"/>
                <a:gd name="T8" fmla="*/ 0 w 1235"/>
                <a:gd name="T9" fmla="*/ 25 h 796"/>
                <a:gd name="T10" fmla="*/ 0 w 1235"/>
                <a:gd name="T11" fmla="*/ 796 h 796"/>
                <a:gd name="T12" fmla="*/ 1235 w 1235"/>
                <a:gd name="T13" fmla="*/ 796 h 796"/>
                <a:gd name="T14" fmla="*/ 1235 w 1235"/>
                <a:gd name="T15" fmla="*/ 25 h 796"/>
                <a:gd name="T16" fmla="*/ 1228 w 1235"/>
                <a:gd name="T17" fmla="*/ 7 h 796"/>
                <a:gd name="T18" fmla="*/ 1211 w 1235"/>
                <a:gd name="T19" fmla="*/ 0 h 796"/>
                <a:gd name="T20" fmla="*/ 1211 w 1235"/>
                <a:gd name="T21" fmla="*/ 4 h 796"/>
                <a:gd name="T22" fmla="*/ 1211 w 1235"/>
                <a:gd name="T23" fmla="*/ 8 h 796"/>
                <a:gd name="T24" fmla="*/ 1222 w 1235"/>
                <a:gd name="T25" fmla="*/ 13 h 796"/>
                <a:gd name="T26" fmla="*/ 1226 w 1235"/>
                <a:gd name="T27" fmla="*/ 25 h 796"/>
                <a:gd name="T28" fmla="*/ 1226 w 1235"/>
                <a:gd name="T29" fmla="*/ 788 h 796"/>
                <a:gd name="T30" fmla="*/ 8 w 1235"/>
                <a:gd name="T31" fmla="*/ 788 h 796"/>
                <a:gd name="T32" fmla="*/ 8 w 1235"/>
                <a:gd name="T33" fmla="*/ 25 h 796"/>
                <a:gd name="T34" fmla="*/ 13 w 1235"/>
                <a:gd name="T35" fmla="*/ 13 h 796"/>
                <a:gd name="T36" fmla="*/ 24 w 1235"/>
                <a:gd name="T37" fmla="*/ 8 h 796"/>
                <a:gd name="T38" fmla="*/ 1211 w 1235"/>
                <a:gd name="T39" fmla="*/ 8 h 796"/>
                <a:gd name="T40" fmla="*/ 1211 w 1235"/>
                <a:gd name="T41" fmla="*/ 4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35" h="796">
                  <a:moveTo>
                    <a:pt x="1211" y="4"/>
                  </a:moveTo>
                  <a:cubicBezTo>
                    <a:pt x="1211" y="0"/>
                    <a:pt x="1211" y="0"/>
                    <a:pt x="1211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3"/>
                    <a:pt x="7" y="7"/>
                  </a:cubicBezTo>
                  <a:cubicBezTo>
                    <a:pt x="2" y="12"/>
                    <a:pt x="0" y="18"/>
                    <a:pt x="0" y="25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1235" y="796"/>
                    <a:pt x="1235" y="796"/>
                    <a:pt x="1235" y="796"/>
                  </a:cubicBezTo>
                  <a:cubicBezTo>
                    <a:pt x="1235" y="25"/>
                    <a:pt x="1235" y="25"/>
                    <a:pt x="1235" y="25"/>
                  </a:cubicBezTo>
                  <a:cubicBezTo>
                    <a:pt x="1235" y="18"/>
                    <a:pt x="1232" y="12"/>
                    <a:pt x="1228" y="7"/>
                  </a:cubicBezTo>
                  <a:cubicBezTo>
                    <a:pt x="1224" y="3"/>
                    <a:pt x="1217" y="0"/>
                    <a:pt x="1211" y="0"/>
                  </a:cubicBezTo>
                  <a:cubicBezTo>
                    <a:pt x="1211" y="4"/>
                    <a:pt x="1211" y="4"/>
                    <a:pt x="1211" y="4"/>
                  </a:cubicBezTo>
                  <a:cubicBezTo>
                    <a:pt x="1211" y="8"/>
                    <a:pt x="1211" y="8"/>
                    <a:pt x="1211" y="8"/>
                  </a:cubicBezTo>
                  <a:cubicBezTo>
                    <a:pt x="1215" y="8"/>
                    <a:pt x="1219" y="10"/>
                    <a:pt x="1222" y="13"/>
                  </a:cubicBezTo>
                  <a:cubicBezTo>
                    <a:pt x="1225" y="16"/>
                    <a:pt x="1226" y="20"/>
                    <a:pt x="1226" y="25"/>
                  </a:cubicBezTo>
                  <a:cubicBezTo>
                    <a:pt x="1226" y="788"/>
                    <a:pt x="1226" y="788"/>
                    <a:pt x="1226" y="788"/>
                  </a:cubicBezTo>
                  <a:cubicBezTo>
                    <a:pt x="8" y="788"/>
                    <a:pt x="8" y="788"/>
                    <a:pt x="8" y="788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0"/>
                    <a:pt x="10" y="16"/>
                    <a:pt x="13" y="13"/>
                  </a:cubicBezTo>
                  <a:cubicBezTo>
                    <a:pt x="16" y="10"/>
                    <a:pt x="19" y="8"/>
                    <a:pt x="24" y="8"/>
                  </a:cubicBezTo>
                  <a:cubicBezTo>
                    <a:pt x="1211" y="8"/>
                    <a:pt x="1211" y="8"/>
                    <a:pt x="1211" y="8"/>
                  </a:cubicBezTo>
                  <a:cubicBezTo>
                    <a:pt x="1211" y="4"/>
                    <a:pt x="1211" y="4"/>
                    <a:pt x="1211" y="4"/>
                  </a:cubicBezTo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9"/>
            <p:cNvSpPr>
              <a:spLocks noChangeArrowheads="1"/>
            </p:cNvSpPr>
            <p:nvPr userDrawn="1"/>
          </p:nvSpPr>
          <p:spPr bwMode="gray">
            <a:xfrm>
              <a:off x="1825625" y="2649538"/>
              <a:ext cx="2693988" cy="1666875"/>
            </a:xfrm>
            <a:prstGeom prst="rect">
              <a:avLst/>
            </a:pr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10"/>
            <p:cNvSpPr>
              <a:spLocks noChangeArrowheads="1"/>
            </p:cNvSpPr>
            <p:nvPr userDrawn="1"/>
          </p:nvSpPr>
          <p:spPr bwMode="gray">
            <a:xfrm>
              <a:off x="1825625" y="2649538"/>
              <a:ext cx="2693988" cy="166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1"/>
            <p:cNvSpPr>
              <a:spLocks/>
            </p:cNvSpPr>
            <p:nvPr userDrawn="1"/>
          </p:nvSpPr>
          <p:spPr bwMode="gray">
            <a:xfrm>
              <a:off x="1385888" y="4319588"/>
              <a:ext cx="3571875" cy="723900"/>
            </a:xfrm>
            <a:custGeom>
              <a:avLst/>
              <a:gdLst>
                <a:gd name="T0" fmla="*/ 2072 w 2250"/>
                <a:gd name="T1" fmla="*/ 0 h 456"/>
                <a:gd name="T2" fmla="*/ 180 w 2250"/>
                <a:gd name="T3" fmla="*/ 0 h 456"/>
                <a:gd name="T4" fmla="*/ 0 w 2250"/>
                <a:gd name="T5" fmla="*/ 456 h 456"/>
                <a:gd name="T6" fmla="*/ 2250 w 2250"/>
                <a:gd name="T7" fmla="*/ 456 h 456"/>
                <a:gd name="T8" fmla="*/ 2072 w 2250"/>
                <a:gd name="T9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0" h="456">
                  <a:moveTo>
                    <a:pt x="2072" y="0"/>
                  </a:moveTo>
                  <a:lnTo>
                    <a:pt x="180" y="0"/>
                  </a:lnTo>
                  <a:lnTo>
                    <a:pt x="0" y="456"/>
                  </a:lnTo>
                  <a:lnTo>
                    <a:pt x="2250" y="456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rgbClr val="40C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2"/>
            <p:cNvSpPr>
              <a:spLocks/>
            </p:cNvSpPr>
            <p:nvPr userDrawn="1"/>
          </p:nvSpPr>
          <p:spPr bwMode="gray">
            <a:xfrm>
              <a:off x="2546350" y="4745038"/>
              <a:ext cx="1244600" cy="269875"/>
            </a:xfrm>
            <a:custGeom>
              <a:avLst/>
              <a:gdLst>
                <a:gd name="T0" fmla="*/ 510 w 511"/>
                <a:gd name="T1" fmla="*/ 98 h 111"/>
                <a:gd name="T2" fmla="*/ 500 w 511"/>
                <a:gd name="T3" fmla="*/ 10 h 111"/>
                <a:gd name="T4" fmla="*/ 489 w 511"/>
                <a:gd name="T5" fmla="*/ 0 h 111"/>
                <a:gd name="T6" fmla="*/ 27 w 511"/>
                <a:gd name="T7" fmla="*/ 0 h 111"/>
                <a:gd name="T8" fmla="*/ 16 w 511"/>
                <a:gd name="T9" fmla="*/ 9 h 111"/>
                <a:gd name="T10" fmla="*/ 1 w 511"/>
                <a:gd name="T11" fmla="*/ 97 h 111"/>
                <a:gd name="T12" fmla="*/ 12 w 511"/>
                <a:gd name="T13" fmla="*/ 111 h 111"/>
                <a:gd name="T14" fmla="*/ 499 w 511"/>
                <a:gd name="T15" fmla="*/ 111 h 111"/>
                <a:gd name="T16" fmla="*/ 510 w 511"/>
                <a:gd name="T17" fmla="*/ 9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1" h="111">
                  <a:moveTo>
                    <a:pt x="510" y="98"/>
                  </a:moveTo>
                  <a:cubicBezTo>
                    <a:pt x="500" y="10"/>
                    <a:pt x="500" y="10"/>
                    <a:pt x="500" y="10"/>
                  </a:cubicBezTo>
                  <a:cubicBezTo>
                    <a:pt x="500" y="4"/>
                    <a:pt x="495" y="0"/>
                    <a:pt x="48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2" y="0"/>
                    <a:pt x="17" y="4"/>
                    <a:pt x="16" y="9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4"/>
                    <a:pt x="5" y="111"/>
                    <a:pt x="12" y="111"/>
                  </a:cubicBezTo>
                  <a:cubicBezTo>
                    <a:pt x="499" y="111"/>
                    <a:pt x="499" y="111"/>
                    <a:pt x="499" y="111"/>
                  </a:cubicBezTo>
                  <a:cubicBezTo>
                    <a:pt x="506" y="111"/>
                    <a:pt x="511" y="105"/>
                    <a:pt x="510" y="98"/>
                  </a:cubicBez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3"/>
            <p:cNvSpPr>
              <a:spLocks/>
            </p:cNvSpPr>
            <p:nvPr userDrawn="1"/>
          </p:nvSpPr>
          <p:spPr bwMode="gray">
            <a:xfrm>
              <a:off x="1385888" y="5043488"/>
              <a:ext cx="3571875" cy="36513"/>
            </a:xfrm>
            <a:custGeom>
              <a:avLst/>
              <a:gdLst>
                <a:gd name="T0" fmla="*/ 1421 w 1466"/>
                <a:gd name="T1" fmla="*/ 15 h 15"/>
                <a:gd name="T2" fmla="*/ 45 w 1466"/>
                <a:gd name="T3" fmla="*/ 15 h 15"/>
                <a:gd name="T4" fmla="*/ 0 w 1466"/>
                <a:gd name="T5" fmla="*/ 1 h 15"/>
                <a:gd name="T6" fmla="*/ 0 w 1466"/>
                <a:gd name="T7" fmla="*/ 0 h 15"/>
                <a:gd name="T8" fmla="*/ 1466 w 1466"/>
                <a:gd name="T9" fmla="*/ 0 h 15"/>
                <a:gd name="T10" fmla="*/ 1466 w 1466"/>
                <a:gd name="T11" fmla="*/ 1 h 15"/>
                <a:gd name="T12" fmla="*/ 1421 w 1466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6" h="15">
                  <a:moveTo>
                    <a:pt x="1421" y="15"/>
                  </a:moveTo>
                  <a:cubicBezTo>
                    <a:pt x="45" y="15"/>
                    <a:pt x="45" y="15"/>
                    <a:pt x="45" y="15"/>
                  </a:cubicBezTo>
                  <a:cubicBezTo>
                    <a:pt x="20" y="15"/>
                    <a:pt x="0" y="8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66" y="0"/>
                    <a:pt x="1466" y="0"/>
                    <a:pt x="1466" y="0"/>
                  </a:cubicBezTo>
                  <a:cubicBezTo>
                    <a:pt x="1466" y="1"/>
                    <a:pt x="1466" y="1"/>
                    <a:pt x="1466" y="1"/>
                  </a:cubicBezTo>
                  <a:cubicBezTo>
                    <a:pt x="1466" y="8"/>
                    <a:pt x="1446" y="15"/>
                    <a:pt x="1421" y="15"/>
                  </a:cubicBezTo>
                  <a:close/>
                </a:path>
              </a:pathLst>
            </a:custGeom>
            <a:solidFill>
              <a:srgbClr val="00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"/>
            <p:cNvSpPr>
              <a:spLocks/>
            </p:cNvSpPr>
            <p:nvPr userDrawn="1"/>
          </p:nvSpPr>
          <p:spPr bwMode="gray">
            <a:xfrm>
              <a:off x="2774950" y="4478338"/>
              <a:ext cx="149225" cy="104775"/>
            </a:xfrm>
            <a:custGeom>
              <a:avLst/>
              <a:gdLst>
                <a:gd name="T0" fmla="*/ 0 w 94"/>
                <a:gd name="T1" fmla="*/ 66 h 66"/>
                <a:gd name="T2" fmla="*/ 91 w 94"/>
                <a:gd name="T3" fmla="*/ 66 h 66"/>
                <a:gd name="T4" fmla="*/ 94 w 94"/>
                <a:gd name="T5" fmla="*/ 0 h 66"/>
                <a:gd name="T6" fmla="*/ 6 w 94"/>
                <a:gd name="T7" fmla="*/ 0 h 66"/>
                <a:gd name="T8" fmla="*/ 0 w 9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66">
                  <a:moveTo>
                    <a:pt x="0" y="66"/>
                  </a:moveTo>
                  <a:lnTo>
                    <a:pt x="91" y="66"/>
                  </a:lnTo>
                  <a:lnTo>
                    <a:pt x="94" y="0"/>
                  </a:lnTo>
                  <a:lnTo>
                    <a:pt x="6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"/>
            <p:cNvSpPr>
              <a:spLocks/>
            </p:cNvSpPr>
            <p:nvPr userDrawn="1"/>
          </p:nvSpPr>
          <p:spPr bwMode="gray">
            <a:xfrm>
              <a:off x="2787650" y="4365626"/>
              <a:ext cx="141288" cy="93663"/>
            </a:xfrm>
            <a:custGeom>
              <a:avLst/>
              <a:gdLst>
                <a:gd name="T0" fmla="*/ 89 w 89"/>
                <a:gd name="T1" fmla="*/ 0 h 59"/>
                <a:gd name="T2" fmla="*/ 4 w 89"/>
                <a:gd name="T3" fmla="*/ 0 h 59"/>
                <a:gd name="T4" fmla="*/ 0 w 89"/>
                <a:gd name="T5" fmla="*/ 59 h 59"/>
                <a:gd name="T6" fmla="*/ 86 w 89"/>
                <a:gd name="T7" fmla="*/ 59 h 59"/>
                <a:gd name="T8" fmla="*/ 89 w 89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9">
                  <a:moveTo>
                    <a:pt x="89" y="0"/>
                  </a:moveTo>
                  <a:lnTo>
                    <a:pt x="4" y="0"/>
                  </a:lnTo>
                  <a:lnTo>
                    <a:pt x="0" y="59"/>
                  </a:lnTo>
                  <a:lnTo>
                    <a:pt x="86" y="59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6"/>
            <p:cNvSpPr>
              <a:spLocks/>
            </p:cNvSpPr>
            <p:nvPr userDrawn="1"/>
          </p:nvSpPr>
          <p:spPr bwMode="gray">
            <a:xfrm>
              <a:off x="3265488" y="4478338"/>
              <a:ext cx="142875" cy="104775"/>
            </a:xfrm>
            <a:custGeom>
              <a:avLst/>
              <a:gdLst>
                <a:gd name="T0" fmla="*/ 0 w 90"/>
                <a:gd name="T1" fmla="*/ 66 h 66"/>
                <a:gd name="T2" fmla="*/ 90 w 90"/>
                <a:gd name="T3" fmla="*/ 66 h 66"/>
                <a:gd name="T4" fmla="*/ 87 w 90"/>
                <a:gd name="T5" fmla="*/ 0 h 66"/>
                <a:gd name="T6" fmla="*/ 0 w 90"/>
                <a:gd name="T7" fmla="*/ 0 h 66"/>
                <a:gd name="T8" fmla="*/ 0 w 9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6">
                  <a:moveTo>
                    <a:pt x="0" y="66"/>
                  </a:moveTo>
                  <a:lnTo>
                    <a:pt x="90" y="66"/>
                  </a:lnTo>
                  <a:lnTo>
                    <a:pt x="87" y="0"/>
                  </a:lnTo>
                  <a:lnTo>
                    <a:pt x="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7"/>
            <p:cNvSpPr>
              <a:spLocks/>
            </p:cNvSpPr>
            <p:nvPr userDrawn="1"/>
          </p:nvSpPr>
          <p:spPr bwMode="gray">
            <a:xfrm>
              <a:off x="3265488" y="4365626"/>
              <a:ext cx="136525" cy="93663"/>
            </a:xfrm>
            <a:custGeom>
              <a:avLst/>
              <a:gdLst>
                <a:gd name="T0" fmla="*/ 0 w 86"/>
                <a:gd name="T1" fmla="*/ 59 h 59"/>
                <a:gd name="T2" fmla="*/ 86 w 86"/>
                <a:gd name="T3" fmla="*/ 59 h 59"/>
                <a:gd name="T4" fmla="*/ 84 w 86"/>
                <a:gd name="T5" fmla="*/ 0 h 59"/>
                <a:gd name="T6" fmla="*/ 0 w 86"/>
                <a:gd name="T7" fmla="*/ 0 h 59"/>
                <a:gd name="T8" fmla="*/ 0 w 86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59">
                  <a:moveTo>
                    <a:pt x="0" y="59"/>
                  </a:moveTo>
                  <a:lnTo>
                    <a:pt x="86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8"/>
            <p:cNvSpPr>
              <a:spLocks/>
            </p:cNvSpPr>
            <p:nvPr userDrawn="1"/>
          </p:nvSpPr>
          <p:spPr bwMode="gray">
            <a:xfrm>
              <a:off x="3417888" y="4365626"/>
              <a:ext cx="141288" cy="93663"/>
            </a:xfrm>
            <a:custGeom>
              <a:avLst/>
              <a:gdLst>
                <a:gd name="T0" fmla="*/ 3 w 89"/>
                <a:gd name="T1" fmla="*/ 59 h 59"/>
                <a:gd name="T2" fmla="*/ 89 w 89"/>
                <a:gd name="T3" fmla="*/ 59 h 59"/>
                <a:gd name="T4" fmla="*/ 85 w 89"/>
                <a:gd name="T5" fmla="*/ 0 h 59"/>
                <a:gd name="T6" fmla="*/ 0 w 89"/>
                <a:gd name="T7" fmla="*/ 0 h 59"/>
                <a:gd name="T8" fmla="*/ 3 w 8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9">
                  <a:moveTo>
                    <a:pt x="3" y="59"/>
                  </a:moveTo>
                  <a:lnTo>
                    <a:pt x="89" y="59"/>
                  </a:lnTo>
                  <a:lnTo>
                    <a:pt x="85" y="0"/>
                  </a:lnTo>
                  <a:lnTo>
                    <a:pt x="0" y="0"/>
                  </a:lnTo>
                  <a:lnTo>
                    <a:pt x="3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9"/>
            <p:cNvSpPr>
              <a:spLocks/>
            </p:cNvSpPr>
            <p:nvPr userDrawn="1"/>
          </p:nvSpPr>
          <p:spPr bwMode="gray">
            <a:xfrm>
              <a:off x="2628900" y="4365626"/>
              <a:ext cx="146050" cy="93663"/>
            </a:xfrm>
            <a:custGeom>
              <a:avLst/>
              <a:gdLst>
                <a:gd name="T0" fmla="*/ 92 w 92"/>
                <a:gd name="T1" fmla="*/ 0 h 59"/>
                <a:gd name="T2" fmla="*/ 8 w 92"/>
                <a:gd name="T3" fmla="*/ 0 h 59"/>
                <a:gd name="T4" fmla="*/ 0 w 92"/>
                <a:gd name="T5" fmla="*/ 59 h 59"/>
                <a:gd name="T6" fmla="*/ 86 w 92"/>
                <a:gd name="T7" fmla="*/ 59 h 59"/>
                <a:gd name="T8" fmla="*/ 92 w 9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9">
                  <a:moveTo>
                    <a:pt x="92" y="0"/>
                  </a:moveTo>
                  <a:lnTo>
                    <a:pt x="8" y="0"/>
                  </a:lnTo>
                  <a:lnTo>
                    <a:pt x="0" y="59"/>
                  </a:lnTo>
                  <a:lnTo>
                    <a:pt x="86" y="5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0"/>
            <p:cNvSpPr>
              <a:spLocks/>
            </p:cNvSpPr>
            <p:nvPr userDrawn="1"/>
          </p:nvSpPr>
          <p:spPr bwMode="gray">
            <a:xfrm>
              <a:off x="2449513" y="4478338"/>
              <a:ext cx="155575" cy="104775"/>
            </a:xfrm>
            <a:custGeom>
              <a:avLst/>
              <a:gdLst>
                <a:gd name="T0" fmla="*/ 0 w 98"/>
                <a:gd name="T1" fmla="*/ 66 h 66"/>
                <a:gd name="T2" fmla="*/ 90 w 98"/>
                <a:gd name="T3" fmla="*/ 66 h 66"/>
                <a:gd name="T4" fmla="*/ 98 w 98"/>
                <a:gd name="T5" fmla="*/ 0 h 66"/>
                <a:gd name="T6" fmla="*/ 10 w 98"/>
                <a:gd name="T7" fmla="*/ 0 h 66"/>
                <a:gd name="T8" fmla="*/ 0 w 98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6">
                  <a:moveTo>
                    <a:pt x="0" y="66"/>
                  </a:moveTo>
                  <a:lnTo>
                    <a:pt x="90" y="66"/>
                  </a:lnTo>
                  <a:lnTo>
                    <a:pt x="98" y="0"/>
                  </a:lnTo>
                  <a:lnTo>
                    <a:pt x="1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1"/>
            <p:cNvSpPr>
              <a:spLocks/>
            </p:cNvSpPr>
            <p:nvPr userDrawn="1"/>
          </p:nvSpPr>
          <p:spPr bwMode="gray">
            <a:xfrm>
              <a:off x="2119313" y="4478338"/>
              <a:ext cx="168275" cy="104775"/>
            </a:xfrm>
            <a:custGeom>
              <a:avLst/>
              <a:gdLst>
                <a:gd name="T0" fmla="*/ 106 w 106"/>
                <a:gd name="T1" fmla="*/ 0 h 66"/>
                <a:gd name="T2" fmla="*/ 19 w 106"/>
                <a:gd name="T3" fmla="*/ 0 h 66"/>
                <a:gd name="T4" fmla="*/ 0 w 106"/>
                <a:gd name="T5" fmla="*/ 66 h 66"/>
                <a:gd name="T6" fmla="*/ 91 w 106"/>
                <a:gd name="T7" fmla="*/ 66 h 66"/>
                <a:gd name="T8" fmla="*/ 106 w 10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106" y="0"/>
                  </a:moveTo>
                  <a:lnTo>
                    <a:pt x="19" y="0"/>
                  </a:lnTo>
                  <a:lnTo>
                    <a:pt x="0" y="66"/>
                  </a:lnTo>
                  <a:lnTo>
                    <a:pt x="91" y="6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2"/>
            <p:cNvSpPr>
              <a:spLocks/>
            </p:cNvSpPr>
            <p:nvPr userDrawn="1"/>
          </p:nvSpPr>
          <p:spPr bwMode="gray">
            <a:xfrm>
              <a:off x="2312988" y="4365626"/>
              <a:ext cx="152400" cy="93663"/>
            </a:xfrm>
            <a:custGeom>
              <a:avLst/>
              <a:gdLst>
                <a:gd name="T0" fmla="*/ 0 w 96"/>
                <a:gd name="T1" fmla="*/ 59 h 59"/>
                <a:gd name="T2" fmla="*/ 86 w 96"/>
                <a:gd name="T3" fmla="*/ 59 h 59"/>
                <a:gd name="T4" fmla="*/ 96 w 96"/>
                <a:gd name="T5" fmla="*/ 0 h 59"/>
                <a:gd name="T6" fmla="*/ 12 w 96"/>
                <a:gd name="T7" fmla="*/ 0 h 59"/>
                <a:gd name="T8" fmla="*/ 0 w 96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9">
                  <a:moveTo>
                    <a:pt x="0" y="59"/>
                  </a:moveTo>
                  <a:lnTo>
                    <a:pt x="86" y="59"/>
                  </a:lnTo>
                  <a:lnTo>
                    <a:pt x="96" y="0"/>
                  </a:lnTo>
                  <a:lnTo>
                    <a:pt x="12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3"/>
            <p:cNvSpPr>
              <a:spLocks/>
            </p:cNvSpPr>
            <p:nvPr userDrawn="1"/>
          </p:nvSpPr>
          <p:spPr bwMode="gray">
            <a:xfrm>
              <a:off x="2611438" y="4478338"/>
              <a:ext cx="153988" cy="104775"/>
            </a:xfrm>
            <a:custGeom>
              <a:avLst/>
              <a:gdLst>
                <a:gd name="T0" fmla="*/ 0 w 97"/>
                <a:gd name="T1" fmla="*/ 66 h 66"/>
                <a:gd name="T2" fmla="*/ 91 w 97"/>
                <a:gd name="T3" fmla="*/ 66 h 66"/>
                <a:gd name="T4" fmla="*/ 97 w 97"/>
                <a:gd name="T5" fmla="*/ 0 h 66"/>
                <a:gd name="T6" fmla="*/ 10 w 97"/>
                <a:gd name="T7" fmla="*/ 0 h 66"/>
                <a:gd name="T8" fmla="*/ 0 w 9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0" y="66"/>
                  </a:moveTo>
                  <a:lnTo>
                    <a:pt x="91" y="66"/>
                  </a:lnTo>
                  <a:lnTo>
                    <a:pt x="97" y="0"/>
                  </a:lnTo>
                  <a:lnTo>
                    <a:pt x="1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4"/>
            <p:cNvSpPr>
              <a:spLocks/>
            </p:cNvSpPr>
            <p:nvPr userDrawn="1"/>
          </p:nvSpPr>
          <p:spPr bwMode="gray">
            <a:xfrm>
              <a:off x="2470150" y="4365626"/>
              <a:ext cx="150813" cy="93663"/>
            </a:xfrm>
            <a:custGeom>
              <a:avLst/>
              <a:gdLst>
                <a:gd name="T0" fmla="*/ 0 w 95"/>
                <a:gd name="T1" fmla="*/ 59 h 59"/>
                <a:gd name="T2" fmla="*/ 86 w 95"/>
                <a:gd name="T3" fmla="*/ 59 h 59"/>
                <a:gd name="T4" fmla="*/ 95 w 95"/>
                <a:gd name="T5" fmla="*/ 0 h 59"/>
                <a:gd name="T6" fmla="*/ 11 w 95"/>
                <a:gd name="T7" fmla="*/ 0 h 59"/>
                <a:gd name="T8" fmla="*/ 0 w 95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59">
                  <a:moveTo>
                    <a:pt x="0" y="59"/>
                  </a:moveTo>
                  <a:lnTo>
                    <a:pt x="86" y="59"/>
                  </a:lnTo>
                  <a:lnTo>
                    <a:pt x="95" y="0"/>
                  </a:lnTo>
                  <a:lnTo>
                    <a:pt x="11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5"/>
            <p:cNvSpPr>
              <a:spLocks/>
            </p:cNvSpPr>
            <p:nvPr userDrawn="1"/>
          </p:nvSpPr>
          <p:spPr bwMode="gray">
            <a:xfrm>
              <a:off x="4219575" y="4478338"/>
              <a:ext cx="427038" cy="104775"/>
            </a:xfrm>
            <a:custGeom>
              <a:avLst/>
              <a:gdLst>
                <a:gd name="T0" fmla="*/ 269 w 269"/>
                <a:gd name="T1" fmla="*/ 66 h 66"/>
                <a:gd name="T2" fmla="*/ 249 w 269"/>
                <a:gd name="T3" fmla="*/ 0 h 66"/>
                <a:gd name="T4" fmla="*/ 0 w 269"/>
                <a:gd name="T5" fmla="*/ 0 h 66"/>
                <a:gd name="T6" fmla="*/ 17 w 269"/>
                <a:gd name="T7" fmla="*/ 66 h 66"/>
                <a:gd name="T8" fmla="*/ 269 w 269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66">
                  <a:moveTo>
                    <a:pt x="269" y="66"/>
                  </a:moveTo>
                  <a:lnTo>
                    <a:pt x="249" y="0"/>
                  </a:lnTo>
                  <a:lnTo>
                    <a:pt x="0" y="0"/>
                  </a:lnTo>
                  <a:lnTo>
                    <a:pt x="17" y="66"/>
                  </a:lnTo>
                  <a:lnTo>
                    <a:pt x="269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6"/>
            <p:cNvSpPr>
              <a:spLocks/>
            </p:cNvSpPr>
            <p:nvPr userDrawn="1"/>
          </p:nvSpPr>
          <p:spPr bwMode="gray">
            <a:xfrm>
              <a:off x="4187825" y="4365626"/>
              <a:ext cx="163513" cy="93663"/>
            </a:xfrm>
            <a:custGeom>
              <a:avLst/>
              <a:gdLst>
                <a:gd name="T0" fmla="*/ 17 w 103"/>
                <a:gd name="T1" fmla="*/ 59 h 59"/>
                <a:gd name="T2" fmla="*/ 103 w 103"/>
                <a:gd name="T3" fmla="*/ 59 h 59"/>
                <a:gd name="T4" fmla="*/ 85 w 103"/>
                <a:gd name="T5" fmla="*/ 0 h 59"/>
                <a:gd name="T6" fmla="*/ 0 w 103"/>
                <a:gd name="T7" fmla="*/ 0 h 59"/>
                <a:gd name="T8" fmla="*/ 17 w 103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9">
                  <a:moveTo>
                    <a:pt x="17" y="59"/>
                  </a:moveTo>
                  <a:lnTo>
                    <a:pt x="103" y="59"/>
                  </a:lnTo>
                  <a:lnTo>
                    <a:pt x="85" y="0"/>
                  </a:lnTo>
                  <a:lnTo>
                    <a:pt x="0" y="0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7"/>
            <p:cNvSpPr>
              <a:spLocks/>
            </p:cNvSpPr>
            <p:nvPr userDrawn="1"/>
          </p:nvSpPr>
          <p:spPr bwMode="gray">
            <a:xfrm>
              <a:off x="1957388" y="4478338"/>
              <a:ext cx="169863" cy="104775"/>
            </a:xfrm>
            <a:custGeom>
              <a:avLst/>
              <a:gdLst>
                <a:gd name="T0" fmla="*/ 0 w 107"/>
                <a:gd name="T1" fmla="*/ 66 h 66"/>
                <a:gd name="T2" fmla="*/ 90 w 107"/>
                <a:gd name="T3" fmla="*/ 66 h 66"/>
                <a:gd name="T4" fmla="*/ 107 w 107"/>
                <a:gd name="T5" fmla="*/ 0 h 66"/>
                <a:gd name="T6" fmla="*/ 19 w 107"/>
                <a:gd name="T7" fmla="*/ 0 h 66"/>
                <a:gd name="T8" fmla="*/ 0 w 10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66">
                  <a:moveTo>
                    <a:pt x="0" y="66"/>
                  </a:moveTo>
                  <a:lnTo>
                    <a:pt x="90" y="66"/>
                  </a:lnTo>
                  <a:lnTo>
                    <a:pt x="107" y="0"/>
                  </a:lnTo>
                  <a:lnTo>
                    <a:pt x="19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8"/>
            <p:cNvSpPr>
              <a:spLocks/>
            </p:cNvSpPr>
            <p:nvPr userDrawn="1"/>
          </p:nvSpPr>
          <p:spPr bwMode="gray">
            <a:xfrm>
              <a:off x="4343400" y="4365626"/>
              <a:ext cx="166688" cy="93663"/>
            </a:xfrm>
            <a:custGeom>
              <a:avLst/>
              <a:gdLst>
                <a:gd name="T0" fmla="*/ 0 w 105"/>
                <a:gd name="T1" fmla="*/ 0 h 59"/>
                <a:gd name="T2" fmla="*/ 19 w 105"/>
                <a:gd name="T3" fmla="*/ 59 h 59"/>
                <a:gd name="T4" fmla="*/ 105 w 105"/>
                <a:gd name="T5" fmla="*/ 59 h 59"/>
                <a:gd name="T6" fmla="*/ 83 w 105"/>
                <a:gd name="T7" fmla="*/ 0 h 59"/>
                <a:gd name="T8" fmla="*/ 0 w 105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59">
                  <a:moveTo>
                    <a:pt x="0" y="0"/>
                  </a:moveTo>
                  <a:lnTo>
                    <a:pt x="19" y="59"/>
                  </a:lnTo>
                  <a:lnTo>
                    <a:pt x="105" y="59"/>
                  </a:lnTo>
                  <a:lnTo>
                    <a:pt x="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9"/>
            <p:cNvSpPr>
              <a:spLocks/>
            </p:cNvSpPr>
            <p:nvPr userDrawn="1"/>
          </p:nvSpPr>
          <p:spPr bwMode="gray">
            <a:xfrm>
              <a:off x="4378325" y="4478338"/>
              <a:ext cx="174625" cy="104775"/>
            </a:xfrm>
            <a:custGeom>
              <a:avLst/>
              <a:gdLst>
                <a:gd name="T0" fmla="*/ 110 w 110"/>
                <a:gd name="T1" fmla="*/ 66 h 66"/>
                <a:gd name="T2" fmla="*/ 87 w 110"/>
                <a:gd name="T3" fmla="*/ 0 h 66"/>
                <a:gd name="T4" fmla="*/ 0 w 110"/>
                <a:gd name="T5" fmla="*/ 0 h 66"/>
                <a:gd name="T6" fmla="*/ 20 w 110"/>
                <a:gd name="T7" fmla="*/ 66 h 66"/>
                <a:gd name="T8" fmla="*/ 110 w 11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6">
                  <a:moveTo>
                    <a:pt x="110" y="66"/>
                  </a:moveTo>
                  <a:lnTo>
                    <a:pt x="87" y="0"/>
                  </a:lnTo>
                  <a:lnTo>
                    <a:pt x="0" y="0"/>
                  </a:lnTo>
                  <a:lnTo>
                    <a:pt x="20" y="66"/>
                  </a:lnTo>
                  <a:lnTo>
                    <a:pt x="11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30"/>
            <p:cNvSpPr>
              <a:spLocks/>
            </p:cNvSpPr>
            <p:nvPr userDrawn="1"/>
          </p:nvSpPr>
          <p:spPr bwMode="gray">
            <a:xfrm>
              <a:off x="3900488" y="4478338"/>
              <a:ext cx="160338" cy="104775"/>
            </a:xfrm>
            <a:custGeom>
              <a:avLst/>
              <a:gdLst>
                <a:gd name="T0" fmla="*/ 0 w 101"/>
                <a:gd name="T1" fmla="*/ 0 h 66"/>
                <a:gd name="T2" fmla="*/ 11 w 101"/>
                <a:gd name="T3" fmla="*/ 66 h 66"/>
                <a:gd name="T4" fmla="*/ 101 w 101"/>
                <a:gd name="T5" fmla="*/ 66 h 66"/>
                <a:gd name="T6" fmla="*/ 88 w 101"/>
                <a:gd name="T7" fmla="*/ 0 h 66"/>
                <a:gd name="T8" fmla="*/ 0 w 10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6">
                  <a:moveTo>
                    <a:pt x="0" y="0"/>
                  </a:moveTo>
                  <a:lnTo>
                    <a:pt x="11" y="66"/>
                  </a:lnTo>
                  <a:lnTo>
                    <a:pt x="101" y="66"/>
                  </a:lnTo>
                  <a:lnTo>
                    <a:pt x="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1"/>
            <p:cNvSpPr>
              <a:spLocks/>
            </p:cNvSpPr>
            <p:nvPr userDrawn="1"/>
          </p:nvSpPr>
          <p:spPr bwMode="gray">
            <a:xfrm>
              <a:off x="4059238" y="4478338"/>
              <a:ext cx="168275" cy="104775"/>
            </a:xfrm>
            <a:custGeom>
              <a:avLst/>
              <a:gdLst>
                <a:gd name="T0" fmla="*/ 106 w 106"/>
                <a:gd name="T1" fmla="*/ 66 h 66"/>
                <a:gd name="T2" fmla="*/ 87 w 106"/>
                <a:gd name="T3" fmla="*/ 0 h 66"/>
                <a:gd name="T4" fmla="*/ 0 w 106"/>
                <a:gd name="T5" fmla="*/ 0 h 66"/>
                <a:gd name="T6" fmla="*/ 15 w 106"/>
                <a:gd name="T7" fmla="*/ 66 h 66"/>
                <a:gd name="T8" fmla="*/ 106 w 10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106" y="66"/>
                  </a:moveTo>
                  <a:lnTo>
                    <a:pt x="87" y="0"/>
                  </a:lnTo>
                  <a:lnTo>
                    <a:pt x="0" y="0"/>
                  </a:lnTo>
                  <a:lnTo>
                    <a:pt x="15" y="66"/>
                  </a:lnTo>
                  <a:lnTo>
                    <a:pt x="106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32"/>
            <p:cNvSpPr>
              <a:spLocks/>
            </p:cNvSpPr>
            <p:nvPr userDrawn="1"/>
          </p:nvSpPr>
          <p:spPr bwMode="gray">
            <a:xfrm>
              <a:off x="3741738" y="4478338"/>
              <a:ext cx="157163" cy="104775"/>
            </a:xfrm>
            <a:custGeom>
              <a:avLst/>
              <a:gdLst>
                <a:gd name="T0" fmla="*/ 0 w 99"/>
                <a:gd name="T1" fmla="*/ 0 h 66"/>
                <a:gd name="T2" fmla="*/ 8 w 99"/>
                <a:gd name="T3" fmla="*/ 66 h 66"/>
                <a:gd name="T4" fmla="*/ 99 w 99"/>
                <a:gd name="T5" fmla="*/ 66 h 66"/>
                <a:gd name="T6" fmla="*/ 88 w 99"/>
                <a:gd name="T7" fmla="*/ 0 h 66"/>
                <a:gd name="T8" fmla="*/ 0 w 99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6">
                  <a:moveTo>
                    <a:pt x="0" y="0"/>
                  </a:moveTo>
                  <a:lnTo>
                    <a:pt x="8" y="66"/>
                  </a:lnTo>
                  <a:lnTo>
                    <a:pt x="99" y="66"/>
                  </a:lnTo>
                  <a:lnTo>
                    <a:pt x="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33"/>
            <p:cNvSpPr>
              <a:spLocks/>
            </p:cNvSpPr>
            <p:nvPr userDrawn="1"/>
          </p:nvSpPr>
          <p:spPr bwMode="gray">
            <a:xfrm>
              <a:off x="4035425" y="4365626"/>
              <a:ext cx="157163" cy="93663"/>
            </a:xfrm>
            <a:custGeom>
              <a:avLst/>
              <a:gdLst>
                <a:gd name="T0" fmla="*/ 13 w 99"/>
                <a:gd name="T1" fmla="*/ 59 h 59"/>
                <a:gd name="T2" fmla="*/ 99 w 99"/>
                <a:gd name="T3" fmla="*/ 59 h 59"/>
                <a:gd name="T4" fmla="*/ 84 w 99"/>
                <a:gd name="T5" fmla="*/ 0 h 59"/>
                <a:gd name="T6" fmla="*/ 0 w 99"/>
                <a:gd name="T7" fmla="*/ 0 h 59"/>
                <a:gd name="T8" fmla="*/ 13 w 9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59">
                  <a:moveTo>
                    <a:pt x="13" y="59"/>
                  </a:moveTo>
                  <a:lnTo>
                    <a:pt x="99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13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34"/>
            <p:cNvSpPr>
              <a:spLocks/>
            </p:cNvSpPr>
            <p:nvPr userDrawn="1"/>
          </p:nvSpPr>
          <p:spPr bwMode="gray">
            <a:xfrm>
              <a:off x="3725863" y="4365626"/>
              <a:ext cx="150813" cy="93663"/>
            </a:xfrm>
            <a:custGeom>
              <a:avLst/>
              <a:gdLst>
                <a:gd name="T0" fmla="*/ 9 w 95"/>
                <a:gd name="T1" fmla="*/ 59 h 59"/>
                <a:gd name="T2" fmla="*/ 95 w 95"/>
                <a:gd name="T3" fmla="*/ 59 h 59"/>
                <a:gd name="T4" fmla="*/ 86 w 95"/>
                <a:gd name="T5" fmla="*/ 0 h 59"/>
                <a:gd name="T6" fmla="*/ 0 w 95"/>
                <a:gd name="T7" fmla="*/ 0 h 59"/>
                <a:gd name="T8" fmla="*/ 9 w 95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59">
                  <a:moveTo>
                    <a:pt x="9" y="59"/>
                  </a:moveTo>
                  <a:lnTo>
                    <a:pt x="95" y="59"/>
                  </a:lnTo>
                  <a:lnTo>
                    <a:pt x="86" y="0"/>
                  </a:lnTo>
                  <a:lnTo>
                    <a:pt x="0" y="0"/>
                  </a:lnTo>
                  <a:lnTo>
                    <a:pt x="9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35"/>
            <p:cNvSpPr>
              <a:spLocks/>
            </p:cNvSpPr>
            <p:nvPr userDrawn="1"/>
          </p:nvSpPr>
          <p:spPr bwMode="gray">
            <a:xfrm>
              <a:off x="3571875" y="4365626"/>
              <a:ext cx="146050" cy="93663"/>
            </a:xfrm>
            <a:custGeom>
              <a:avLst/>
              <a:gdLst>
                <a:gd name="T0" fmla="*/ 6 w 92"/>
                <a:gd name="T1" fmla="*/ 59 h 59"/>
                <a:gd name="T2" fmla="*/ 92 w 92"/>
                <a:gd name="T3" fmla="*/ 59 h 59"/>
                <a:gd name="T4" fmla="*/ 84 w 92"/>
                <a:gd name="T5" fmla="*/ 0 h 59"/>
                <a:gd name="T6" fmla="*/ 0 w 92"/>
                <a:gd name="T7" fmla="*/ 0 h 59"/>
                <a:gd name="T8" fmla="*/ 6 w 92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9">
                  <a:moveTo>
                    <a:pt x="6" y="59"/>
                  </a:moveTo>
                  <a:lnTo>
                    <a:pt x="92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36"/>
            <p:cNvSpPr>
              <a:spLocks/>
            </p:cNvSpPr>
            <p:nvPr userDrawn="1"/>
          </p:nvSpPr>
          <p:spPr bwMode="gray">
            <a:xfrm>
              <a:off x="3581400" y="4478338"/>
              <a:ext cx="153988" cy="104775"/>
            </a:xfrm>
            <a:custGeom>
              <a:avLst/>
              <a:gdLst>
                <a:gd name="T0" fmla="*/ 6 w 97"/>
                <a:gd name="T1" fmla="*/ 66 h 66"/>
                <a:gd name="T2" fmla="*/ 97 w 97"/>
                <a:gd name="T3" fmla="*/ 66 h 66"/>
                <a:gd name="T4" fmla="*/ 88 w 97"/>
                <a:gd name="T5" fmla="*/ 0 h 66"/>
                <a:gd name="T6" fmla="*/ 0 w 97"/>
                <a:gd name="T7" fmla="*/ 0 h 66"/>
                <a:gd name="T8" fmla="*/ 6 w 9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6" y="66"/>
                  </a:moveTo>
                  <a:lnTo>
                    <a:pt x="97" y="66"/>
                  </a:lnTo>
                  <a:lnTo>
                    <a:pt x="88" y="0"/>
                  </a:lnTo>
                  <a:lnTo>
                    <a:pt x="0" y="0"/>
                  </a:lnTo>
                  <a:lnTo>
                    <a:pt x="6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37"/>
            <p:cNvSpPr>
              <a:spLocks/>
            </p:cNvSpPr>
            <p:nvPr userDrawn="1"/>
          </p:nvSpPr>
          <p:spPr bwMode="gray">
            <a:xfrm>
              <a:off x="3422650" y="4478338"/>
              <a:ext cx="149225" cy="104775"/>
            </a:xfrm>
            <a:custGeom>
              <a:avLst/>
              <a:gdLst>
                <a:gd name="T0" fmla="*/ 3 w 94"/>
                <a:gd name="T1" fmla="*/ 66 h 66"/>
                <a:gd name="T2" fmla="*/ 94 w 94"/>
                <a:gd name="T3" fmla="*/ 66 h 66"/>
                <a:gd name="T4" fmla="*/ 88 w 94"/>
                <a:gd name="T5" fmla="*/ 0 h 66"/>
                <a:gd name="T6" fmla="*/ 0 w 94"/>
                <a:gd name="T7" fmla="*/ 0 h 66"/>
                <a:gd name="T8" fmla="*/ 3 w 9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66">
                  <a:moveTo>
                    <a:pt x="3" y="66"/>
                  </a:moveTo>
                  <a:lnTo>
                    <a:pt x="94" y="66"/>
                  </a:lnTo>
                  <a:lnTo>
                    <a:pt x="88" y="0"/>
                  </a:lnTo>
                  <a:lnTo>
                    <a:pt x="0" y="0"/>
                  </a:lnTo>
                  <a:lnTo>
                    <a:pt x="3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38"/>
            <p:cNvSpPr>
              <a:spLocks/>
            </p:cNvSpPr>
            <p:nvPr userDrawn="1"/>
          </p:nvSpPr>
          <p:spPr bwMode="gray">
            <a:xfrm>
              <a:off x="3881438" y="4365626"/>
              <a:ext cx="153988" cy="93663"/>
            </a:xfrm>
            <a:custGeom>
              <a:avLst/>
              <a:gdLst>
                <a:gd name="T0" fmla="*/ 11 w 97"/>
                <a:gd name="T1" fmla="*/ 59 h 59"/>
                <a:gd name="T2" fmla="*/ 97 w 97"/>
                <a:gd name="T3" fmla="*/ 59 h 59"/>
                <a:gd name="T4" fmla="*/ 84 w 97"/>
                <a:gd name="T5" fmla="*/ 0 h 59"/>
                <a:gd name="T6" fmla="*/ 0 w 97"/>
                <a:gd name="T7" fmla="*/ 0 h 59"/>
                <a:gd name="T8" fmla="*/ 11 w 97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59">
                  <a:moveTo>
                    <a:pt x="11" y="59"/>
                  </a:moveTo>
                  <a:lnTo>
                    <a:pt x="97" y="59"/>
                  </a:lnTo>
                  <a:lnTo>
                    <a:pt x="84" y="0"/>
                  </a:lnTo>
                  <a:lnTo>
                    <a:pt x="0" y="0"/>
                  </a:lnTo>
                  <a:lnTo>
                    <a:pt x="11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39"/>
            <p:cNvSpPr>
              <a:spLocks/>
            </p:cNvSpPr>
            <p:nvPr userDrawn="1"/>
          </p:nvSpPr>
          <p:spPr bwMode="gray">
            <a:xfrm>
              <a:off x="4497388" y="4365626"/>
              <a:ext cx="176213" cy="93663"/>
            </a:xfrm>
            <a:custGeom>
              <a:avLst/>
              <a:gdLst>
                <a:gd name="T0" fmla="*/ 22 w 111"/>
                <a:gd name="T1" fmla="*/ 59 h 59"/>
                <a:gd name="T2" fmla="*/ 111 w 111"/>
                <a:gd name="T3" fmla="*/ 59 h 59"/>
                <a:gd name="T4" fmla="*/ 88 w 111"/>
                <a:gd name="T5" fmla="*/ 0 h 59"/>
                <a:gd name="T6" fmla="*/ 0 w 111"/>
                <a:gd name="T7" fmla="*/ 0 h 59"/>
                <a:gd name="T8" fmla="*/ 22 w 111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59">
                  <a:moveTo>
                    <a:pt x="22" y="59"/>
                  </a:moveTo>
                  <a:lnTo>
                    <a:pt x="111" y="59"/>
                  </a:lnTo>
                  <a:lnTo>
                    <a:pt x="88" y="0"/>
                  </a:lnTo>
                  <a:lnTo>
                    <a:pt x="0" y="0"/>
                  </a:lnTo>
                  <a:lnTo>
                    <a:pt x="22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40"/>
            <p:cNvSpPr>
              <a:spLocks/>
            </p:cNvSpPr>
            <p:nvPr userDrawn="1"/>
          </p:nvSpPr>
          <p:spPr bwMode="gray">
            <a:xfrm>
              <a:off x="2933700" y="4602163"/>
              <a:ext cx="309563" cy="104775"/>
            </a:xfrm>
            <a:custGeom>
              <a:avLst/>
              <a:gdLst>
                <a:gd name="T0" fmla="*/ 195 w 195"/>
                <a:gd name="T1" fmla="*/ 0 h 66"/>
                <a:gd name="T2" fmla="*/ 3 w 195"/>
                <a:gd name="T3" fmla="*/ 0 h 66"/>
                <a:gd name="T4" fmla="*/ 0 w 195"/>
                <a:gd name="T5" fmla="*/ 66 h 66"/>
                <a:gd name="T6" fmla="*/ 195 w 195"/>
                <a:gd name="T7" fmla="*/ 66 h 66"/>
                <a:gd name="T8" fmla="*/ 195 w 195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66">
                  <a:moveTo>
                    <a:pt x="195" y="0"/>
                  </a:moveTo>
                  <a:lnTo>
                    <a:pt x="3" y="0"/>
                  </a:lnTo>
                  <a:lnTo>
                    <a:pt x="0" y="66"/>
                  </a:lnTo>
                  <a:lnTo>
                    <a:pt x="195" y="66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1"/>
            <p:cNvSpPr>
              <a:spLocks/>
            </p:cNvSpPr>
            <p:nvPr userDrawn="1"/>
          </p:nvSpPr>
          <p:spPr bwMode="gray">
            <a:xfrm>
              <a:off x="3594100" y="4602163"/>
              <a:ext cx="158750" cy="104775"/>
            </a:xfrm>
            <a:custGeom>
              <a:avLst/>
              <a:gdLst>
                <a:gd name="T0" fmla="*/ 90 w 100"/>
                <a:gd name="T1" fmla="*/ 0 h 66"/>
                <a:gd name="T2" fmla="*/ 0 w 100"/>
                <a:gd name="T3" fmla="*/ 0 h 66"/>
                <a:gd name="T4" fmla="*/ 4 w 100"/>
                <a:gd name="T5" fmla="*/ 66 h 66"/>
                <a:gd name="T6" fmla="*/ 100 w 100"/>
                <a:gd name="T7" fmla="*/ 66 h 66"/>
                <a:gd name="T8" fmla="*/ 90 w 10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6">
                  <a:moveTo>
                    <a:pt x="90" y="0"/>
                  </a:moveTo>
                  <a:lnTo>
                    <a:pt x="0" y="0"/>
                  </a:lnTo>
                  <a:lnTo>
                    <a:pt x="4" y="66"/>
                  </a:lnTo>
                  <a:lnTo>
                    <a:pt x="100" y="6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42"/>
            <p:cNvSpPr>
              <a:spLocks/>
            </p:cNvSpPr>
            <p:nvPr userDrawn="1"/>
          </p:nvSpPr>
          <p:spPr bwMode="gray">
            <a:xfrm>
              <a:off x="3922713" y="4602163"/>
              <a:ext cx="168275" cy="104775"/>
            </a:xfrm>
            <a:custGeom>
              <a:avLst/>
              <a:gdLst>
                <a:gd name="T0" fmla="*/ 90 w 106"/>
                <a:gd name="T1" fmla="*/ 0 h 66"/>
                <a:gd name="T2" fmla="*/ 0 w 106"/>
                <a:gd name="T3" fmla="*/ 0 h 66"/>
                <a:gd name="T4" fmla="*/ 11 w 106"/>
                <a:gd name="T5" fmla="*/ 66 h 66"/>
                <a:gd name="T6" fmla="*/ 106 w 106"/>
                <a:gd name="T7" fmla="*/ 66 h 66"/>
                <a:gd name="T8" fmla="*/ 90 w 10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90" y="0"/>
                  </a:moveTo>
                  <a:lnTo>
                    <a:pt x="0" y="0"/>
                  </a:lnTo>
                  <a:lnTo>
                    <a:pt x="11" y="66"/>
                  </a:lnTo>
                  <a:lnTo>
                    <a:pt x="106" y="6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3"/>
            <p:cNvSpPr>
              <a:spLocks/>
            </p:cNvSpPr>
            <p:nvPr userDrawn="1"/>
          </p:nvSpPr>
          <p:spPr bwMode="gray">
            <a:xfrm>
              <a:off x="3265488" y="4602163"/>
              <a:ext cx="147638" cy="104775"/>
            </a:xfrm>
            <a:custGeom>
              <a:avLst/>
              <a:gdLst>
                <a:gd name="T0" fmla="*/ 90 w 93"/>
                <a:gd name="T1" fmla="*/ 0 h 66"/>
                <a:gd name="T2" fmla="*/ 0 w 93"/>
                <a:gd name="T3" fmla="*/ 0 h 66"/>
                <a:gd name="T4" fmla="*/ 0 w 93"/>
                <a:gd name="T5" fmla="*/ 66 h 66"/>
                <a:gd name="T6" fmla="*/ 93 w 93"/>
                <a:gd name="T7" fmla="*/ 66 h 66"/>
                <a:gd name="T8" fmla="*/ 90 w 9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66">
                  <a:moveTo>
                    <a:pt x="90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93" y="6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44"/>
            <p:cNvSpPr>
              <a:spLocks/>
            </p:cNvSpPr>
            <p:nvPr userDrawn="1"/>
          </p:nvSpPr>
          <p:spPr bwMode="gray">
            <a:xfrm>
              <a:off x="3427413" y="4602163"/>
              <a:ext cx="153988" cy="104775"/>
            </a:xfrm>
            <a:custGeom>
              <a:avLst/>
              <a:gdLst>
                <a:gd name="T0" fmla="*/ 93 w 97"/>
                <a:gd name="T1" fmla="*/ 0 h 66"/>
                <a:gd name="T2" fmla="*/ 0 w 97"/>
                <a:gd name="T3" fmla="*/ 0 h 66"/>
                <a:gd name="T4" fmla="*/ 3 w 97"/>
                <a:gd name="T5" fmla="*/ 66 h 66"/>
                <a:gd name="T6" fmla="*/ 97 w 97"/>
                <a:gd name="T7" fmla="*/ 66 h 66"/>
                <a:gd name="T8" fmla="*/ 93 w 9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93" y="0"/>
                  </a:moveTo>
                  <a:lnTo>
                    <a:pt x="0" y="0"/>
                  </a:lnTo>
                  <a:lnTo>
                    <a:pt x="3" y="66"/>
                  </a:lnTo>
                  <a:lnTo>
                    <a:pt x="97" y="6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5"/>
            <p:cNvSpPr>
              <a:spLocks/>
            </p:cNvSpPr>
            <p:nvPr userDrawn="1"/>
          </p:nvSpPr>
          <p:spPr bwMode="gray">
            <a:xfrm>
              <a:off x="4086225" y="4602163"/>
              <a:ext cx="173038" cy="104775"/>
            </a:xfrm>
            <a:custGeom>
              <a:avLst/>
              <a:gdLst>
                <a:gd name="T0" fmla="*/ 92 w 109"/>
                <a:gd name="T1" fmla="*/ 0 h 66"/>
                <a:gd name="T2" fmla="*/ 0 w 109"/>
                <a:gd name="T3" fmla="*/ 0 h 66"/>
                <a:gd name="T4" fmla="*/ 15 w 109"/>
                <a:gd name="T5" fmla="*/ 66 h 66"/>
                <a:gd name="T6" fmla="*/ 109 w 109"/>
                <a:gd name="T7" fmla="*/ 66 h 66"/>
                <a:gd name="T8" fmla="*/ 92 w 109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6">
                  <a:moveTo>
                    <a:pt x="92" y="0"/>
                  </a:moveTo>
                  <a:lnTo>
                    <a:pt x="0" y="0"/>
                  </a:lnTo>
                  <a:lnTo>
                    <a:pt x="15" y="66"/>
                  </a:lnTo>
                  <a:lnTo>
                    <a:pt x="109" y="6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46"/>
            <p:cNvSpPr>
              <a:spLocks/>
            </p:cNvSpPr>
            <p:nvPr userDrawn="1"/>
          </p:nvSpPr>
          <p:spPr bwMode="gray">
            <a:xfrm>
              <a:off x="3757613" y="4602163"/>
              <a:ext cx="161925" cy="104775"/>
            </a:xfrm>
            <a:custGeom>
              <a:avLst/>
              <a:gdLst>
                <a:gd name="T0" fmla="*/ 92 w 102"/>
                <a:gd name="T1" fmla="*/ 0 h 66"/>
                <a:gd name="T2" fmla="*/ 0 w 102"/>
                <a:gd name="T3" fmla="*/ 0 h 66"/>
                <a:gd name="T4" fmla="*/ 9 w 102"/>
                <a:gd name="T5" fmla="*/ 66 h 66"/>
                <a:gd name="T6" fmla="*/ 102 w 102"/>
                <a:gd name="T7" fmla="*/ 66 h 66"/>
                <a:gd name="T8" fmla="*/ 92 w 102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6">
                  <a:moveTo>
                    <a:pt x="92" y="0"/>
                  </a:moveTo>
                  <a:lnTo>
                    <a:pt x="0" y="0"/>
                  </a:lnTo>
                  <a:lnTo>
                    <a:pt x="9" y="66"/>
                  </a:lnTo>
                  <a:lnTo>
                    <a:pt x="102" y="6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47"/>
            <p:cNvSpPr>
              <a:spLocks/>
            </p:cNvSpPr>
            <p:nvPr userDrawn="1"/>
          </p:nvSpPr>
          <p:spPr bwMode="gray">
            <a:xfrm>
              <a:off x="1554163" y="4602163"/>
              <a:ext cx="212725" cy="104775"/>
            </a:xfrm>
            <a:custGeom>
              <a:avLst/>
              <a:gdLst>
                <a:gd name="T0" fmla="*/ 134 w 134"/>
                <a:gd name="T1" fmla="*/ 0 h 66"/>
                <a:gd name="T2" fmla="*/ 25 w 134"/>
                <a:gd name="T3" fmla="*/ 0 h 66"/>
                <a:gd name="T4" fmla="*/ 0 w 134"/>
                <a:gd name="T5" fmla="*/ 66 h 66"/>
                <a:gd name="T6" fmla="*/ 111 w 134"/>
                <a:gd name="T7" fmla="*/ 66 h 66"/>
                <a:gd name="T8" fmla="*/ 134 w 134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66">
                  <a:moveTo>
                    <a:pt x="134" y="0"/>
                  </a:moveTo>
                  <a:lnTo>
                    <a:pt x="25" y="0"/>
                  </a:lnTo>
                  <a:lnTo>
                    <a:pt x="0" y="66"/>
                  </a:lnTo>
                  <a:lnTo>
                    <a:pt x="111" y="66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48"/>
            <p:cNvSpPr>
              <a:spLocks/>
            </p:cNvSpPr>
            <p:nvPr userDrawn="1"/>
          </p:nvSpPr>
          <p:spPr bwMode="gray">
            <a:xfrm>
              <a:off x="4251325" y="4602163"/>
              <a:ext cx="176213" cy="104775"/>
            </a:xfrm>
            <a:custGeom>
              <a:avLst/>
              <a:gdLst>
                <a:gd name="T0" fmla="*/ 91 w 111"/>
                <a:gd name="T1" fmla="*/ 0 h 66"/>
                <a:gd name="T2" fmla="*/ 0 w 111"/>
                <a:gd name="T3" fmla="*/ 0 h 66"/>
                <a:gd name="T4" fmla="*/ 17 w 111"/>
                <a:gd name="T5" fmla="*/ 66 h 66"/>
                <a:gd name="T6" fmla="*/ 111 w 111"/>
                <a:gd name="T7" fmla="*/ 66 h 66"/>
                <a:gd name="T8" fmla="*/ 91 w 11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66">
                  <a:moveTo>
                    <a:pt x="91" y="0"/>
                  </a:moveTo>
                  <a:lnTo>
                    <a:pt x="0" y="0"/>
                  </a:lnTo>
                  <a:lnTo>
                    <a:pt x="17" y="66"/>
                  </a:lnTo>
                  <a:lnTo>
                    <a:pt x="111" y="6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49"/>
            <p:cNvSpPr>
              <a:spLocks/>
            </p:cNvSpPr>
            <p:nvPr userDrawn="1"/>
          </p:nvSpPr>
          <p:spPr bwMode="gray">
            <a:xfrm>
              <a:off x="4579938" y="4602163"/>
              <a:ext cx="190500" cy="104775"/>
            </a:xfrm>
            <a:custGeom>
              <a:avLst/>
              <a:gdLst>
                <a:gd name="T0" fmla="*/ 0 w 120"/>
                <a:gd name="T1" fmla="*/ 0 h 66"/>
                <a:gd name="T2" fmla="*/ 23 w 120"/>
                <a:gd name="T3" fmla="*/ 66 h 66"/>
                <a:gd name="T4" fmla="*/ 120 w 120"/>
                <a:gd name="T5" fmla="*/ 66 h 66"/>
                <a:gd name="T6" fmla="*/ 94 w 120"/>
                <a:gd name="T7" fmla="*/ 0 h 66"/>
                <a:gd name="T8" fmla="*/ 0 w 12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66">
                  <a:moveTo>
                    <a:pt x="0" y="0"/>
                  </a:moveTo>
                  <a:lnTo>
                    <a:pt x="23" y="66"/>
                  </a:lnTo>
                  <a:lnTo>
                    <a:pt x="120" y="66"/>
                  </a:lnTo>
                  <a:lnTo>
                    <a:pt x="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50"/>
            <p:cNvSpPr>
              <a:spLocks/>
            </p:cNvSpPr>
            <p:nvPr userDrawn="1"/>
          </p:nvSpPr>
          <p:spPr bwMode="gray">
            <a:xfrm>
              <a:off x="1671638" y="4365626"/>
              <a:ext cx="177800" cy="93663"/>
            </a:xfrm>
            <a:custGeom>
              <a:avLst/>
              <a:gdLst>
                <a:gd name="T0" fmla="*/ 91 w 112"/>
                <a:gd name="T1" fmla="*/ 59 h 59"/>
                <a:gd name="T2" fmla="*/ 112 w 112"/>
                <a:gd name="T3" fmla="*/ 0 h 59"/>
                <a:gd name="T4" fmla="*/ 23 w 112"/>
                <a:gd name="T5" fmla="*/ 0 h 59"/>
                <a:gd name="T6" fmla="*/ 0 w 112"/>
                <a:gd name="T7" fmla="*/ 59 h 59"/>
                <a:gd name="T8" fmla="*/ 91 w 112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91" y="59"/>
                  </a:moveTo>
                  <a:lnTo>
                    <a:pt x="112" y="0"/>
                  </a:lnTo>
                  <a:lnTo>
                    <a:pt x="23" y="0"/>
                  </a:lnTo>
                  <a:lnTo>
                    <a:pt x="0" y="59"/>
                  </a:lnTo>
                  <a:lnTo>
                    <a:pt x="91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51"/>
            <p:cNvSpPr>
              <a:spLocks/>
            </p:cNvSpPr>
            <p:nvPr userDrawn="1"/>
          </p:nvSpPr>
          <p:spPr bwMode="gray">
            <a:xfrm>
              <a:off x="4538663" y="4478338"/>
              <a:ext cx="182563" cy="104775"/>
            </a:xfrm>
            <a:custGeom>
              <a:avLst/>
              <a:gdLst>
                <a:gd name="T0" fmla="*/ 89 w 115"/>
                <a:gd name="T1" fmla="*/ 0 h 66"/>
                <a:gd name="T2" fmla="*/ 0 w 115"/>
                <a:gd name="T3" fmla="*/ 0 h 66"/>
                <a:gd name="T4" fmla="*/ 22 w 115"/>
                <a:gd name="T5" fmla="*/ 66 h 66"/>
                <a:gd name="T6" fmla="*/ 115 w 115"/>
                <a:gd name="T7" fmla="*/ 66 h 66"/>
                <a:gd name="T8" fmla="*/ 89 w 115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66">
                  <a:moveTo>
                    <a:pt x="89" y="0"/>
                  </a:moveTo>
                  <a:lnTo>
                    <a:pt x="0" y="0"/>
                  </a:lnTo>
                  <a:lnTo>
                    <a:pt x="22" y="66"/>
                  </a:lnTo>
                  <a:lnTo>
                    <a:pt x="115" y="66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52"/>
            <p:cNvSpPr>
              <a:spLocks/>
            </p:cNvSpPr>
            <p:nvPr userDrawn="1"/>
          </p:nvSpPr>
          <p:spPr bwMode="gray">
            <a:xfrm>
              <a:off x="4416425" y="4602163"/>
              <a:ext cx="180975" cy="104775"/>
            </a:xfrm>
            <a:custGeom>
              <a:avLst/>
              <a:gdLst>
                <a:gd name="T0" fmla="*/ 91 w 114"/>
                <a:gd name="T1" fmla="*/ 0 h 66"/>
                <a:gd name="T2" fmla="*/ 0 w 114"/>
                <a:gd name="T3" fmla="*/ 0 h 66"/>
                <a:gd name="T4" fmla="*/ 20 w 114"/>
                <a:gd name="T5" fmla="*/ 66 h 66"/>
                <a:gd name="T6" fmla="*/ 114 w 114"/>
                <a:gd name="T7" fmla="*/ 66 h 66"/>
                <a:gd name="T8" fmla="*/ 91 w 114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6">
                  <a:moveTo>
                    <a:pt x="91" y="0"/>
                  </a:moveTo>
                  <a:lnTo>
                    <a:pt x="0" y="0"/>
                  </a:lnTo>
                  <a:lnTo>
                    <a:pt x="20" y="66"/>
                  </a:lnTo>
                  <a:lnTo>
                    <a:pt x="114" y="6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53"/>
            <p:cNvSpPr>
              <a:spLocks/>
            </p:cNvSpPr>
            <p:nvPr userDrawn="1"/>
          </p:nvSpPr>
          <p:spPr bwMode="gray">
            <a:xfrm>
              <a:off x="2286000" y="4478338"/>
              <a:ext cx="160338" cy="104775"/>
            </a:xfrm>
            <a:custGeom>
              <a:avLst/>
              <a:gdLst>
                <a:gd name="T0" fmla="*/ 101 w 101"/>
                <a:gd name="T1" fmla="*/ 0 h 66"/>
                <a:gd name="T2" fmla="*/ 14 w 101"/>
                <a:gd name="T3" fmla="*/ 0 h 66"/>
                <a:gd name="T4" fmla="*/ 0 w 101"/>
                <a:gd name="T5" fmla="*/ 66 h 66"/>
                <a:gd name="T6" fmla="*/ 90 w 101"/>
                <a:gd name="T7" fmla="*/ 66 h 66"/>
                <a:gd name="T8" fmla="*/ 101 w 10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66">
                  <a:moveTo>
                    <a:pt x="101" y="0"/>
                  </a:moveTo>
                  <a:lnTo>
                    <a:pt x="14" y="0"/>
                  </a:lnTo>
                  <a:lnTo>
                    <a:pt x="0" y="66"/>
                  </a:lnTo>
                  <a:lnTo>
                    <a:pt x="90" y="66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54"/>
            <p:cNvSpPr>
              <a:spLocks/>
            </p:cNvSpPr>
            <p:nvPr userDrawn="1"/>
          </p:nvSpPr>
          <p:spPr bwMode="gray">
            <a:xfrm>
              <a:off x="1793875" y="4478338"/>
              <a:ext cx="174625" cy="104775"/>
            </a:xfrm>
            <a:custGeom>
              <a:avLst/>
              <a:gdLst>
                <a:gd name="T0" fmla="*/ 0 w 110"/>
                <a:gd name="T1" fmla="*/ 66 h 66"/>
                <a:gd name="T2" fmla="*/ 90 w 110"/>
                <a:gd name="T3" fmla="*/ 66 h 66"/>
                <a:gd name="T4" fmla="*/ 110 w 110"/>
                <a:gd name="T5" fmla="*/ 0 h 66"/>
                <a:gd name="T6" fmla="*/ 23 w 110"/>
                <a:gd name="T7" fmla="*/ 0 h 66"/>
                <a:gd name="T8" fmla="*/ 0 w 11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6">
                  <a:moveTo>
                    <a:pt x="0" y="66"/>
                  </a:moveTo>
                  <a:lnTo>
                    <a:pt x="90" y="66"/>
                  </a:lnTo>
                  <a:lnTo>
                    <a:pt x="110" y="0"/>
                  </a:lnTo>
                  <a:lnTo>
                    <a:pt x="23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55"/>
            <p:cNvSpPr>
              <a:spLocks/>
            </p:cNvSpPr>
            <p:nvPr userDrawn="1"/>
          </p:nvSpPr>
          <p:spPr bwMode="gray">
            <a:xfrm>
              <a:off x="2765425" y="4602163"/>
              <a:ext cx="153988" cy="104775"/>
            </a:xfrm>
            <a:custGeom>
              <a:avLst/>
              <a:gdLst>
                <a:gd name="T0" fmla="*/ 97 w 97"/>
                <a:gd name="T1" fmla="*/ 0 h 66"/>
                <a:gd name="T2" fmla="*/ 5 w 97"/>
                <a:gd name="T3" fmla="*/ 0 h 66"/>
                <a:gd name="T4" fmla="*/ 0 w 97"/>
                <a:gd name="T5" fmla="*/ 66 h 66"/>
                <a:gd name="T6" fmla="*/ 94 w 97"/>
                <a:gd name="T7" fmla="*/ 66 h 66"/>
                <a:gd name="T8" fmla="*/ 97 w 9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66">
                  <a:moveTo>
                    <a:pt x="97" y="0"/>
                  </a:moveTo>
                  <a:lnTo>
                    <a:pt x="5" y="0"/>
                  </a:lnTo>
                  <a:lnTo>
                    <a:pt x="0" y="66"/>
                  </a:lnTo>
                  <a:lnTo>
                    <a:pt x="94" y="6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56"/>
            <p:cNvSpPr>
              <a:spLocks/>
            </p:cNvSpPr>
            <p:nvPr userDrawn="1"/>
          </p:nvSpPr>
          <p:spPr bwMode="gray">
            <a:xfrm>
              <a:off x="1625600" y="4478338"/>
              <a:ext cx="182563" cy="104775"/>
            </a:xfrm>
            <a:custGeom>
              <a:avLst/>
              <a:gdLst>
                <a:gd name="T0" fmla="*/ 0 w 115"/>
                <a:gd name="T1" fmla="*/ 66 h 66"/>
                <a:gd name="T2" fmla="*/ 93 w 115"/>
                <a:gd name="T3" fmla="*/ 66 h 66"/>
                <a:gd name="T4" fmla="*/ 115 w 115"/>
                <a:gd name="T5" fmla="*/ 0 h 66"/>
                <a:gd name="T6" fmla="*/ 24 w 115"/>
                <a:gd name="T7" fmla="*/ 0 h 66"/>
                <a:gd name="T8" fmla="*/ 0 w 11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66">
                  <a:moveTo>
                    <a:pt x="0" y="66"/>
                  </a:moveTo>
                  <a:lnTo>
                    <a:pt x="93" y="66"/>
                  </a:lnTo>
                  <a:lnTo>
                    <a:pt x="115" y="0"/>
                  </a:lnTo>
                  <a:lnTo>
                    <a:pt x="24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57"/>
            <p:cNvSpPr>
              <a:spLocks/>
            </p:cNvSpPr>
            <p:nvPr userDrawn="1"/>
          </p:nvSpPr>
          <p:spPr bwMode="gray">
            <a:xfrm>
              <a:off x="2154238" y="4365626"/>
              <a:ext cx="158750" cy="93663"/>
            </a:xfrm>
            <a:custGeom>
              <a:avLst/>
              <a:gdLst>
                <a:gd name="T0" fmla="*/ 0 w 100"/>
                <a:gd name="T1" fmla="*/ 59 h 59"/>
                <a:gd name="T2" fmla="*/ 86 w 100"/>
                <a:gd name="T3" fmla="*/ 59 h 59"/>
                <a:gd name="T4" fmla="*/ 100 w 100"/>
                <a:gd name="T5" fmla="*/ 0 h 59"/>
                <a:gd name="T6" fmla="*/ 15 w 100"/>
                <a:gd name="T7" fmla="*/ 0 h 59"/>
                <a:gd name="T8" fmla="*/ 0 w 100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9">
                  <a:moveTo>
                    <a:pt x="0" y="59"/>
                  </a:moveTo>
                  <a:lnTo>
                    <a:pt x="86" y="59"/>
                  </a:lnTo>
                  <a:lnTo>
                    <a:pt x="100" y="0"/>
                  </a:lnTo>
                  <a:lnTo>
                    <a:pt x="15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8"/>
            <p:cNvSpPr>
              <a:spLocks/>
            </p:cNvSpPr>
            <p:nvPr userDrawn="1"/>
          </p:nvSpPr>
          <p:spPr bwMode="gray">
            <a:xfrm>
              <a:off x="1749425" y="4602163"/>
              <a:ext cx="180975" cy="104775"/>
            </a:xfrm>
            <a:custGeom>
              <a:avLst/>
              <a:gdLst>
                <a:gd name="T0" fmla="*/ 94 w 114"/>
                <a:gd name="T1" fmla="*/ 66 h 66"/>
                <a:gd name="T2" fmla="*/ 114 w 114"/>
                <a:gd name="T3" fmla="*/ 0 h 66"/>
                <a:gd name="T4" fmla="*/ 23 w 114"/>
                <a:gd name="T5" fmla="*/ 0 h 66"/>
                <a:gd name="T6" fmla="*/ 0 w 114"/>
                <a:gd name="T7" fmla="*/ 66 h 66"/>
                <a:gd name="T8" fmla="*/ 94 w 11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6">
                  <a:moveTo>
                    <a:pt x="94" y="66"/>
                  </a:moveTo>
                  <a:lnTo>
                    <a:pt x="114" y="0"/>
                  </a:lnTo>
                  <a:lnTo>
                    <a:pt x="23" y="0"/>
                  </a:lnTo>
                  <a:lnTo>
                    <a:pt x="0" y="66"/>
                  </a:lnTo>
                  <a:lnTo>
                    <a:pt x="94" y="66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9"/>
            <p:cNvSpPr>
              <a:spLocks/>
            </p:cNvSpPr>
            <p:nvPr userDrawn="1"/>
          </p:nvSpPr>
          <p:spPr bwMode="gray">
            <a:xfrm>
              <a:off x="1995488" y="4365626"/>
              <a:ext cx="163513" cy="93663"/>
            </a:xfrm>
            <a:custGeom>
              <a:avLst/>
              <a:gdLst>
                <a:gd name="T0" fmla="*/ 0 w 103"/>
                <a:gd name="T1" fmla="*/ 59 h 59"/>
                <a:gd name="T2" fmla="*/ 86 w 103"/>
                <a:gd name="T3" fmla="*/ 59 h 59"/>
                <a:gd name="T4" fmla="*/ 103 w 103"/>
                <a:gd name="T5" fmla="*/ 0 h 59"/>
                <a:gd name="T6" fmla="*/ 19 w 103"/>
                <a:gd name="T7" fmla="*/ 0 h 59"/>
                <a:gd name="T8" fmla="*/ 0 w 103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59">
                  <a:moveTo>
                    <a:pt x="0" y="59"/>
                  </a:moveTo>
                  <a:lnTo>
                    <a:pt x="86" y="59"/>
                  </a:lnTo>
                  <a:lnTo>
                    <a:pt x="103" y="0"/>
                  </a:lnTo>
                  <a:lnTo>
                    <a:pt x="19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60"/>
            <p:cNvSpPr>
              <a:spLocks/>
            </p:cNvSpPr>
            <p:nvPr userDrawn="1"/>
          </p:nvSpPr>
          <p:spPr bwMode="gray">
            <a:xfrm>
              <a:off x="1836738" y="4365626"/>
              <a:ext cx="166688" cy="93663"/>
            </a:xfrm>
            <a:custGeom>
              <a:avLst/>
              <a:gdLst>
                <a:gd name="T0" fmla="*/ 0 w 105"/>
                <a:gd name="T1" fmla="*/ 59 h 59"/>
                <a:gd name="T2" fmla="*/ 86 w 105"/>
                <a:gd name="T3" fmla="*/ 59 h 59"/>
                <a:gd name="T4" fmla="*/ 105 w 105"/>
                <a:gd name="T5" fmla="*/ 0 h 59"/>
                <a:gd name="T6" fmla="*/ 22 w 105"/>
                <a:gd name="T7" fmla="*/ 0 h 59"/>
                <a:gd name="T8" fmla="*/ 0 w 105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59">
                  <a:moveTo>
                    <a:pt x="0" y="59"/>
                  </a:moveTo>
                  <a:lnTo>
                    <a:pt x="86" y="59"/>
                  </a:lnTo>
                  <a:lnTo>
                    <a:pt x="105" y="0"/>
                  </a:lnTo>
                  <a:lnTo>
                    <a:pt x="22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61"/>
            <p:cNvSpPr>
              <a:spLocks/>
            </p:cNvSpPr>
            <p:nvPr userDrawn="1"/>
          </p:nvSpPr>
          <p:spPr bwMode="gray">
            <a:xfrm>
              <a:off x="2427288" y="4602163"/>
              <a:ext cx="163513" cy="104775"/>
            </a:xfrm>
            <a:custGeom>
              <a:avLst/>
              <a:gdLst>
                <a:gd name="T0" fmla="*/ 103 w 103"/>
                <a:gd name="T1" fmla="*/ 0 h 66"/>
                <a:gd name="T2" fmla="*/ 10 w 103"/>
                <a:gd name="T3" fmla="*/ 0 h 66"/>
                <a:gd name="T4" fmla="*/ 0 w 103"/>
                <a:gd name="T5" fmla="*/ 66 h 66"/>
                <a:gd name="T6" fmla="*/ 93 w 103"/>
                <a:gd name="T7" fmla="*/ 66 h 66"/>
                <a:gd name="T8" fmla="*/ 103 w 10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6">
                  <a:moveTo>
                    <a:pt x="103" y="0"/>
                  </a:moveTo>
                  <a:lnTo>
                    <a:pt x="10" y="0"/>
                  </a:lnTo>
                  <a:lnTo>
                    <a:pt x="0" y="66"/>
                  </a:lnTo>
                  <a:lnTo>
                    <a:pt x="93" y="6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62"/>
            <p:cNvSpPr>
              <a:spLocks/>
            </p:cNvSpPr>
            <p:nvPr userDrawn="1"/>
          </p:nvSpPr>
          <p:spPr bwMode="gray">
            <a:xfrm>
              <a:off x="2595563" y="4602163"/>
              <a:ext cx="1081088" cy="104775"/>
            </a:xfrm>
            <a:custGeom>
              <a:avLst/>
              <a:gdLst>
                <a:gd name="T0" fmla="*/ 681 w 681"/>
                <a:gd name="T1" fmla="*/ 0 h 66"/>
                <a:gd name="T2" fmla="*/ 9 w 681"/>
                <a:gd name="T3" fmla="*/ 0 h 66"/>
                <a:gd name="T4" fmla="*/ 0 w 681"/>
                <a:gd name="T5" fmla="*/ 66 h 66"/>
                <a:gd name="T6" fmla="*/ 675 w 681"/>
                <a:gd name="T7" fmla="*/ 66 h 66"/>
                <a:gd name="T8" fmla="*/ 681 w 681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1" h="66">
                  <a:moveTo>
                    <a:pt x="681" y="0"/>
                  </a:moveTo>
                  <a:lnTo>
                    <a:pt x="9" y="0"/>
                  </a:lnTo>
                  <a:lnTo>
                    <a:pt x="0" y="66"/>
                  </a:lnTo>
                  <a:lnTo>
                    <a:pt x="675" y="66"/>
                  </a:lnTo>
                  <a:lnTo>
                    <a:pt x="681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63"/>
            <p:cNvSpPr>
              <a:spLocks/>
            </p:cNvSpPr>
            <p:nvPr userDrawn="1"/>
          </p:nvSpPr>
          <p:spPr bwMode="gray">
            <a:xfrm>
              <a:off x="2087563" y="4602163"/>
              <a:ext cx="173038" cy="104775"/>
            </a:xfrm>
            <a:custGeom>
              <a:avLst/>
              <a:gdLst>
                <a:gd name="T0" fmla="*/ 109 w 109"/>
                <a:gd name="T1" fmla="*/ 0 h 66"/>
                <a:gd name="T2" fmla="*/ 17 w 109"/>
                <a:gd name="T3" fmla="*/ 0 h 66"/>
                <a:gd name="T4" fmla="*/ 0 w 109"/>
                <a:gd name="T5" fmla="*/ 66 h 66"/>
                <a:gd name="T6" fmla="*/ 94 w 109"/>
                <a:gd name="T7" fmla="*/ 66 h 66"/>
                <a:gd name="T8" fmla="*/ 109 w 109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6">
                  <a:moveTo>
                    <a:pt x="109" y="0"/>
                  </a:moveTo>
                  <a:lnTo>
                    <a:pt x="17" y="0"/>
                  </a:lnTo>
                  <a:lnTo>
                    <a:pt x="0" y="66"/>
                  </a:lnTo>
                  <a:lnTo>
                    <a:pt x="94" y="6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64"/>
            <p:cNvSpPr>
              <a:spLocks/>
            </p:cNvSpPr>
            <p:nvPr userDrawn="1"/>
          </p:nvSpPr>
          <p:spPr bwMode="gray">
            <a:xfrm>
              <a:off x="1920875" y="4602163"/>
              <a:ext cx="174625" cy="104775"/>
            </a:xfrm>
            <a:custGeom>
              <a:avLst/>
              <a:gdLst>
                <a:gd name="T0" fmla="*/ 110 w 110"/>
                <a:gd name="T1" fmla="*/ 0 h 66"/>
                <a:gd name="T2" fmla="*/ 19 w 110"/>
                <a:gd name="T3" fmla="*/ 0 h 66"/>
                <a:gd name="T4" fmla="*/ 0 w 110"/>
                <a:gd name="T5" fmla="*/ 66 h 66"/>
                <a:gd name="T6" fmla="*/ 93 w 110"/>
                <a:gd name="T7" fmla="*/ 66 h 66"/>
                <a:gd name="T8" fmla="*/ 110 w 11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6">
                  <a:moveTo>
                    <a:pt x="110" y="0"/>
                  </a:moveTo>
                  <a:lnTo>
                    <a:pt x="19" y="0"/>
                  </a:lnTo>
                  <a:lnTo>
                    <a:pt x="0" y="66"/>
                  </a:lnTo>
                  <a:lnTo>
                    <a:pt x="93" y="66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65"/>
            <p:cNvSpPr>
              <a:spLocks/>
            </p:cNvSpPr>
            <p:nvPr userDrawn="1"/>
          </p:nvSpPr>
          <p:spPr bwMode="gray">
            <a:xfrm>
              <a:off x="2255838" y="4602163"/>
              <a:ext cx="168275" cy="104775"/>
            </a:xfrm>
            <a:custGeom>
              <a:avLst/>
              <a:gdLst>
                <a:gd name="T0" fmla="*/ 106 w 106"/>
                <a:gd name="T1" fmla="*/ 0 h 66"/>
                <a:gd name="T2" fmla="*/ 16 w 106"/>
                <a:gd name="T3" fmla="*/ 0 h 66"/>
                <a:gd name="T4" fmla="*/ 0 w 106"/>
                <a:gd name="T5" fmla="*/ 66 h 66"/>
                <a:gd name="T6" fmla="*/ 95 w 106"/>
                <a:gd name="T7" fmla="*/ 66 h 66"/>
                <a:gd name="T8" fmla="*/ 106 w 106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6">
                  <a:moveTo>
                    <a:pt x="106" y="0"/>
                  </a:moveTo>
                  <a:lnTo>
                    <a:pt x="16" y="0"/>
                  </a:lnTo>
                  <a:lnTo>
                    <a:pt x="0" y="66"/>
                  </a:lnTo>
                  <a:lnTo>
                    <a:pt x="95" y="6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66"/>
            <p:cNvSpPr>
              <a:spLocks/>
            </p:cNvSpPr>
            <p:nvPr userDrawn="1"/>
          </p:nvSpPr>
          <p:spPr bwMode="gray">
            <a:xfrm>
              <a:off x="2946400" y="4365626"/>
              <a:ext cx="136525" cy="93663"/>
            </a:xfrm>
            <a:custGeom>
              <a:avLst/>
              <a:gdLst>
                <a:gd name="T0" fmla="*/ 86 w 86"/>
                <a:gd name="T1" fmla="*/ 0 h 59"/>
                <a:gd name="T2" fmla="*/ 1 w 86"/>
                <a:gd name="T3" fmla="*/ 0 h 59"/>
                <a:gd name="T4" fmla="*/ 0 w 86"/>
                <a:gd name="T5" fmla="*/ 59 h 59"/>
                <a:gd name="T6" fmla="*/ 86 w 86"/>
                <a:gd name="T7" fmla="*/ 59 h 59"/>
                <a:gd name="T8" fmla="*/ 86 w 86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59">
                  <a:moveTo>
                    <a:pt x="86" y="0"/>
                  </a:moveTo>
                  <a:lnTo>
                    <a:pt x="1" y="0"/>
                  </a:lnTo>
                  <a:lnTo>
                    <a:pt x="0" y="59"/>
                  </a:lnTo>
                  <a:lnTo>
                    <a:pt x="86" y="5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Rectangle 67"/>
            <p:cNvSpPr>
              <a:spLocks noChangeArrowheads="1"/>
            </p:cNvSpPr>
            <p:nvPr userDrawn="1"/>
          </p:nvSpPr>
          <p:spPr bwMode="gray">
            <a:xfrm>
              <a:off x="3101975" y="4365626"/>
              <a:ext cx="141288" cy="93663"/>
            </a:xfrm>
            <a:prstGeom prst="rect">
              <a:avLst/>
            </a:pr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68"/>
            <p:cNvSpPr>
              <a:spLocks/>
            </p:cNvSpPr>
            <p:nvPr userDrawn="1"/>
          </p:nvSpPr>
          <p:spPr bwMode="gray">
            <a:xfrm>
              <a:off x="2938463" y="4478338"/>
              <a:ext cx="304800" cy="104775"/>
            </a:xfrm>
            <a:custGeom>
              <a:avLst/>
              <a:gdLst>
                <a:gd name="T0" fmla="*/ 103 w 192"/>
                <a:gd name="T1" fmla="*/ 0 h 66"/>
                <a:gd name="T2" fmla="*/ 103 w 192"/>
                <a:gd name="T3" fmla="*/ 66 h 66"/>
                <a:gd name="T4" fmla="*/ 91 w 192"/>
                <a:gd name="T5" fmla="*/ 66 h 66"/>
                <a:gd name="T6" fmla="*/ 91 w 192"/>
                <a:gd name="T7" fmla="*/ 0 h 66"/>
                <a:gd name="T8" fmla="*/ 3 w 192"/>
                <a:gd name="T9" fmla="*/ 0 h 66"/>
                <a:gd name="T10" fmla="*/ 0 w 192"/>
                <a:gd name="T11" fmla="*/ 66 h 66"/>
                <a:gd name="T12" fmla="*/ 192 w 192"/>
                <a:gd name="T13" fmla="*/ 66 h 66"/>
                <a:gd name="T14" fmla="*/ 192 w 192"/>
                <a:gd name="T15" fmla="*/ 0 h 66"/>
                <a:gd name="T16" fmla="*/ 103 w 192"/>
                <a:gd name="T1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66">
                  <a:moveTo>
                    <a:pt x="103" y="0"/>
                  </a:moveTo>
                  <a:lnTo>
                    <a:pt x="103" y="66"/>
                  </a:lnTo>
                  <a:lnTo>
                    <a:pt x="91" y="66"/>
                  </a:lnTo>
                  <a:lnTo>
                    <a:pt x="91" y="0"/>
                  </a:lnTo>
                  <a:lnTo>
                    <a:pt x="3" y="0"/>
                  </a:lnTo>
                  <a:lnTo>
                    <a:pt x="0" y="66"/>
                  </a:lnTo>
                  <a:lnTo>
                    <a:pt x="192" y="66"/>
                  </a:lnTo>
                  <a:lnTo>
                    <a:pt x="192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6F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Rectangle 69"/>
            <p:cNvSpPr>
              <a:spLocks noChangeArrowheads="1"/>
            </p:cNvSpPr>
            <p:nvPr userDrawn="1"/>
          </p:nvSpPr>
          <p:spPr bwMode="gray">
            <a:xfrm>
              <a:off x="2641600" y="4168776"/>
              <a:ext cx="1249363" cy="53975"/>
            </a:xfrm>
            <a:prstGeom prst="rect">
              <a:avLst/>
            </a:prstGeom>
            <a:solidFill>
              <a:srgbClr val="006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70"/>
            <p:cNvSpPr>
              <a:spLocks/>
            </p:cNvSpPr>
            <p:nvPr userDrawn="1"/>
          </p:nvSpPr>
          <p:spPr bwMode="gray">
            <a:xfrm>
              <a:off x="2738438" y="2654301"/>
              <a:ext cx="1033463" cy="800100"/>
            </a:xfrm>
            <a:custGeom>
              <a:avLst/>
              <a:gdLst>
                <a:gd name="T0" fmla="*/ 212 w 424"/>
                <a:gd name="T1" fmla="*/ 330 h 330"/>
                <a:gd name="T2" fmla="*/ 0 w 424"/>
                <a:gd name="T3" fmla="*/ 118 h 330"/>
                <a:gd name="T4" fmla="*/ 424 w 424"/>
                <a:gd name="T5" fmla="*/ 118 h 330"/>
                <a:gd name="T6" fmla="*/ 212 w 424"/>
                <a:gd name="T7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330">
                  <a:moveTo>
                    <a:pt x="212" y="330"/>
                  </a:moveTo>
                  <a:cubicBezTo>
                    <a:pt x="0" y="118"/>
                    <a:pt x="0" y="118"/>
                    <a:pt x="0" y="118"/>
                  </a:cubicBezTo>
                  <a:cubicBezTo>
                    <a:pt x="117" y="0"/>
                    <a:pt x="307" y="0"/>
                    <a:pt x="424" y="118"/>
                  </a:cubicBezTo>
                  <a:lnTo>
                    <a:pt x="212" y="330"/>
                  </a:lnTo>
                  <a:close/>
                </a:path>
              </a:pathLst>
            </a:custGeom>
            <a:solidFill>
              <a:srgbClr val="FF8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71"/>
            <p:cNvSpPr>
              <a:spLocks/>
            </p:cNvSpPr>
            <p:nvPr userDrawn="1"/>
          </p:nvSpPr>
          <p:spPr bwMode="gray">
            <a:xfrm>
              <a:off x="2738438" y="3454401"/>
              <a:ext cx="1033463" cy="796925"/>
            </a:xfrm>
            <a:custGeom>
              <a:avLst/>
              <a:gdLst>
                <a:gd name="T0" fmla="*/ 212 w 424"/>
                <a:gd name="T1" fmla="*/ 0 h 329"/>
                <a:gd name="T2" fmla="*/ 424 w 424"/>
                <a:gd name="T3" fmla="*/ 212 h 329"/>
                <a:gd name="T4" fmla="*/ 0 w 424"/>
                <a:gd name="T5" fmla="*/ 212 h 329"/>
                <a:gd name="T6" fmla="*/ 212 w 424"/>
                <a:gd name="T7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329">
                  <a:moveTo>
                    <a:pt x="212" y="0"/>
                  </a:moveTo>
                  <a:cubicBezTo>
                    <a:pt x="424" y="212"/>
                    <a:pt x="424" y="212"/>
                    <a:pt x="424" y="212"/>
                  </a:cubicBezTo>
                  <a:cubicBezTo>
                    <a:pt x="307" y="329"/>
                    <a:pt x="117" y="329"/>
                    <a:pt x="0" y="212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72"/>
            <p:cNvSpPr>
              <a:spLocks/>
            </p:cNvSpPr>
            <p:nvPr userDrawn="1"/>
          </p:nvSpPr>
          <p:spPr bwMode="gray">
            <a:xfrm>
              <a:off x="3254375" y="2765426"/>
              <a:ext cx="517525" cy="688975"/>
            </a:xfrm>
            <a:custGeom>
              <a:avLst/>
              <a:gdLst>
                <a:gd name="T0" fmla="*/ 0 w 212"/>
                <a:gd name="T1" fmla="*/ 284 h 284"/>
                <a:gd name="T2" fmla="*/ 212 w 212"/>
                <a:gd name="T3" fmla="*/ 72 h 284"/>
                <a:gd name="T4" fmla="*/ 99 w 212"/>
                <a:gd name="T5" fmla="*/ 0 h 284"/>
                <a:gd name="T6" fmla="*/ 0 w 212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" h="284">
                  <a:moveTo>
                    <a:pt x="0" y="284"/>
                  </a:moveTo>
                  <a:cubicBezTo>
                    <a:pt x="212" y="72"/>
                    <a:pt x="212" y="72"/>
                    <a:pt x="212" y="72"/>
                  </a:cubicBezTo>
                  <a:cubicBezTo>
                    <a:pt x="179" y="39"/>
                    <a:pt x="140" y="15"/>
                    <a:pt x="99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5C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73"/>
            <p:cNvSpPr>
              <a:spLocks/>
            </p:cNvSpPr>
            <p:nvPr userDrawn="1"/>
          </p:nvSpPr>
          <p:spPr bwMode="gray">
            <a:xfrm>
              <a:off x="2062163" y="3297238"/>
              <a:ext cx="596900" cy="508000"/>
            </a:xfrm>
            <a:custGeom>
              <a:avLst/>
              <a:gdLst>
                <a:gd name="T0" fmla="*/ 173 w 245"/>
                <a:gd name="T1" fmla="*/ 198 h 210"/>
                <a:gd name="T2" fmla="*/ 118 w 245"/>
                <a:gd name="T3" fmla="*/ 202 h 210"/>
                <a:gd name="T4" fmla="*/ 0 w 245"/>
                <a:gd name="T5" fmla="*/ 152 h 210"/>
                <a:gd name="T6" fmla="*/ 0 w 245"/>
                <a:gd name="T7" fmla="*/ 0 h 210"/>
                <a:gd name="T8" fmla="*/ 245 w 245"/>
                <a:gd name="T9" fmla="*/ 0 h 210"/>
                <a:gd name="T10" fmla="*/ 245 w 245"/>
                <a:gd name="T11" fmla="*/ 168 h 210"/>
                <a:gd name="T12" fmla="*/ 173 w 245"/>
                <a:gd name="T13" fmla="*/ 19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210">
                  <a:moveTo>
                    <a:pt x="173" y="198"/>
                  </a:moveTo>
                  <a:cubicBezTo>
                    <a:pt x="118" y="202"/>
                    <a:pt x="118" y="202"/>
                    <a:pt x="118" y="202"/>
                  </a:cubicBezTo>
                  <a:cubicBezTo>
                    <a:pt x="41" y="210"/>
                    <a:pt x="2" y="157"/>
                    <a:pt x="0" y="15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5" y="168"/>
                    <a:pt x="245" y="168"/>
                    <a:pt x="245" y="168"/>
                  </a:cubicBezTo>
                  <a:cubicBezTo>
                    <a:pt x="173" y="198"/>
                    <a:pt x="173" y="198"/>
                    <a:pt x="173" y="198"/>
                  </a:cubicBezTo>
                </a:path>
              </a:pathLst>
            </a:cu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74"/>
            <p:cNvSpPr>
              <a:spLocks/>
            </p:cNvSpPr>
            <p:nvPr userDrawn="1"/>
          </p:nvSpPr>
          <p:spPr bwMode="gray">
            <a:xfrm>
              <a:off x="2443163" y="3630613"/>
              <a:ext cx="322263" cy="146050"/>
            </a:xfrm>
            <a:custGeom>
              <a:avLst/>
              <a:gdLst>
                <a:gd name="T0" fmla="*/ 0 w 132"/>
                <a:gd name="T1" fmla="*/ 30 h 60"/>
                <a:gd name="T2" fmla="*/ 30 w 132"/>
                <a:gd name="T3" fmla="*/ 60 h 60"/>
                <a:gd name="T4" fmla="*/ 73 w 132"/>
                <a:gd name="T5" fmla="*/ 60 h 60"/>
                <a:gd name="T6" fmla="*/ 106 w 132"/>
                <a:gd name="T7" fmla="*/ 60 h 60"/>
                <a:gd name="T8" fmla="*/ 132 w 132"/>
                <a:gd name="T9" fmla="*/ 35 h 60"/>
                <a:gd name="T10" fmla="*/ 132 w 132"/>
                <a:gd name="T11" fmla="*/ 30 h 60"/>
                <a:gd name="T12" fmla="*/ 132 w 132"/>
                <a:gd name="T13" fmla="*/ 25 h 60"/>
                <a:gd name="T14" fmla="*/ 106 w 132"/>
                <a:gd name="T15" fmla="*/ 0 h 60"/>
                <a:gd name="T16" fmla="*/ 73 w 132"/>
                <a:gd name="T17" fmla="*/ 0 h 60"/>
                <a:gd name="T18" fmla="*/ 30 w 132"/>
                <a:gd name="T19" fmla="*/ 0 h 60"/>
                <a:gd name="T20" fmla="*/ 0 w 132"/>
                <a:gd name="T21" fmla="*/ 30 h 60"/>
                <a:gd name="T22" fmla="*/ 0 w 132"/>
                <a:gd name="T23" fmla="*/ 30 h 60"/>
                <a:gd name="T24" fmla="*/ 0 w 132"/>
                <a:gd name="T25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60">
                  <a:moveTo>
                    <a:pt x="0" y="30"/>
                  </a:moveTo>
                  <a:cubicBezTo>
                    <a:pt x="0" y="47"/>
                    <a:pt x="13" y="60"/>
                    <a:pt x="30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20" y="60"/>
                    <a:pt x="132" y="49"/>
                    <a:pt x="132" y="35"/>
                  </a:cubicBezTo>
                  <a:cubicBezTo>
                    <a:pt x="132" y="30"/>
                    <a:pt x="132" y="30"/>
                    <a:pt x="132" y="30"/>
                  </a:cubicBezTo>
                  <a:cubicBezTo>
                    <a:pt x="132" y="25"/>
                    <a:pt x="132" y="25"/>
                    <a:pt x="132" y="25"/>
                  </a:cubicBezTo>
                  <a:cubicBezTo>
                    <a:pt x="132" y="11"/>
                    <a:pt x="120" y="0"/>
                    <a:pt x="106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75"/>
            <p:cNvSpPr>
              <a:spLocks/>
            </p:cNvSpPr>
            <p:nvPr userDrawn="1"/>
          </p:nvSpPr>
          <p:spPr bwMode="gray">
            <a:xfrm>
              <a:off x="2460625" y="3476626"/>
              <a:ext cx="390525" cy="144463"/>
            </a:xfrm>
            <a:custGeom>
              <a:avLst/>
              <a:gdLst>
                <a:gd name="T0" fmla="*/ 0 w 160"/>
                <a:gd name="T1" fmla="*/ 31 h 60"/>
                <a:gd name="T2" fmla="*/ 30 w 160"/>
                <a:gd name="T3" fmla="*/ 60 h 60"/>
                <a:gd name="T4" fmla="*/ 101 w 160"/>
                <a:gd name="T5" fmla="*/ 60 h 60"/>
                <a:gd name="T6" fmla="*/ 135 w 160"/>
                <a:gd name="T7" fmla="*/ 60 h 60"/>
                <a:gd name="T8" fmla="*/ 160 w 160"/>
                <a:gd name="T9" fmla="*/ 35 h 60"/>
                <a:gd name="T10" fmla="*/ 160 w 160"/>
                <a:gd name="T11" fmla="*/ 30 h 60"/>
                <a:gd name="T12" fmla="*/ 160 w 160"/>
                <a:gd name="T13" fmla="*/ 26 h 60"/>
                <a:gd name="T14" fmla="*/ 135 w 160"/>
                <a:gd name="T15" fmla="*/ 0 h 60"/>
                <a:gd name="T16" fmla="*/ 101 w 160"/>
                <a:gd name="T17" fmla="*/ 0 h 60"/>
                <a:gd name="T18" fmla="*/ 30 w 160"/>
                <a:gd name="T19" fmla="*/ 0 h 60"/>
                <a:gd name="T20" fmla="*/ 0 w 160"/>
                <a:gd name="T21" fmla="*/ 30 h 60"/>
                <a:gd name="T22" fmla="*/ 0 w 160"/>
                <a:gd name="T23" fmla="*/ 30 h 60"/>
                <a:gd name="T24" fmla="*/ 0 w 160"/>
                <a:gd name="T25" fmla="*/ 3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60">
                  <a:moveTo>
                    <a:pt x="0" y="31"/>
                  </a:moveTo>
                  <a:cubicBezTo>
                    <a:pt x="0" y="47"/>
                    <a:pt x="14" y="60"/>
                    <a:pt x="30" y="60"/>
                  </a:cubicBezTo>
                  <a:cubicBezTo>
                    <a:pt x="101" y="60"/>
                    <a:pt x="101" y="60"/>
                    <a:pt x="101" y="60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49" y="60"/>
                    <a:pt x="160" y="49"/>
                    <a:pt x="160" y="35"/>
                  </a:cubicBezTo>
                  <a:cubicBezTo>
                    <a:pt x="160" y="30"/>
                    <a:pt x="160" y="30"/>
                    <a:pt x="160" y="30"/>
                  </a:cubicBezTo>
                  <a:cubicBezTo>
                    <a:pt x="160" y="26"/>
                    <a:pt x="160" y="26"/>
                    <a:pt x="160" y="26"/>
                  </a:cubicBezTo>
                  <a:cubicBezTo>
                    <a:pt x="160" y="12"/>
                    <a:pt x="149" y="0"/>
                    <a:pt x="135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0" y="31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76"/>
            <p:cNvSpPr>
              <a:spLocks/>
            </p:cNvSpPr>
            <p:nvPr userDrawn="1"/>
          </p:nvSpPr>
          <p:spPr bwMode="gray">
            <a:xfrm>
              <a:off x="2336800" y="3322638"/>
              <a:ext cx="533400" cy="146050"/>
            </a:xfrm>
            <a:custGeom>
              <a:avLst/>
              <a:gdLst>
                <a:gd name="T0" fmla="*/ 6 w 219"/>
                <a:gd name="T1" fmla="*/ 30 h 60"/>
                <a:gd name="T2" fmla="*/ 36 w 219"/>
                <a:gd name="T3" fmla="*/ 60 h 60"/>
                <a:gd name="T4" fmla="*/ 150 w 219"/>
                <a:gd name="T5" fmla="*/ 60 h 60"/>
                <a:gd name="T6" fmla="*/ 193 w 219"/>
                <a:gd name="T7" fmla="*/ 60 h 60"/>
                <a:gd name="T8" fmla="*/ 219 w 219"/>
                <a:gd name="T9" fmla="*/ 34 h 60"/>
                <a:gd name="T10" fmla="*/ 219 w 219"/>
                <a:gd name="T11" fmla="*/ 30 h 60"/>
                <a:gd name="T12" fmla="*/ 219 w 219"/>
                <a:gd name="T13" fmla="*/ 25 h 60"/>
                <a:gd name="T14" fmla="*/ 193 w 219"/>
                <a:gd name="T15" fmla="*/ 0 h 60"/>
                <a:gd name="T16" fmla="*/ 150 w 219"/>
                <a:gd name="T17" fmla="*/ 0 h 60"/>
                <a:gd name="T18" fmla="*/ 36 w 219"/>
                <a:gd name="T19" fmla="*/ 0 h 60"/>
                <a:gd name="T20" fmla="*/ 6 w 219"/>
                <a:gd name="T21" fmla="*/ 29 h 60"/>
                <a:gd name="T22" fmla="*/ 0 w 219"/>
                <a:gd name="T23" fmla="*/ 30 h 60"/>
                <a:gd name="T24" fmla="*/ 6 w 219"/>
                <a:gd name="T25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9" h="60">
                  <a:moveTo>
                    <a:pt x="6" y="30"/>
                  </a:moveTo>
                  <a:cubicBezTo>
                    <a:pt x="6" y="46"/>
                    <a:pt x="19" y="60"/>
                    <a:pt x="36" y="60"/>
                  </a:cubicBezTo>
                  <a:cubicBezTo>
                    <a:pt x="150" y="60"/>
                    <a:pt x="150" y="60"/>
                    <a:pt x="150" y="60"/>
                  </a:cubicBezTo>
                  <a:cubicBezTo>
                    <a:pt x="193" y="60"/>
                    <a:pt x="193" y="60"/>
                    <a:pt x="193" y="60"/>
                  </a:cubicBezTo>
                  <a:cubicBezTo>
                    <a:pt x="207" y="60"/>
                    <a:pt x="219" y="48"/>
                    <a:pt x="219" y="34"/>
                  </a:cubicBezTo>
                  <a:cubicBezTo>
                    <a:pt x="219" y="30"/>
                    <a:pt x="219" y="30"/>
                    <a:pt x="219" y="30"/>
                  </a:cubicBezTo>
                  <a:cubicBezTo>
                    <a:pt x="219" y="25"/>
                    <a:pt x="219" y="25"/>
                    <a:pt x="219" y="25"/>
                  </a:cubicBezTo>
                  <a:cubicBezTo>
                    <a:pt x="219" y="11"/>
                    <a:pt x="207" y="0"/>
                    <a:pt x="193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9" y="0"/>
                    <a:pt x="6" y="13"/>
                    <a:pt x="6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6" y="30"/>
                    <a:pt x="6" y="30"/>
                    <a:pt x="6" y="30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77"/>
            <p:cNvSpPr>
              <a:spLocks/>
            </p:cNvSpPr>
            <p:nvPr userDrawn="1"/>
          </p:nvSpPr>
          <p:spPr bwMode="gray">
            <a:xfrm>
              <a:off x="2338388" y="3168651"/>
              <a:ext cx="490538" cy="144463"/>
            </a:xfrm>
            <a:custGeom>
              <a:avLst/>
              <a:gdLst>
                <a:gd name="T0" fmla="*/ 0 w 201"/>
                <a:gd name="T1" fmla="*/ 30 h 60"/>
                <a:gd name="T2" fmla="*/ 30 w 201"/>
                <a:gd name="T3" fmla="*/ 60 h 60"/>
                <a:gd name="T4" fmla="*/ 132 w 201"/>
                <a:gd name="T5" fmla="*/ 60 h 60"/>
                <a:gd name="T6" fmla="*/ 175 w 201"/>
                <a:gd name="T7" fmla="*/ 60 h 60"/>
                <a:gd name="T8" fmla="*/ 201 w 201"/>
                <a:gd name="T9" fmla="*/ 35 h 60"/>
                <a:gd name="T10" fmla="*/ 201 w 201"/>
                <a:gd name="T11" fmla="*/ 30 h 60"/>
                <a:gd name="T12" fmla="*/ 201 w 201"/>
                <a:gd name="T13" fmla="*/ 25 h 60"/>
                <a:gd name="T14" fmla="*/ 175 w 201"/>
                <a:gd name="T15" fmla="*/ 0 h 60"/>
                <a:gd name="T16" fmla="*/ 132 w 201"/>
                <a:gd name="T17" fmla="*/ 0 h 60"/>
                <a:gd name="T18" fmla="*/ 30 w 201"/>
                <a:gd name="T19" fmla="*/ 0 h 60"/>
                <a:gd name="T20" fmla="*/ 0 w 201"/>
                <a:gd name="T21" fmla="*/ 30 h 60"/>
                <a:gd name="T22" fmla="*/ 0 w 201"/>
                <a:gd name="T23" fmla="*/ 30 h 60"/>
                <a:gd name="T24" fmla="*/ 0 w 201"/>
                <a:gd name="T25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1" h="60">
                  <a:moveTo>
                    <a:pt x="0" y="30"/>
                  </a:moveTo>
                  <a:cubicBezTo>
                    <a:pt x="0" y="47"/>
                    <a:pt x="13" y="60"/>
                    <a:pt x="30" y="60"/>
                  </a:cubicBezTo>
                  <a:cubicBezTo>
                    <a:pt x="132" y="60"/>
                    <a:pt x="132" y="60"/>
                    <a:pt x="132" y="60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90" y="60"/>
                    <a:pt x="201" y="49"/>
                    <a:pt x="201" y="35"/>
                  </a:cubicBezTo>
                  <a:cubicBezTo>
                    <a:pt x="201" y="30"/>
                    <a:pt x="201" y="30"/>
                    <a:pt x="201" y="30"/>
                  </a:cubicBezTo>
                  <a:cubicBezTo>
                    <a:pt x="201" y="25"/>
                    <a:pt x="201" y="25"/>
                    <a:pt x="201" y="25"/>
                  </a:cubicBezTo>
                  <a:cubicBezTo>
                    <a:pt x="201" y="11"/>
                    <a:pt x="190" y="0"/>
                    <a:pt x="175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</a:path>
              </a:pathLst>
            </a:custGeom>
            <a:solidFill>
              <a:srgbClr val="6B3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78"/>
            <p:cNvSpPr>
              <a:spLocks noEditPoints="1"/>
            </p:cNvSpPr>
            <p:nvPr userDrawn="1"/>
          </p:nvSpPr>
          <p:spPr bwMode="gray">
            <a:xfrm>
              <a:off x="2809875" y="3184526"/>
              <a:ext cx="19050" cy="49213"/>
            </a:xfrm>
            <a:custGeom>
              <a:avLst/>
              <a:gdLst>
                <a:gd name="T0" fmla="*/ 0 w 8"/>
                <a:gd name="T1" fmla="*/ 0 h 20"/>
                <a:gd name="T2" fmla="*/ 8 w 8"/>
                <a:gd name="T3" fmla="*/ 18 h 20"/>
                <a:gd name="T4" fmla="*/ 8 w 8"/>
                <a:gd name="T5" fmla="*/ 20 h 20"/>
                <a:gd name="T6" fmla="*/ 8 w 8"/>
                <a:gd name="T7" fmla="*/ 18 h 20"/>
                <a:gd name="T8" fmla="*/ 0 w 8"/>
                <a:gd name="T9" fmla="*/ 0 h 20"/>
                <a:gd name="T10" fmla="*/ 0 w 8"/>
                <a:gd name="T11" fmla="*/ 0 h 20"/>
                <a:gd name="T12" fmla="*/ 0 w 8"/>
                <a:gd name="T13" fmla="*/ 0 h 20"/>
                <a:gd name="T14" fmla="*/ 0 w 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0">
                  <a:moveTo>
                    <a:pt x="0" y="0"/>
                  </a:moveTo>
                  <a:cubicBezTo>
                    <a:pt x="5" y="5"/>
                    <a:pt x="8" y="11"/>
                    <a:pt x="8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1"/>
                    <a:pt x="5" y="5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38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79"/>
            <p:cNvSpPr>
              <a:spLocks/>
            </p:cNvSpPr>
            <p:nvPr userDrawn="1"/>
          </p:nvSpPr>
          <p:spPr bwMode="gray">
            <a:xfrm>
              <a:off x="2762250" y="3168651"/>
              <a:ext cx="66675" cy="65088"/>
            </a:xfrm>
            <a:custGeom>
              <a:avLst/>
              <a:gdLst>
                <a:gd name="T0" fmla="*/ 1 w 27"/>
                <a:gd name="T1" fmla="*/ 0 h 27"/>
                <a:gd name="T2" fmla="*/ 0 w 27"/>
                <a:gd name="T3" fmla="*/ 0 h 27"/>
                <a:gd name="T4" fmla="*/ 7 w 27"/>
                <a:gd name="T5" fmla="*/ 7 h 27"/>
                <a:gd name="T6" fmla="*/ 26 w 27"/>
                <a:gd name="T7" fmla="*/ 26 h 27"/>
                <a:gd name="T8" fmla="*/ 27 w 27"/>
                <a:gd name="T9" fmla="*/ 27 h 27"/>
                <a:gd name="T10" fmla="*/ 27 w 27"/>
                <a:gd name="T11" fmla="*/ 25 h 27"/>
                <a:gd name="T12" fmla="*/ 19 w 27"/>
                <a:gd name="T13" fmla="*/ 7 h 27"/>
                <a:gd name="T14" fmla="*/ 19 w 27"/>
                <a:gd name="T15" fmla="*/ 7 h 27"/>
                <a:gd name="T16" fmla="*/ 19 w 27"/>
                <a:gd name="T17" fmla="*/ 7 h 27"/>
                <a:gd name="T18" fmla="*/ 1 w 27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7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7" y="9"/>
                    <a:pt x="24" y="17"/>
                    <a:pt x="26" y="2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18"/>
                    <a:pt x="24" y="12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5" y="3"/>
                    <a:pt x="8" y="0"/>
                    <a:pt x="1" y="0"/>
                  </a:cubicBezTo>
                </a:path>
              </a:pathLst>
            </a:custGeom>
            <a:solidFill>
              <a:srgbClr val="8963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80"/>
            <p:cNvSpPr>
              <a:spLocks/>
            </p:cNvSpPr>
            <p:nvPr userDrawn="1"/>
          </p:nvSpPr>
          <p:spPr bwMode="gray">
            <a:xfrm>
              <a:off x="1676400" y="3684588"/>
              <a:ext cx="7938" cy="0"/>
            </a:xfrm>
            <a:custGeom>
              <a:avLst/>
              <a:gdLst>
                <a:gd name="T0" fmla="*/ 5 w 5"/>
                <a:gd name="T1" fmla="*/ 0 w 5"/>
                <a:gd name="T2" fmla="*/ 5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81"/>
            <p:cNvSpPr>
              <a:spLocks/>
            </p:cNvSpPr>
            <p:nvPr userDrawn="1"/>
          </p:nvSpPr>
          <p:spPr bwMode="gray">
            <a:xfrm>
              <a:off x="1676400" y="3684588"/>
              <a:ext cx="7938" cy="0"/>
            </a:xfrm>
            <a:custGeom>
              <a:avLst/>
              <a:gdLst>
                <a:gd name="T0" fmla="*/ 5 w 5"/>
                <a:gd name="T1" fmla="*/ 0 w 5"/>
                <a:gd name="T2" fmla="*/ 5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82"/>
            <p:cNvSpPr>
              <a:spLocks/>
            </p:cNvSpPr>
            <p:nvPr userDrawn="1"/>
          </p:nvSpPr>
          <p:spPr bwMode="gray">
            <a:xfrm>
              <a:off x="2249488" y="2940051"/>
              <a:ext cx="801688" cy="1027113"/>
            </a:xfrm>
            <a:custGeom>
              <a:avLst/>
              <a:gdLst>
                <a:gd name="T0" fmla="*/ 329 w 329"/>
                <a:gd name="T1" fmla="*/ 212 h 424"/>
                <a:gd name="T2" fmla="*/ 117 w 329"/>
                <a:gd name="T3" fmla="*/ 424 h 424"/>
                <a:gd name="T4" fmla="*/ 117 w 329"/>
                <a:gd name="T5" fmla="*/ 0 h 424"/>
                <a:gd name="T6" fmla="*/ 329 w 329"/>
                <a:gd name="T7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9" h="424">
                  <a:moveTo>
                    <a:pt x="329" y="212"/>
                  </a:moveTo>
                  <a:cubicBezTo>
                    <a:pt x="117" y="424"/>
                    <a:pt x="117" y="424"/>
                    <a:pt x="117" y="424"/>
                  </a:cubicBezTo>
                  <a:cubicBezTo>
                    <a:pt x="0" y="306"/>
                    <a:pt x="0" y="117"/>
                    <a:pt x="117" y="0"/>
                  </a:cubicBezTo>
                  <a:cubicBezTo>
                    <a:pt x="329" y="212"/>
                    <a:pt x="329" y="212"/>
                    <a:pt x="329" y="212"/>
                  </a:cubicBezTo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83"/>
            <p:cNvSpPr>
              <a:spLocks/>
            </p:cNvSpPr>
            <p:nvPr userDrawn="1"/>
          </p:nvSpPr>
          <p:spPr bwMode="gray">
            <a:xfrm>
              <a:off x="2533650" y="2940051"/>
              <a:ext cx="582613" cy="1027113"/>
            </a:xfrm>
            <a:custGeom>
              <a:avLst/>
              <a:gdLst>
                <a:gd name="T0" fmla="*/ 0 w 367"/>
                <a:gd name="T1" fmla="*/ 0 h 647"/>
                <a:gd name="T2" fmla="*/ 42 w 367"/>
                <a:gd name="T3" fmla="*/ 0 h 647"/>
                <a:gd name="T4" fmla="*/ 367 w 367"/>
                <a:gd name="T5" fmla="*/ 324 h 647"/>
                <a:gd name="T6" fmla="*/ 42 w 367"/>
                <a:gd name="T7" fmla="*/ 647 h 647"/>
                <a:gd name="T8" fmla="*/ 0 w 367"/>
                <a:gd name="T9" fmla="*/ 647 h 647"/>
                <a:gd name="T10" fmla="*/ 326 w 367"/>
                <a:gd name="T11" fmla="*/ 324 h 647"/>
                <a:gd name="T12" fmla="*/ 0 w 367"/>
                <a:gd name="T13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7" h="647">
                  <a:moveTo>
                    <a:pt x="0" y="0"/>
                  </a:moveTo>
                  <a:lnTo>
                    <a:pt x="42" y="0"/>
                  </a:lnTo>
                  <a:lnTo>
                    <a:pt x="367" y="324"/>
                  </a:lnTo>
                  <a:lnTo>
                    <a:pt x="42" y="647"/>
                  </a:lnTo>
                  <a:lnTo>
                    <a:pt x="0" y="647"/>
                  </a:lnTo>
                  <a:lnTo>
                    <a:pt x="326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Rectangle 84"/>
            <p:cNvSpPr>
              <a:spLocks noChangeArrowheads="1"/>
            </p:cNvSpPr>
            <p:nvPr userDrawn="1"/>
          </p:nvSpPr>
          <p:spPr bwMode="gray">
            <a:xfrm>
              <a:off x="1779588" y="3362326"/>
              <a:ext cx="312738" cy="303213"/>
            </a:xfrm>
            <a:prstGeom prst="rect">
              <a:avLst/>
            </a:prstGeom>
            <a:solidFill>
              <a:srgbClr val="BB9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85"/>
            <p:cNvSpPr>
              <a:spLocks/>
            </p:cNvSpPr>
            <p:nvPr userDrawn="1"/>
          </p:nvSpPr>
          <p:spPr bwMode="gray">
            <a:xfrm>
              <a:off x="2319338" y="3357563"/>
              <a:ext cx="263525" cy="55563"/>
            </a:xfrm>
            <a:custGeom>
              <a:avLst/>
              <a:gdLst>
                <a:gd name="T0" fmla="*/ 45 w 108"/>
                <a:gd name="T1" fmla="*/ 0 h 23"/>
                <a:gd name="T2" fmla="*/ 14 w 108"/>
                <a:gd name="T3" fmla="*/ 12 h 23"/>
                <a:gd name="T4" fmla="*/ 14 w 108"/>
                <a:gd name="T5" fmla="*/ 12 h 23"/>
                <a:gd name="T6" fmla="*/ 14 w 108"/>
                <a:gd name="T7" fmla="*/ 12 h 23"/>
                <a:gd name="T8" fmla="*/ 14 w 108"/>
                <a:gd name="T9" fmla="*/ 12 h 23"/>
                <a:gd name="T10" fmla="*/ 0 w 108"/>
                <a:gd name="T11" fmla="*/ 23 h 23"/>
                <a:gd name="T12" fmla="*/ 8 w 108"/>
                <a:gd name="T13" fmla="*/ 21 h 23"/>
                <a:gd name="T14" fmla="*/ 49 w 108"/>
                <a:gd name="T15" fmla="*/ 14 h 23"/>
                <a:gd name="T16" fmla="*/ 67 w 108"/>
                <a:gd name="T17" fmla="*/ 15 h 23"/>
                <a:gd name="T18" fmla="*/ 108 w 108"/>
                <a:gd name="T19" fmla="*/ 18 h 23"/>
                <a:gd name="T20" fmla="*/ 98 w 108"/>
                <a:gd name="T21" fmla="*/ 15 h 23"/>
                <a:gd name="T22" fmla="*/ 98 w 108"/>
                <a:gd name="T23" fmla="*/ 15 h 23"/>
                <a:gd name="T24" fmla="*/ 98 w 108"/>
                <a:gd name="T25" fmla="*/ 15 h 23"/>
                <a:gd name="T26" fmla="*/ 98 w 108"/>
                <a:gd name="T27" fmla="*/ 15 h 23"/>
                <a:gd name="T28" fmla="*/ 45 w 108"/>
                <a:gd name="T2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23">
                  <a:moveTo>
                    <a:pt x="45" y="0"/>
                  </a:moveTo>
                  <a:cubicBezTo>
                    <a:pt x="34" y="0"/>
                    <a:pt x="24" y="3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9" y="17"/>
                    <a:pt x="0" y="23"/>
                  </a:cubicBezTo>
                  <a:cubicBezTo>
                    <a:pt x="0" y="23"/>
                    <a:pt x="3" y="22"/>
                    <a:pt x="8" y="21"/>
                  </a:cubicBezTo>
                  <a:cubicBezTo>
                    <a:pt x="21" y="16"/>
                    <a:pt x="35" y="14"/>
                    <a:pt x="49" y="14"/>
                  </a:cubicBezTo>
                  <a:cubicBezTo>
                    <a:pt x="55" y="14"/>
                    <a:pt x="61" y="14"/>
                    <a:pt x="67" y="15"/>
                  </a:cubicBezTo>
                  <a:cubicBezTo>
                    <a:pt x="79" y="17"/>
                    <a:pt x="94" y="18"/>
                    <a:pt x="108" y="18"/>
                  </a:cubicBezTo>
                  <a:cubicBezTo>
                    <a:pt x="105" y="17"/>
                    <a:pt x="102" y="16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83" y="9"/>
                    <a:pt x="64" y="0"/>
                    <a:pt x="45" y="0"/>
                  </a:cubicBezTo>
                </a:path>
              </a:pathLst>
            </a:custGeom>
            <a:solidFill>
              <a:srgbClr val="000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86"/>
            <p:cNvSpPr>
              <a:spLocks/>
            </p:cNvSpPr>
            <p:nvPr userDrawn="1"/>
          </p:nvSpPr>
          <p:spPr bwMode="gray">
            <a:xfrm>
              <a:off x="3254375" y="2940051"/>
              <a:ext cx="801688" cy="1027113"/>
            </a:xfrm>
            <a:custGeom>
              <a:avLst/>
              <a:gdLst>
                <a:gd name="T0" fmla="*/ 0 w 329"/>
                <a:gd name="T1" fmla="*/ 212 h 424"/>
                <a:gd name="T2" fmla="*/ 212 w 329"/>
                <a:gd name="T3" fmla="*/ 0 h 424"/>
                <a:gd name="T4" fmla="*/ 212 w 329"/>
                <a:gd name="T5" fmla="*/ 424 h 424"/>
                <a:gd name="T6" fmla="*/ 0 w 329"/>
                <a:gd name="T7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9" h="424">
                  <a:moveTo>
                    <a:pt x="0" y="212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329" y="117"/>
                    <a:pt x="329" y="306"/>
                    <a:pt x="212" y="424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rgbClr val="FF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87"/>
            <p:cNvSpPr>
              <a:spLocks/>
            </p:cNvSpPr>
            <p:nvPr userDrawn="1"/>
          </p:nvSpPr>
          <p:spPr bwMode="gray">
            <a:xfrm>
              <a:off x="1693863" y="3168651"/>
              <a:ext cx="1093788" cy="423863"/>
            </a:xfrm>
            <a:custGeom>
              <a:avLst/>
              <a:gdLst>
                <a:gd name="T0" fmla="*/ 0 w 449"/>
                <a:gd name="T1" fmla="*/ 5 h 175"/>
                <a:gd name="T2" fmla="*/ 197 w 449"/>
                <a:gd name="T3" fmla="*/ 0 h 175"/>
                <a:gd name="T4" fmla="*/ 323 w 449"/>
                <a:gd name="T5" fmla="*/ 0 h 175"/>
                <a:gd name="T6" fmla="*/ 449 w 449"/>
                <a:gd name="T7" fmla="*/ 56 h 175"/>
                <a:gd name="T8" fmla="*/ 428 w 449"/>
                <a:gd name="T9" fmla="*/ 84 h 175"/>
                <a:gd name="T10" fmla="*/ 355 w 449"/>
                <a:gd name="T11" fmla="*/ 93 h 175"/>
                <a:gd name="T12" fmla="*/ 271 w 449"/>
                <a:gd name="T13" fmla="*/ 90 h 175"/>
                <a:gd name="T14" fmla="*/ 93 w 449"/>
                <a:gd name="T15" fmla="*/ 104 h 175"/>
                <a:gd name="T16" fmla="*/ 0 w 449"/>
                <a:gd name="T17" fmla="*/ 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" h="175">
                  <a:moveTo>
                    <a:pt x="0" y="5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449" y="56"/>
                    <a:pt x="449" y="56"/>
                    <a:pt x="449" y="56"/>
                  </a:cubicBezTo>
                  <a:cubicBezTo>
                    <a:pt x="449" y="56"/>
                    <a:pt x="447" y="71"/>
                    <a:pt x="428" y="84"/>
                  </a:cubicBezTo>
                  <a:cubicBezTo>
                    <a:pt x="407" y="100"/>
                    <a:pt x="380" y="103"/>
                    <a:pt x="355" y="93"/>
                  </a:cubicBezTo>
                  <a:cubicBezTo>
                    <a:pt x="330" y="83"/>
                    <a:pt x="297" y="66"/>
                    <a:pt x="271" y="90"/>
                  </a:cubicBezTo>
                  <a:cubicBezTo>
                    <a:pt x="271" y="90"/>
                    <a:pt x="187" y="175"/>
                    <a:pt x="93" y="104"/>
                  </a:cubicBezTo>
                  <a:cubicBezTo>
                    <a:pt x="0" y="5"/>
                    <a:pt x="0" y="5"/>
                    <a:pt x="0" y="5"/>
                  </a:cubicBezTo>
                </a:path>
              </a:pathLst>
            </a:custGeom>
            <a:solidFill>
              <a:srgbClr val="D8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88"/>
            <p:cNvSpPr>
              <a:spLocks/>
            </p:cNvSpPr>
            <p:nvPr userDrawn="1"/>
          </p:nvSpPr>
          <p:spPr bwMode="gray">
            <a:xfrm>
              <a:off x="1693863" y="3170238"/>
              <a:ext cx="215900" cy="511175"/>
            </a:xfrm>
            <a:custGeom>
              <a:avLst/>
              <a:gdLst>
                <a:gd name="T0" fmla="*/ 0 w 89"/>
                <a:gd name="T1" fmla="*/ 211 h 211"/>
                <a:gd name="T2" fmla="*/ 0 w 89"/>
                <a:gd name="T3" fmla="*/ 4 h 211"/>
                <a:gd name="T4" fmla="*/ 89 w 89"/>
                <a:gd name="T5" fmla="*/ 0 h 211"/>
                <a:gd name="T6" fmla="*/ 89 w 89"/>
                <a:gd name="T7" fmla="*/ 150 h 211"/>
                <a:gd name="T8" fmla="*/ 35 w 89"/>
                <a:gd name="T9" fmla="*/ 208 h 211"/>
                <a:gd name="T10" fmla="*/ 0 w 89"/>
                <a:gd name="T1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211">
                  <a:moveTo>
                    <a:pt x="0" y="211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150"/>
                    <a:pt x="89" y="150"/>
                    <a:pt x="89" y="150"/>
                  </a:cubicBezTo>
                  <a:cubicBezTo>
                    <a:pt x="89" y="181"/>
                    <a:pt x="66" y="206"/>
                    <a:pt x="35" y="208"/>
                  </a:cubicBezTo>
                  <a:cubicBezTo>
                    <a:pt x="0" y="211"/>
                    <a:pt x="0" y="211"/>
                    <a:pt x="0" y="2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89"/>
            <p:cNvSpPr>
              <a:spLocks/>
            </p:cNvSpPr>
            <p:nvPr userDrawn="1"/>
          </p:nvSpPr>
          <p:spPr bwMode="gray">
            <a:xfrm>
              <a:off x="444500" y="3155951"/>
              <a:ext cx="1249363" cy="731838"/>
            </a:xfrm>
            <a:custGeom>
              <a:avLst/>
              <a:gdLst>
                <a:gd name="T0" fmla="*/ 486 w 513"/>
                <a:gd name="T1" fmla="*/ 11 h 302"/>
                <a:gd name="T2" fmla="*/ 219 w 513"/>
                <a:gd name="T3" fmla="*/ 32 h 302"/>
                <a:gd name="T4" fmla="*/ 209 w 513"/>
                <a:gd name="T5" fmla="*/ 33 h 302"/>
                <a:gd name="T6" fmla="*/ 200 w 513"/>
                <a:gd name="T7" fmla="*/ 34 h 302"/>
                <a:gd name="T8" fmla="*/ 0 w 513"/>
                <a:gd name="T9" fmla="*/ 0 h 302"/>
                <a:gd name="T10" fmla="*/ 0 w 513"/>
                <a:gd name="T11" fmla="*/ 282 h 302"/>
                <a:gd name="T12" fmla="*/ 150 w 513"/>
                <a:gd name="T13" fmla="*/ 292 h 302"/>
                <a:gd name="T14" fmla="*/ 513 w 513"/>
                <a:gd name="T15" fmla="*/ 217 h 302"/>
                <a:gd name="T16" fmla="*/ 513 w 513"/>
                <a:gd name="T17" fmla="*/ 113 h 302"/>
                <a:gd name="T18" fmla="*/ 513 w 513"/>
                <a:gd name="T19" fmla="*/ 10 h 302"/>
                <a:gd name="T20" fmla="*/ 486 w 513"/>
                <a:gd name="T21" fmla="*/ 1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3" h="302">
                  <a:moveTo>
                    <a:pt x="486" y="11"/>
                  </a:moveTo>
                  <a:cubicBezTo>
                    <a:pt x="219" y="32"/>
                    <a:pt x="219" y="32"/>
                    <a:pt x="219" y="32"/>
                  </a:cubicBezTo>
                  <a:cubicBezTo>
                    <a:pt x="215" y="33"/>
                    <a:pt x="212" y="33"/>
                    <a:pt x="209" y="33"/>
                  </a:cubicBezTo>
                  <a:cubicBezTo>
                    <a:pt x="206" y="33"/>
                    <a:pt x="203" y="34"/>
                    <a:pt x="200" y="34"/>
                  </a:cubicBezTo>
                  <a:cubicBezTo>
                    <a:pt x="131" y="37"/>
                    <a:pt x="63" y="25"/>
                    <a:pt x="0" y="0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48" y="299"/>
                    <a:pt x="100" y="302"/>
                    <a:pt x="150" y="292"/>
                  </a:cubicBezTo>
                  <a:cubicBezTo>
                    <a:pt x="513" y="217"/>
                    <a:pt x="513" y="217"/>
                    <a:pt x="513" y="217"/>
                  </a:cubicBezTo>
                  <a:cubicBezTo>
                    <a:pt x="513" y="113"/>
                    <a:pt x="513" y="113"/>
                    <a:pt x="513" y="113"/>
                  </a:cubicBezTo>
                  <a:cubicBezTo>
                    <a:pt x="513" y="10"/>
                    <a:pt x="513" y="10"/>
                    <a:pt x="513" y="10"/>
                  </a:cubicBezTo>
                  <a:cubicBezTo>
                    <a:pt x="486" y="11"/>
                    <a:pt x="486" y="11"/>
                    <a:pt x="486" y="11"/>
                  </a:cubicBezTo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90"/>
            <p:cNvSpPr>
              <a:spLocks/>
            </p:cNvSpPr>
            <p:nvPr userDrawn="1"/>
          </p:nvSpPr>
          <p:spPr bwMode="gray">
            <a:xfrm>
              <a:off x="444500" y="3155951"/>
              <a:ext cx="1249363" cy="188913"/>
            </a:xfrm>
            <a:custGeom>
              <a:avLst/>
              <a:gdLst>
                <a:gd name="T0" fmla="*/ 0 w 513"/>
                <a:gd name="T1" fmla="*/ 0 h 78"/>
                <a:gd name="T2" fmla="*/ 0 w 513"/>
                <a:gd name="T3" fmla="*/ 43 h 78"/>
                <a:gd name="T4" fmla="*/ 179 w 513"/>
                <a:gd name="T5" fmla="*/ 78 h 78"/>
                <a:gd name="T6" fmla="*/ 200 w 513"/>
                <a:gd name="T7" fmla="*/ 77 h 78"/>
                <a:gd name="T8" fmla="*/ 209 w 513"/>
                <a:gd name="T9" fmla="*/ 77 h 78"/>
                <a:gd name="T10" fmla="*/ 219 w 513"/>
                <a:gd name="T11" fmla="*/ 76 h 78"/>
                <a:gd name="T12" fmla="*/ 486 w 513"/>
                <a:gd name="T13" fmla="*/ 55 h 78"/>
                <a:gd name="T14" fmla="*/ 513 w 513"/>
                <a:gd name="T15" fmla="*/ 53 h 78"/>
                <a:gd name="T16" fmla="*/ 513 w 513"/>
                <a:gd name="T17" fmla="*/ 10 h 78"/>
                <a:gd name="T18" fmla="*/ 511 w 513"/>
                <a:gd name="T19" fmla="*/ 10 h 78"/>
                <a:gd name="T20" fmla="*/ 503 w 513"/>
                <a:gd name="T21" fmla="*/ 10 h 78"/>
                <a:gd name="T22" fmla="*/ 486 w 513"/>
                <a:gd name="T23" fmla="*/ 11 h 78"/>
                <a:gd name="T24" fmla="*/ 219 w 513"/>
                <a:gd name="T25" fmla="*/ 32 h 78"/>
                <a:gd name="T26" fmla="*/ 209 w 513"/>
                <a:gd name="T27" fmla="*/ 33 h 78"/>
                <a:gd name="T28" fmla="*/ 200 w 513"/>
                <a:gd name="T29" fmla="*/ 34 h 78"/>
                <a:gd name="T30" fmla="*/ 179 w 513"/>
                <a:gd name="T31" fmla="*/ 34 h 78"/>
                <a:gd name="T32" fmla="*/ 0 w 513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3" h="78">
                  <a:moveTo>
                    <a:pt x="0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57" y="66"/>
                    <a:pt x="117" y="78"/>
                    <a:pt x="179" y="78"/>
                  </a:cubicBezTo>
                  <a:cubicBezTo>
                    <a:pt x="186" y="78"/>
                    <a:pt x="193" y="78"/>
                    <a:pt x="200" y="77"/>
                  </a:cubicBezTo>
                  <a:cubicBezTo>
                    <a:pt x="203" y="77"/>
                    <a:pt x="206" y="77"/>
                    <a:pt x="209" y="77"/>
                  </a:cubicBezTo>
                  <a:cubicBezTo>
                    <a:pt x="212" y="77"/>
                    <a:pt x="215" y="77"/>
                    <a:pt x="219" y="76"/>
                  </a:cubicBezTo>
                  <a:cubicBezTo>
                    <a:pt x="486" y="55"/>
                    <a:pt x="486" y="55"/>
                    <a:pt x="486" y="55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10"/>
                    <a:pt x="513" y="10"/>
                    <a:pt x="513" y="10"/>
                  </a:cubicBezTo>
                  <a:cubicBezTo>
                    <a:pt x="511" y="10"/>
                    <a:pt x="511" y="10"/>
                    <a:pt x="511" y="10"/>
                  </a:cubicBezTo>
                  <a:cubicBezTo>
                    <a:pt x="503" y="10"/>
                    <a:pt x="503" y="10"/>
                    <a:pt x="503" y="10"/>
                  </a:cubicBezTo>
                  <a:cubicBezTo>
                    <a:pt x="486" y="11"/>
                    <a:pt x="486" y="11"/>
                    <a:pt x="486" y="11"/>
                  </a:cubicBezTo>
                  <a:cubicBezTo>
                    <a:pt x="219" y="32"/>
                    <a:pt x="219" y="32"/>
                    <a:pt x="219" y="32"/>
                  </a:cubicBezTo>
                  <a:cubicBezTo>
                    <a:pt x="215" y="33"/>
                    <a:pt x="212" y="33"/>
                    <a:pt x="209" y="33"/>
                  </a:cubicBezTo>
                  <a:cubicBezTo>
                    <a:pt x="206" y="33"/>
                    <a:pt x="203" y="34"/>
                    <a:pt x="200" y="34"/>
                  </a:cubicBezTo>
                  <a:cubicBezTo>
                    <a:pt x="193" y="34"/>
                    <a:pt x="186" y="34"/>
                    <a:pt x="179" y="34"/>
                  </a:cubicBezTo>
                  <a:cubicBezTo>
                    <a:pt x="117" y="34"/>
                    <a:pt x="57" y="22"/>
                    <a:pt x="0" y="0"/>
                  </a:cubicBezTo>
                </a:path>
              </a:pathLst>
            </a:custGeom>
            <a:solidFill>
              <a:srgbClr val="FFB6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3609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1309" cy="1746440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168090" indent="0">
              <a:buNone/>
              <a:defRPr/>
            </a:lvl2pPr>
            <a:lvl3pPr marL="336179" indent="0">
              <a:buNone/>
              <a:defRPr/>
            </a:lvl3pPr>
            <a:lvl4pPr marL="504269" indent="0">
              <a:buNone/>
              <a:defRPr/>
            </a:lvl4pPr>
            <a:lvl5pPr marL="67235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6400374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1977" y="890733"/>
            <a:ext cx="8741309" cy="1746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4000753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0733"/>
            <a:ext cx="4033911" cy="1610697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206" b="0">
                <a:latin typeface="+mn-lt"/>
              </a:defRPr>
            </a:lvl1pPr>
            <a:lvl2pPr marL="187934" indent="0">
              <a:buFont typeface="Wingdings" panose="05000000000000000000" pitchFamily="2" charset="2"/>
              <a:buNone/>
              <a:defRPr sz="1765" b="0"/>
            </a:lvl2pPr>
            <a:lvl3pPr marL="331510" indent="0">
              <a:buFont typeface="Wingdings" panose="05000000000000000000" pitchFamily="2" charset="2"/>
              <a:buNone/>
              <a:tabLst/>
              <a:defRPr sz="1618" b="0"/>
            </a:lvl3pPr>
            <a:lvl4pPr marL="479755" indent="0">
              <a:buFont typeface="Wingdings" panose="05000000000000000000" pitchFamily="2" charset="2"/>
              <a:buNone/>
              <a:defRPr sz="1618" b="0"/>
            </a:lvl4pPr>
            <a:lvl5pPr marL="628001" indent="0">
              <a:buFont typeface="Wingdings" panose="05000000000000000000" pitchFamily="2" charset="2"/>
              <a:buNone/>
              <a:tabLst/>
              <a:defRPr sz="1618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0733"/>
            <a:ext cx="4033911" cy="1868588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206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187934" indent="0">
              <a:buFont typeface="Arial" panose="020B0604020202020204" pitchFamily="34" charset="0"/>
              <a:buNone/>
              <a:defRPr lang="en-US" sz="1765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331510" indent="0">
              <a:buFont typeface="Arial" panose="020B0604020202020204" pitchFamily="34" charset="0"/>
              <a:buNone/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79755" indent="0">
              <a:buFont typeface="Arial" panose="020B0604020202020204" pitchFamily="34" charset="0"/>
              <a:buNone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28001" indent="0">
              <a:buFont typeface="Arial" panose="020B0604020202020204" pitchFamily="34" charset="0"/>
              <a:buNone/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378202" marR="0" lvl="0" indent="-378202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378202" marR="0" lvl="1" indent="-378202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378202" marR="0" lvl="2" indent="-378202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378202" marR="0" lvl="3" indent="-378202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378202" marR="0" lvl="4" indent="-378202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002221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0733"/>
            <a:ext cx="4033911" cy="1610697"/>
          </a:xfrm>
        </p:spPr>
        <p:txBody>
          <a:bodyPr wrap="square">
            <a:spAutoFit/>
          </a:bodyPr>
          <a:lstStyle>
            <a:lvl1pPr marL="170424" indent="-170424">
              <a:spcBef>
                <a:spcPts val="9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206" b="0">
                <a:latin typeface="+mn-lt"/>
              </a:defRPr>
            </a:lvl1pPr>
            <a:lvl2pPr marL="314001" indent="-126067">
              <a:buFont typeface="Wingdings" panose="05000000000000000000" pitchFamily="2" charset="2"/>
              <a:buChar char=""/>
              <a:defRPr sz="1765" b="0"/>
            </a:lvl2pPr>
            <a:lvl3pPr marL="470418" indent="-138908">
              <a:buFont typeface="Wingdings" panose="05000000000000000000" pitchFamily="2" charset="2"/>
              <a:buChar char=""/>
              <a:tabLst/>
              <a:defRPr sz="1618" b="0"/>
            </a:lvl3pPr>
            <a:lvl4pPr marL="609325" indent="-129569">
              <a:buFont typeface="Wingdings" panose="05000000000000000000" pitchFamily="2" charset="2"/>
              <a:buChar char=""/>
              <a:defRPr sz="1618" b="0"/>
            </a:lvl4pPr>
            <a:lvl5pPr marL="752902" indent="-124900">
              <a:buFont typeface="Wingdings" panose="05000000000000000000" pitchFamily="2" charset="2"/>
              <a:buChar char=""/>
              <a:tabLst/>
              <a:defRPr sz="1618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0733"/>
            <a:ext cx="4033911" cy="1868588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lang="en-US" sz="2206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40068" indent="-252134">
              <a:defRPr lang="en-US" sz="1765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83644" indent="-252134"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31890" indent="-252134"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80136" indent="-252134">
              <a:tabLst/>
              <a:defRPr lang="en-US" sz="1618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170424" marR="0" lvl="0" indent="-170424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170424" marR="0" lvl="1" indent="-170424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170424" marR="0" lvl="2" indent="-170424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170424" marR="0" lvl="3" indent="-170424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170424" marR="0" lvl="4" indent="-170424" algn="l" defTabSz="685845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157913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3344878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40"/>
            <a:ext cx="7394337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30" y="2907957"/>
            <a:ext cx="7395505" cy="62132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4" name="Group 3"/>
          <p:cNvGrpSpPr/>
          <p:nvPr userDrawn="1"/>
        </p:nvGrpSpPr>
        <p:grpSpPr bwMode="gray">
          <a:xfrm>
            <a:off x="6925089" y="3647600"/>
            <a:ext cx="1817277" cy="1112458"/>
            <a:chOff x="6052299" y="541168"/>
            <a:chExt cx="3131632" cy="1916776"/>
          </a:xfrm>
        </p:grpSpPr>
        <p:sp>
          <p:nvSpPr>
            <p:cNvPr id="6" name="Rectangle 35"/>
            <p:cNvSpPr>
              <a:spLocks noChangeArrowheads="1"/>
            </p:cNvSpPr>
            <p:nvPr/>
          </p:nvSpPr>
          <p:spPr bwMode="gray">
            <a:xfrm>
              <a:off x="6052299" y="1283580"/>
              <a:ext cx="654674" cy="182230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36"/>
            <p:cNvSpPr>
              <a:spLocks noChangeArrowheads="1"/>
            </p:cNvSpPr>
            <p:nvPr/>
          </p:nvSpPr>
          <p:spPr bwMode="gray">
            <a:xfrm>
              <a:off x="6052299" y="1553552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7"/>
            <p:cNvSpPr>
              <a:spLocks noChangeArrowheads="1"/>
            </p:cNvSpPr>
            <p:nvPr/>
          </p:nvSpPr>
          <p:spPr bwMode="gray">
            <a:xfrm>
              <a:off x="6052299" y="1830267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38"/>
            <p:cNvSpPr>
              <a:spLocks noChangeArrowheads="1"/>
            </p:cNvSpPr>
            <p:nvPr/>
          </p:nvSpPr>
          <p:spPr bwMode="gray">
            <a:xfrm>
              <a:off x="6052299" y="2106986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39"/>
            <p:cNvSpPr>
              <a:spLocks noChangeArrowheads="1"/>
            </p:cNvSpPr>
            <p:nvPr/>
          </p:nvSpPr>
          <p:spPr bwMode="gray">
            <a:xfrm>
              <a:off x="8529257" y="770641"/>
              <a:ext cx="654674" cy="20247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40"/>
            <p:cNvSpPr>
              <a:spLocks noChangeArrowheads="1"/>
            </p:cNvSpPr>
            <p:nvPr/>
          </p:nvSpPr>
          <p:spPr bwMode="gray">
            <a:xfrm>
              <a:off x="8529257" y="1060858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41"/>
            <p:cNvSpPr>
              <a:spLocks noChangeArrowheads="1"/>
            </p:cNvSpPr>
            <p:nvPr/>
          </p:nvSpPr>
          <p:spPr bwMode="gray">
            <a:xfrm>
              <a:off x="8529257" y="1978749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42"/>
            <p:cNvSpPr>
              <a:spLocks noChangeArrowheads="1"/>
            </p:cNvSpPr>
            <p:nvPr/>
          </p:nvSpPr>
          <p:spPr bwMode="gray">
            <a:xfrm>
              <a:off x="8529257" y="2248717"/>
              <a:ext cx="654674" cy="188977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43"/>
            <p:cNvSpPr>
              <a:spLocks noChangeArrowheads="1"/>
            </p:cNvSpPr>
            <p:nvPr/>
          </p:nvSpPr>
          <p:spPr bwMode="gray">
            <a:xfrm>
              <a:off x="7361648" y="1283580"/>
              <a:ext cx="654674" cy="182230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44"/>
            <p:cNvSpPr>
              <a:spLocks noChangeArrowheads="1"/>
            </p:cNvSpPr>
            <p:nvPr/>
          </p:nvSpPr>
          <p:spPr bwMode="gray">
            <a:xfrm>
              <a:off x="7361648" y="1553552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45"/>
            <p:cNvSpPr>
              <a:spLocks noChangeArrowheads="1"/>
            </p:cNvSpPr>
            <p:nvPr/>
          </p:nvSpPr>
          <p:spPr bwMode="gray">
            <a:xfrm>
              <a:off x="7361648" y="1830267"/>
              <a:ext cx="654674" cy="188977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46"/>
            <p:cNvSpPr>
              <a:spLocks noChangeArrowheads="1"/>
            </p:cNvSpPr>
            <p:nvPr/>
          </p:nvSpPr>
          <p:spPr bwMode="gray">
            <a:xfrm>
              <a:off x="7361648" y="541168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47"/>
            <p:cNvSpPr>
              <a:spLocks noChangeArrowheads="1"/>
            </p:cNvSpPr>
            <p:nvPr/>
          </p:nvSpPr>
          <p:spPr bwMode="gray">
            <a:xfrm>
              <a:off x="7361648" y="2106986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8"/>
            <p:cNvSpPr>
              <a:spLocks/>
            </p:cNvSpPr>
            <p:nvPr/>
          </p:nvSpPr>
          <p:spPr bwMode="gray">
            <a:xfrm>
              <a:off x="6706972" y="730145"/>
              <a:ext cx="685306" cy="574838"/>
            </a:xfrm>
            <a:custGeom>
              <a:avLst/>
              <a:gdLst>
                <a:gd name="T0" fmla="*/ 0 w 97"/>
                <a:gd name="T1" fmla="*/ 84 h 84"/>
                <a:gd name="T2" fmla="*/ 97 w 97"/>
                <a:gd name="T3" fmla="*/ 2 h 84"/>
                <a:gd name="T4" fmla="*/ 95 w 97"/>
                <a:gd name="T5" fmla="*/ 0 h 84"/>
                <a:gd name="T6" fmla="*/ 0 w 97"/>
                <a:gd name="T7" fmla="*/ 81 h 84"/>
                <a:gd name="T8" fmla="*/ 0 w 97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4">
                  <a:moveTo>
                    <a:pt x="0" y="84"/>
                  </a:moveTo>
                  <a:lnTo>
                    <a:pt x="97" y="2"/>
                  </a:lnTo>
                  <a:lnTo>
                    <a:pt x="95" y="0"/>
                  </a:lnTo>
                  <a:lnTo>
                    <a:pt x="0" y="81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0" name="Freeform 49"/>
            <p:cNvSpPr>
              <a:spLocks/>
            </p:cNvSpPr>
            <p:nvPr/>
          </p:nvSpPr>
          <p:spPr bwMode="gray">
            <a:xfrm>
              <a:off x="6706973" y="716647"/>
              <a:ext cx="654674" cy="566932"/>
            </a:xfrm>
            <a:custGeom>
              <a:avLst/>
              <a:gdLst>
                <a:gd name="T0" fmla="*/ 0 w 97"/>
                <a:gd name="T1" fmla="*/ 84 h 84"/>
                <a:gd name="T2" fmla="*/ 97 w 97"/>
                <a:gd name="T3" fmla="*/ 2 h 84"/>
                <a:gd name="T4" fmla="*/ 95 w 97"/>
                <a:gd name="T5" fmla="*/ 0 h 84"/>
                <a:gd name="T6" fmla="*/ 0 w 97"/>
                <a:gd name="T7" fmla="*/ 8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4">
                  <a:moveTo>
                    <a:pt x="0" y="84"/>
                  </a:moveTo>
                  <a:lnTo>
                    <a:pt x="97" y="2"/>
                  </a:lnTo>
                  <a:lnTo>
                    <a:pt x="95" y="0"/>
                  </a:lnTo>
                  <a:lnTo>
                    <a:pt x="0" y="8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0"/>
            <p:cNvSpPr>
              <a:spLocks/>
            </p:cNvSpPr>
            <p:nvPr/>
          </p:nvSpPr>
          <p:spPr bwMode="gray">
            <a:xfrm>
              <a:off x="6706973" y="1624753"/>
              <a:ext cx="654674" cy="131273"/>
            </a:xfrm>
            <a:custGeom>
              <a:avLst/>
              <a:gdLst>
                <a:gd name="T0" fmla="*/ 0 w 97"/>
                <a:gd name="T1" fmla="*/ 5 h 32"/>
                <a:gd name="T2" fmla="*/ 97 w 97"/>
                <a:gd name="T3" fmla="*/ 32 h 32"/>
                <a:gd name="T4" fmla="*/ 97 w 97"/>
                <a:gd name="T5" fmla="*/ 28 h 32"/>
                <a:gd name="T6" fmla="*/ 0 w 97"/>
                <a:gd name="T7" fmla="*/ 0 h 32"/>
                <a:gd name="T8" fmla="*/ 0 w 97"/>
                <a:gd name="T9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2">
                  <a:moveTo>
                    <a:pt x="0" y="5"/>
                  </a:moveTo>
                  <a:lnTo>
                    <a:pt x="97" y="32"/>
                  </a:lnTo>
                  <a:lnTo>
                    <a:pt x="97" y="28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2" name="Freeform 51"/>
            <p:cNvSpPr>
              <a:spLocks/>
            </p:cNvSpPr>
            <p:nvPr/>
          </p:nvSpPr>
          <p:spPr bwMode="gray">
            <a:xfrm>
              <a:off x="6706973" y="1540053"/>
              <a:ext cx="654674" cy="215974"/>
            </a:xfrm>
            <a:custGeom>
              <a:avLst/>
              <a:gdLst>
                <a:gd name="T0" fmla="*/ 0 w 97"/>
                <a:gd name="T1" fmla="*/ 5 h 32"/>
                <a:gd name="T2" fmla="*/ 97 w 97"/>
                <a:gd name="T3" fmla="*/ 32 h 32"/>
                <a:gd name="T4" fmla="*/ 97 w 97"/>
                <a:gd name="T5" fmla="*/ 28 h 32"/>
                <a:gd name="T6" fmla="*/ 0 w 97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2">
                  <a:moveTo>
                    <a:pt x="0" y="5"/>
                  </a:moveTo>
                  <a:lnTo>
                    <a:pt x="97" y="32"/>
                  </a:lnTo>
                  <a:lnTo>
                    <a:pt x="97" y="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2"/>
            <p:cNvSpPr>
              <a:spLocks/>
            </p:cNvSpPr>
            <p:nvPr/>
          </p:nvSpPr>
          <p:spPr bwMode="gray">
            <a:xfrm>
              <a:off x="8002819" y="1236337"/>
              <a:ext cx="539936" cy="317214"/>
            </a:xfrm>
            <a:custGeom>
              <a:avLst/>
              <a:gdLst>
                <a:gd name="T0" fmla="*/ 2 w 80"/>
                <a:gd name="T1" fmla="*/ 47 h 47"/>
                <a:gd name="T2" fmla="*/ 80 w 80"/>
                <a:gd name="T3" fmla="*/ 2 h 47"/>
                <a:gd name="T4" fmla="*/ 78 w 80"/>
                <a:gd name="T5" fmla="*/ 0 h 47"/>
                <a:gd name="T6" fmla="*/ 0 w 80"/>
                <a:gd name="T7" fmla="*/ 45 h 47"/>
                <a:gd name="T8" fmla="*/ 2 w 80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47">
                  <a:moveTo>
                    <a:pt x="2" y="47"/>
                  </a:moveTo>
                  <a:lnTo>
                    <a:pt x="80" y="2"/>
                  </a:lnTo>
                  <a:lnTo>
                    <a:pt x="78" y="0"/>
                  </a:lnTo>
                  <a:lnTo>
                    <a:pt x="0" y="45"/>
                  </a:lnTo>
                  <a:lnTo>
                    <a:pt x="2" y="47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4" name="Freeform 53"/>
            <p:cNvSpPr>
              <a:spLocks/>
            </p:cNvSpPr>
            <p:nvPr/>
          </p:nvSpPr>
          <p:spPr bwMode="gray">
            <a:xfrm>
              <a:off x="8002819" y="1236337"/>
              <a:ext cx="539936" cy="317214"/>
            </a:xfrm>
            <a:custGeom>
              <a:avLst/>
              <a:gdLst>
                <a:gd name="T0" fmla="*/ 2 w 80"/>
                <a:gd name="T1" fmla="*/ 47 h 47"/>
                <a:gd name="T2" fmla="*/ 80 w 80"/>
                <a:gd name="T3" fmla="*/ 2 h 47"/>
                <a:gd name="T4" fmla="*/ 78 w 80"/>
                <a:gd name="T5" fmla="*/ 0 h 47"/>
                <a:gd name="T6" fmla="*/ 0 w 80"/>
                <a:gd name="T7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47">
                  <a:moveTo>
                    <a:pt x="2" y="47"/>
                  </a:moveTo>
                  <a:lnTo>
                    <a:pt x="80" y="2"/>
                  </a:lnTo>
                  <a:lnTo>
                    <a:pt x="78" y="0"/>
                  </a:lnTo>
                  <a:lnTo>
                    <a:pt x="0" y="4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4"/>
            <p:cNvSpPr>
              <a:spLocks/>
            </p:cNvSpPr>
            <p:nvPr/>
          </p:nvSpPr>
          <p:spPr bwMode="gray">
            <a:xfrm>
              <a:off x="7997704" y="795118"/>
              <a:ext cx="534761" cy="501007"/>
            </a:xfrm>
            <a:custGeom>
              <a:avLst/>
              <a:gdLst>
                <a:gd name="T0" fmla="*/ 2 w 80"/>
                <a:gd name="T1" fmla="*/ 103 h 103"/>
                <a:gd name="T2" fmla="*/ 80 w 80"/>
                <a:gd name="T3" fmla="*/ 3 h 103"/>
                <a:gd name="T4" fmla="*/ 78 w 80"/>
                <a:gd name="T5" fmla="*/ 0 h 103"/>
                <a:gd name="T6" fmla="*/ 0 w 80"/>
                <a:gd name="T7" fmla="*/ 101 h 103"/>
                <a:gd name="T8" fmla="*/ 2 w 80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03">
                  <a:moveTo>
                    <a:pt x="2" y="103"/>
                  </a:moveTo>
                  <a:lnTo>
                    <a:pt x="80" y="3"/>
                  </a:lnTo>
                  <a:lnTo>
                    <a:pt x="78" y="0"/>
                  </a:lnTo>
                  <a:lnTo>
                    <a:pt x="0" y="101"/>
                  </a:lnTo>
                  <a:lnTo>
                    <a:pt x="2" y="103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5"/>
            <p:cNvSpPr>
              <a:spLocks/>
            </p:cNvSpPr>
            <p:nvPr/>
          </p:nvSpPr>
          <p:spPr bwMode="gray">
            <a:xfrm>
              <a:off x="8002819" y="770641"/>
              <a:ext cx="539936" cy="695169"/>
            </a:xfrm>
            <a:custGeom>
              <a:avLst/>
              <a:gdLst>
                <a:gd name="T0" fmla="*/ 2 w 80"/>
                <a:gd name="T1" fmla="*/ 103 h 103"/>
                <a:gd name="T2" fmla="*/ 80 w 80"/>
                <a:gd name="T3" fmla="*/ 3 h 103"/>
                <a:gd name="T4" fmla="*/ 78 w 80"/>
                <a:gd name="T5" fmla="*/ 0 h 103"/>
                <a:gd name="T6" fmla="*/ 0 w 80"/>
                <a:gd name="T7" fmla="*/ 10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03">
                  <a:moveTo>
                    <a:pt x="2" y="103"/>
                  </a:moveTo>
                  <a:lnTo>
                    <a:pt x="80" y="3"/>
                  </a:lnTo>
                  <a:lnTo>
                    <a:pt x="78" y="0"/>
                  </a:lnTo>
                  <a:lnTo>
                    <a:pt x="0" y="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6"/>
            <p:cNvSpPr>
              <a:spLocks/>
            </p:cNvSpPr>
            <p:nvPr/>
          </p:nvSpPr>
          <p:spPr bwMode="gray">
            <a:xfrm>
              <a:off x="8002819" y="1830267"/>
              <a:ext cx="539936" cy="337460"/>
            </a:xfrm>
            <a:custGeom>
              <a:avLst/>
              <a:gdLst>
                <a:gd name="T0" fmla="*/ 80 w 80"/>
                <a:gd name="T1" fmla="*/ 47 h 50"/>
                <a:gd name="T2" fmla="*/ 2 w 80"/>
                <a:gd name="T3" fmla="*/ 0 h 50"/>
                <a:gd name="T4" fmla="*/ 0 w 80"/>
                <a:gd name="T5" fmla="*/ 2 h 50"/>
                <a:gd name="T6" fmla="*/ 78 w 80"/>
                <a:gd name="T7" fmla="*/ 50 h 50"/>
                <a:gd name="T8" fmla="*/ 80 w 80"/>
                <a:gd name="T9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0">
                  <a:moveTo>
                    <a:pt x="80" y="47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0"/>
                  </a:lnTo>
                  <a:lnTo>
                    <a:pt x="80" y="47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8" name="Freeform 57"/>
            <p:cNvSpPr>
              <a:spLocks/>
            </p:cNvSpPr>
            <p:nvPr/>
          </p:nvSpPr>
          <p:spPr bwMode="gray">
            <a:xfrm>
              <a:off x="8002819" y="1830267"/>
              <a:ext cx="539936" cy="337460"/>
            </a:xfrm>
            <a:custGeom>
              <a:avLst/>
              <a:gdLst>
                <a:gd name="T0" fmla="*/ 80 w 80"/>
                <a:gd name="T1" fmla="*/ 47 h 50"/>
                <a:gd name="T2" fmla="*/ 2 w 80"/>
                <a:gd name="T3" fmla="*/ 0 h 50"/>
                <a:gd name="T4" fmla="*/ 0 w 80"/>
                <a:gd name="T5" fmla="*/ 2 h 50"/>
                <a:gd name="T6" fmla="*/ 78 w 80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50">
                  <a:moveTo>
                    <a:pt x="80" y="47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8"/>
            <p:cNvSpPr>
              <a:spLocks/>
            </p:cNvSpPr>
            <p:nvPr/>
          </p:nvSpPr>
          <p:spPr bwMode="gray">
            <a:xfrm>
              <a:off x="8002819" y="2106986"/>
              <a:ext cx="539936" cy="329139"/>
            </a:xfrm>
            <a:custGeom>
              <a:avLst/>
              <a:gdLst>
                <a:gd name="T0" fmla="*/ 80 w 80"/>
                <a:gd name="T1" fmla="*/ 49 h 52"/>
                <a:gd name="T2" fmla="*/ 2 w 80"/>
                <a:gd name="T3" fmla="*/ 0 h 52"/>
                <a:gd name="T4" fmla="*/ 0 w 80"/>
                <a:gd name="T5" fmla="*/ 2 h 52"/>
                <a:gd name="T6" fmla="*/ 78 w 80"/>
                <a:gd name="T7" fmla="*/ 52 h 52"/>
                <a:gd name="T8" fmla="*/ 80 w 80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2">
                  <a:moveTo>
                    <a:pt x="80" y="49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2"/>
                  </a:lnTo>
                  <a:lnTo>
                    <a:pt x="80" y="49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0" name="Freeform 59"/>
            <p:cNvSpPr>
              <a:spLocks/>
            </p:cNvSpPr>
            <p:nvPr/>
          </p:nvSpPr>
          <p:spPr bwMode="gray">
            <a:xfrm>
              <a:off x="8002819" y="2106986"/>
              <a:ext cx="539936" cy="350958"/>
            </a:xfrm>
            <a:custGeom>
              <a:avLst/>
              <a:gdLst>
                <a:gd name="T0" fmla="*/ 80 w 80"/>
                <a:gd name="T1" fmla="*/ 49 h 52"/>
                <a:gd name="T2" fmla="*/ 2 w 80"/>
                <a:gd name="T3" fmla="*/ 0 h 52"/>
                <a:gd name="T4" fmla="*/ 0 w 80"/>
                <a:gd name="T5" fmla="*/ 2 h 52"/>
                <a:gd name="T6" fmla="*/ 78 w 80"/>
                <a:gd name="T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52">
                  <a:moveTo>
                    <a:pt x="80" y="49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0"/>
            <p:cNvSpPr>
              <a:spLocks/>
            </p:cNvSpPr>
            <p:nvPr/>
          </p:nvSpPr>
          <p:spPr bwMode="gray">
            <a:xfrm>
              <a:off x="6706973" y="1904235"/>
              <a:ext cx="654674" cy="202476"/>
            </a:xfrm>
            <a:custGeom>
              <a:avLst/>
              <a:gdLst>
                <a:gd name="T0" fmla="*/ 0 w 97"/>
                <a:gd name="T1" fmla="*/ 2 h 30"/>
                <a:gd name="T2" fmla="*/ 97 w 97"/>
                <a:gd name="T3" fmla="*/ 30 h 30"/>
                <a:gd name="T4" fmla="*/ 97 w 97"/>
                <a:gd name="T5" fmla="*/ 28 h 30"/>
                <a:gd name="T6" fmla="*/ 0 w 97"/>
                <a:gd name="T7" fmla="*/ 0 h 30"/>
                <a:gd name="T8" fmla="*/ 0 w 97"/>
                <a:gd name="T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0">
                  <a:moveTo>
                    <a:pt x="0" y="2"/>
                  </a:moveTo>
                  <a:lnTo>
                    <a:pt x="97" y="30"/>
                  </a:lnTo>
                  <a:lnTo>
                    <a:pt x="97" y="28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2" name="Freeform 61"/>
            <p:cNvSpPr>
              <a:spLocks/>
            </p:cNvSpPr>
            <p:nvPr/>
          </p:nvSpPr>
          <p:spPr bwMode="gray">
            <a:xfrm>
              <a:off x="6706973" y="1830267"/>
              <a:ext cx="654674" cy="202476"/>
            </a:xfrm>
            <a:custGeom>
              <a:avLst/>
              <a:gdLst>
                <a:gd name="T0" fmla="*/ 0 w 97"/>
                <a:gd name="T1" fmla="*/ 2 h 30"/>
                <a:gd name="T2" fmla="*/ 97 w 97"/>
                <a:gd name="T3" fmla="*/ 30 h 30"/>
                <a:gd name="T4" fmla="*/ 97 w 97"/>
                <a:gd name="T5" fmla="*/ 28 h 30"/>
                <a:gd name="T6" fmla="*/ 0 w 97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0">
                  <a:moveTo>
                    <a:pt x="0" y="2"/>
                  </a:moveTo>
                  <a:lnTo>
                    <a:pt x="97" y="30"/>
                  </a:lnTo>
                  <a:lnTo>
                    <a:pt x="97" y="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2"/>
            <p:cNvSpPr>
              <a:spLocks/>
            </p:cNvSpPr>
            <p:nvPr/>
          </p:nvSpPr>
          <p:spPr bwMode="gray">
            <a:xfrm>
              <a:off x="6706973" y="2106986"/>
              <a:ext cx="654674" cy="202476"/>
            </a:xfrm>
            <a:custGeom>
              <a:avLst/>
              <a:gdLst>
                <a:gd name="T0" fmla="*/ 0 w 97"/>
                <a:gd name="T1" fmla="*/ 30 h 30"/>
                <a:gd name="T2" fmla="*/ 97 w 97"/>
                <a:gd name="T3" fmla="*/ 2 h 30"/>
                <a:gd name="T4" fmla="*/ 97 w 97"/>
                <a:gd name="T5" fmla="*/ 0 h 30"/>
                <a:gd name="T6" fmla="*/ 0 w 97"/>
                <a:gd name="T7" fmla="*/ 28 h 30"/>
                <a:gd name="T8" fmla="*/ 0 w 97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0">
                  <a:moveTo>
                    <a:pt x="0" y="30"/>
                  </a:moveTo>
                  <a:lnTo>
                    <a:pt x="97" y="2"/>
                  </a:lnTo>
                  <a:lnTo>
                    <a:pt x="97" y="0"/>
                  </a:lnTo>
                  <a:lnTo>
                    <a:pt x="0" y="28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4" name="Freeform 63"/>
            <p:cNvSpPr>
              <a:spLocks/>
            </p:cNvSpPr>
            <p:nvPr/>
          </p:nvSpPr>
          <p:spPr bwMode="gray">
            <a:xfrm>
              <a:off x="6706973" y="2106986"/>
              <a:ext cx="654674" cy="202476"/>
            </a:xfrm>
            <a:custGeom>
              <a:avLst/>
              <a:gdLst>
                <a:gd name="T0" fmla="*/ 0 w 97"/>
                <a:gd name="T1" fmla="*/ 30 h 30"/>
                <a:gd name="T2" fmla="*/ 97 w 97"/>
                <a:gd name="T3" fmla="*/ 2 h 30"/>
                <a:gd name="T4" fmla="*/ 97 w 97"/>
                <a:gd name="T5" fmla="*/ 0 h 30"/>
                <a:gd name="T6" fmla="*/ 0 w 97"/>
                <a:gd name="T7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0">
                  <a:moveTo>
                    <a:pt x="0" y="30"/>
                  </a:moveTo>
                  <a:lnTo>
                    <a:pt x="97" y="2"/>
                  </a:lnTo>
                  <a:lnTo>
                    <a:pt x="97" y="0"/>
                  </a:lnTo>
                  <a:lnTo>
                    <a:pt x="0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64"/>
            <p:cNvSpPr>
              <a:spLocks noChangeArrowheads="1"/>
            </p:cNvSpPr>
            <p:nvPr/>
          </p:nvSpPr>
          <p:spPr bwMode="gray">
            <a:xfrm>
              <a:off x="6706973" y="1383697"/>
              <a:ext cx="654674" cy="13498"/>
            </a:xfrm>
            <a:prstGeom prst="rect">
              <a:avLst/>
            </a:pr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" name="Freeform 65"/>
            <p:cNvSpPr>
              <a:spLocks/>
            </p:cNvSpPr>
            <p:nvPr/>
          </p:nvSpPr>
          <p:spPr bwMode="gray">
            <a:xfrm>
              <a:off x="6706973" y="1452312"/>
              <a:ext cx="654674" cy="13498"/>
            </a:xfrm>
            <a:custGeom>
              <a:avLst/>
              <a:gdLst>
                <a:gd name="T0" fmla="*/ 97 w 97"/>
                <a:gd name="T1" fmla="*/ 0 h 2"/>
                <a:gd name="T2" fmla="*/ 0 w 97"/>
                <a:gd name="T3" fmla="*/ 0 h 2"/>
                <a:gd name="T4" fmla="*/ 0 w 97"/>
                <a:gd name="T5" fmla="*/ 2 h 2"/>
                <a:gd name="T6" fmla="*/ 97 w 97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2">
                  <a:moveTo>
                    <a:pt x="97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97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161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1563140"/>
            <a:ext cx="7394337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5294" b="0" kern="1200" cap="none" spc="-74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  <p:grpSp>
        <p:nvGrpSpPr>
          <p:cNvPr id="3" name="Group 2"/>
          <p:cNvGrpSpPr/>
          <p:nvPr userDrawn="1"/>
        </p:nvGrpSpPr>
        <p:grpSpPr bwMode="gray">
          <a:xfrm>
            <a:off x="6925089" y="3647600"/>
            <a:ext cx="1817277" cy="1112458"/>
            <a:chOff x="6052299" y="541168"/>
            <a:chExt cx="3131632" cy="1916776"/>
          </a:xfrm>
        </p:grpSpPr>
        <p:sp>
          <p:nvSpPr>
            <p:cNvPr id="4" name="Rectangle 35"/>
            <p:cNvSpPr>
              <a:spLocks noChangeArrowheads="1"/>
            </p:cNvSpPr>
            <p:nvPr/>
          </p:nvSpPr>
          <p:spPr bwMode="gray">
            <a:xfrm>
              <a:off x="6052299" y="1283580"/>
              <a:ext cx="654674" cy="182230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36"/>
            <p:cNvSpPr>
              <a:spLocks noChangeArrowheads="1"/>
            </p:cNvSpPr>
            <p:nvPr/>
          </p:nvSpPr>
          <p:spPr bwMode="gray">
            <a:xfrm>
              <a:off x="6052299" y="1553552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37"/>
            <p:cNvSpPr>
              <a:spLocks noChangeArrowheads="1"/>
            </p:cNvSpPr>
            <p:nvPr/>
          </p:nvSpPr>
          <p:spPr bwMode="gray">
            <a:xfrm>
              <a:off x="6052299" y="1830267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38"/>
            <p:cNvSpPr>
              <a:spLocks noChangeArrowheads="1"/>
            </p:cNvSpPr>
            <p:nvPr/>
          </p:nvSpPr>
          <p:spPr bwMode="gray">
            <a:xfrm>
              <a:off x="6052299" y="2106986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9"/>
            <p:cNvSpPr>
              <a:spLocks noChangeArrowheads="1"/>
            </p:cNvSpPr>
            <p:nvPr/>
          </p:nvSpPr>
          <p:spPr bwMode="gray">
            <a:xfrm>
              <a:off x="8529257" y="770641"/>
              <a:ext cx="654674" cy="20247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40"/>
            <p:cNvSpPr>
              <a:spLocks noChangeArrowheads="1"/>
            </p:cNvSpPr>
            <p:nvPr/>
          </p:nvSpPr>
          <p:spPr bwMode="gray">
            <a:xfrm>
              <a:off x="8529257" y="1060858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41"/>
            <p:cNvSpPr>
              <a:spLocks noChangeArrowheads="1"/>
            </p:cNvSpPr>
            <p:nvPr/>
          </p:nvSpPr>
          <p:spPr bwMode="gray">
            <a:xfrm>
              <a:off x="8529257" y="1978749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42"/>
            <p:cNvSpPr>
              <a:spLocks noChangeArrowheads="1"/>
            </p:cNvSpPr>
            <p:nvPr/>
          </p:nvSpPr>
          <p:spPr bwMode="gray">
            <a:xfrm>
              <a:off x="8529257" y="2248717"/>
              <a:ext cx="654674" cy="188977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43"/>
            <p:cNvSpPr>
              <a:spLocks noChangeArrowheads="1"/>
            </p:cNvSpPr>
            <p:nvPr/>
          </p:nvSpPr>
          <p:spPr bwMode="gray">
            <a:xfrm>
              <a:off x="7361648" y="1283580"/>
              <a:ext cx="654674" cy="182230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44"/>
            <p:cNvSpPr>
              <a:spLocks noChangeArrowheads="1"/>
            </p:cNvSpPr>
            <p:nvPr/>
          </p:nvSpPr>
          <p:spPr bwMode="gray">
            <a:xfrm>
              <a:off x="7361648" y="1553552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45"/>
            <p:cNvSpPr>
              <a:spLocks noChangeArrowheads="1"/>
            </p:cNvSpPr>
            <p:nvPr/>
          </p:nvSpPr>
          <p:spPr bwMode="gray">
            <a:xfrm>
              <a:off x="7361648" y="1830267"/>
              <a:ext cx="654674" cy="188977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46"/>
            <p:cNvSpPr>
              <a:spLocks noChangeArrowheads="1"/>
            </p:cNvSpPr>
            <p:nvPr/>
          </p:nvSpPr>
          <p:spPr bwMode="gray">
            <a:xfrm>
              <a:off x="7361648" y="541168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47"/>
            <p:cNvSpPr>
              <a:spLocks noChangeArrowheads="1"/>
            </p:cNvSpPr>
            <p:nvPr/>
          </p:nvSpPr>
          <p:spPr bwMode="gray">
            <a:xfrm>
              <a:off x="7361648" y="2106986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8"/>
            <p:cNvSpPr>
              <a:spLocks/>
            </p:cNvSpPr>
            <p:nvPr/>
          </p:nvSpPr>
          <p:spPr bwMode="gray">
            <a:xfrm>
              <a:off x="6706972" y="730145"/>
              <a:ext cx="685306" cy="574838"/>
            </a:xfrm>
            <a:custGeom>
              <a:avLst/>
              <a:gdLst>
                <a:gd name="T0" fmla="*/ 0 w 97"/>
                <a:gd name="T1" fmla="*/ 84 h 84"/>
                <a:gd name="T2" fmla="*/ 97 w 97"/>
                <a:gd name="T3" fmla="*/ 2 h 84"/>
                <a:gd name="T4" fmla="*/ 95 w 97"/>
                <a:gd name="T5" fmla="*/ 0 h 84"/>
                <a:gd name="T6" fmla="*/ 0 w 97"/>
                <a:gd name="T7" fmla="*/ 81 h 84"/>
                <a:gd name="T8" fmla="*/ 0 w 97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4">
                  <a:moveTo>
                    <a:pt x="0" y="84"/>
                  </a:moveTo>
                  <a:lnTo>
                    <a:pt x="97" y="2"/>
                  </a:lnTo>
                  <a:lnTo>
                    <a:pt x="95" y="0"/>
                  </a:lnTo>
                  <a:lnTo>
                    <a:pt x="0" y="81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8" name="Freeform 49"/>
            <p:cNvSpPr>
              <a:spLocks/>
            </p:cNvSpPr>
            <p:nvPr/>
          </p:nvSpPr>
          <p:spPr bwMode="gray">
            <a:xfrm>
              <a:off x="6706973" y="716647"/>
              <a:ext cx="654674" cy="566932"/>
            </a:xfrm>
            <a:custGeom>
              <a:avLst/>
              <a:gdLst>
                <a:gd name="T0" fmla="*/ 0 w 97"/>
                <a:gd name="T1" fmla="*/ 84 h 84"/>
                <a:gd name="T2" fmla="*/ 97 w 97"/>
                <a:gd name="T3" fmla="*/ 2 h 84"/>
                <a:gd name="T4" fmla="*/ 95 w 97"/>
                <a:gd name="T5" fmla="*/ 0 h 84"/>
                <a:gd name="T6" fmla="*/ 0 w 97"/>
                <a:gd name="T7" fmla="*/ 8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4">
                  <a:moveTo>
                    <a:pt x="0" y="84"/>
                  </a:moveTo>
                  <a:lnTo>
                    <a:pt x="97" y="2"/>
                  </a:lnTo>
                  <a:lnTo>
                    <a:pt x="95" y="0"/>
                  </a:lnTo>
                  <a:lnTo>
                    <a:pt x="0" y="8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0"/>
            <p:cNvSpPr>
              <a:spLocks/>
            </p:cNvSpPr>
            <p:nvPr/>
          </p:nvSpPr>
          <p:spPr bwMode="gray">
            <a:xfrm>
              <a:off x="6706973" y="1624753"/>
              <a:ext cx="654674" cy="131273"/>
            </a:xfrm>
            <a:custGeom>
              <a:avLst/>
              <a:gdLst>
                <a:gd name="T0" fmla="*/ 0 w 97"/>
                <a:gd name="T1" fmla="*/ 5 h 32"/>
                <a:gd name="T2" fmla="*/ 97 w 97"/>
                <a:gd name="T3" fmla="*/ 32 h 32"/>
                <a:gd name="T4" fmla="*/ 97 w 97"/>
                <a:gd name="T5" fmla="*/ 28 h 32"/>
                <a:gd name="T6" fmla="*/ 0 w 97"/>
                <a:gd name="T7" fmla="*/ 0 h 32"/>
                <a:gd name="T8" fmla="*/ 0 w 97"/>
                <a:gd name="T9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2">
                  <a:moveTo>
                    <a:pt x="0" y="5"/>
                  </a:moveTo>
                  <a:lnTo>
                    <a:pt x="97" y="32"/>
                  </a:lnTo>
                  <a:lnTo>
                    <a:pt x="97" y="28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0" name="Freeform 51"/>
            <p:cNvSpPr>
              <a:spLocks/>
            </p:cNvSpPr>
            <p:nvPr/>
          </p:nvSpPr>
          <p:spPr bwMode="gray">
            <a:xfrm>
              <a:off x="6706973" y="1540053"/>
              <a:ext cx="654674" cy="215974"/>
            </a:xfrm>
            <a:custGeom>
              <a:avLst/>
              <a:gdLst>
                <a:gd name="T0" fmla="*/ 0 w 97"/>
                <a:gd name="T1" fmla="*/ 5 h 32"/>
                <a:gd name="T2" fmla="*/ 97 w 97"/>
                <a:gd name="T3" fmla="*/ 32 h 32"/>
                <a:gd name="T4" fmla="*/ 97 w 97"/>
                <a:gd name="T5" fmla="*/ 28 h 32"/>
                <a:gd name="T6" fmla="*/ 0 w 97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2">
                  <a:moveTo>
                    <a:pt x="0" y="5"/>
                  </a:moveTo>
                  <a:lnTo>
                    <a:pt x="97" y="32"/>
                  </a:lnTo>
                  <a:lnTo>
                    <a:pt x="97" y="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2"/>
            <p:cNvSpPr>
              <a:spLocks/>
            </p:cNvSpPr>
            <p:nvPr/>
          </p:nvSpPr>
          <p:spPr bwMode="gray">
            <a:xfrm>
              <a:off x="8002819" y="1236337"/>
              <a:ext cx="539936" cy="317214"/>
            </a:xfrm>
            <a:custGeom>
              <a:avLst/>
              <a:gdLst>
                <a:gd name="T0" fmla="*/ 2 w 80"/>
                <a:gd name="T1" fmla="*/ 47 h 47"/>
                <a:gd name="T2" fmla="*/ 80 w 80"/>
                <a:gd name="T3" fmla="*/ 2 h 47"/>
                <a:gd name="T4" fmla="*/ 78 w 80"/>
                <a:gd name="T5" fmla="*/ 0 h 47"/>
                <a:gd name="T6" fmla="*/ 0 w 80"/>
                <a:gd name="T7" fmla="*/ 45 h 47"/>
                <a:gd name="T8" fmla="*/ 2 w 80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47">
                  <a:moveTo>
                    <a:pt x="2" y="47"/>
                  </a:moveTo>
                  <a:lnTo>
                    <a:pt x="80" y="2"/>
                  </a:lnTo>
                  <a:lnTo>
                    <a:pt x="78" y="0"/>
                  </a:lnTo>
                  <a:lnTo>
                    <a:pt x="0" y="45"/>
                  </a:lnTo>
                  <a:lnTo>
                    <a:pt x="2" y="47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2" name="Freeform 53"/>
            <p:cNvSpPr>
              <a:spLocks/>
            </p:cNvSpPr>
            <p:nvPr/>
          </p:nvSpPr>
          <p:spPr bwMode="gray">
            <a:xfrm>
              <a:off x="8002819" y="1236337"/>
              <a:ext cx="539936" cy="317214"/>
            </a:xfrm>
            <a:custGeom>
              <a:avLst/>
              <a:gdLst>
                <a:gd name="T0" fmla="*/ 2 w 80"/>
                <a:gd name="T1" fmla="*/ 47 h 47"/>
                <a:gd name="T2" fmla="*/ 80 w 80"/>
                <a:gd name="T3" fmla="*/ 2 h 47"/>
                <a:gd name="T4" fmla="*/ 78 w 80"/>
                <a:gd name="T5" fmla="*/ 0 h 47"/>
                <a:gd name="T6" fmla="*/ 0 w 80"/>
                <a:gd name="T7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47">
                  <a:moveTo>
                    <a:pt x="2" y="47"/>
                  </a:moveTo>
                  <a:lnTo>
                    <a:pt x="80" y="2"/>
                  </a:lnTo>
                  <a:lnTo>
                    <a:pt x="78" y="0"/>
                  </a:lnTo>
                  <a:lnTo>
                    <a:pt x="0" y="4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4"/>
            <p:cNvSpPr>
              <a:spLocks/>
            </p:cNvSpPr>
            <p:nvPr/>
          </p:nvSpPr>
          <p:spPr bwMode="gray">
            <a:xfrm>
              <a:off x="7997704" y="795118"/>
              <a:ext cx="534761" cy="501007"/>
            </a:xfrm>
            <a:custGeom>
              <a:avLst/>
              <a:gdLst>
                <a:gd name="T0" fmla="*/ 2 w 80"/>
                <a:gd name="T1" fmla="*/ 103 h 103"/>
                <a:gd name="T2" fmla="*/ 80 w 80"/>
                <a:gd name="T3" fmla="*/ 3 h 103"/>
                <a:gd name="T4" fmla="*/ 78 w 80"/>
                <a:gd name="T5" fmla="*/ 0 h 103"/>
                <a:gd name="T6" fmla="*/ 0 w 80"/>
                <a:gd name="T7" fmla="*/ 101 h 103"/>
                <a:gd name="T8" fmla="*/ 2 w 80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03">
                  <a:moveTo>
                    <a:pt x="2" y="103"/>
                  </a:moveTo>
                  <a:lnTo>
                    <a:pt x="80" y="3"/>
                  </a:lnTo>
                  <a:lnTo>
                    <a:pt x="78" y="0"/>
                  </a:lnTo>
                  <a:lnTo>
                    <a:pt x="0" y="101"/>
                  </a:lnTo>
                  <a:lnTo>
                    <a:pt x="2" y="103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5"/>
            <p:cNvSpPr>
              <a:spLocks/>
            </p:cNvSpPr>
            <p:nvPr/>
          </p:nvSpPr>
          <p:spPr bwMode="gray">
            <a:xfrm>
              <a:off x="8002819" y="770641"/>
              <a:ext cx="539936" cy="695169"/>
            </a:xfrm>
            <a:custGeom>
              <a:avLst/>
              <a:gdLst>
                <a:gd name="T0" fmla="*/ 2 w 80"/>
                <a:gd name="T1" fmla="*/ 103 h 103"/>
                <a:gd name="T2" fmla="*/ 80 w 80"/>
                <a:gd name="T3" fmla="*/ 3 h 103"/>
                <a:gd name="T4" fmla="*/ 78 w 80"/>
                <a:gd name="T5" fmla="*/ 0 h 103"/>
                <a:gd name="T6" fmla="*/ 0 w 80"/>
                <a:gd name="T7" fmla="*/ 10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03">
                  <a:moveTo>
                    <a:pt x="2" y="103"/>
                  </a:moveTo>
                  <a:lnTo>
                    <a:pt x="80" y="3"/>
                  </a:lnTo>
                  <a:lnTo>
                    <a:pt x="78" y="0"/>
                  </a:lnTo>
                  <a:lnTo>
                    <a:pt x="0" y="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6"/>
            <p:cNvSpPr>
              <a:spLocks/>
            </p:cNvSpPr>
            <p:nvPr/>
          </p:nvSpPr>
          <p:spPr bwMode="gray">
            <a:xfrm>
              <a:off x="8002819" y="1830267"/>
              <a:ext cx="539936" cy="337460"/>
            </a:xfrm>
            <a:custGeom>
              <a:avLst/>
              <a:gdLst>
                <a:gd name="T0" fmla="*/ 80 w 80"/>
                <a:gd name="T1" fmla="*/ 47 h 50"/>
                <a:gd name="T2" fmla="*/ 2 w 80"/>
                <a:gd name="T3" fmla="*/ 0 h 50"/>
                <a:gd name="T4" fmla="*/ 0 w 80"/>
                <a:gd name="T5" fmla="*/ 2 h 50"/>
                <a:gd name="T6" fmla="*/ 78 w 80"/>
                <a:gd name="T7" fmla="*/ 50 h 50"/>
                <a:gd name="T8" fmla="*/ 80 w 80"/>
                <a:gd name="T9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0">
                  <a:moveTo>
                    <a:pt x="80" y="47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0"/>
                  </a:lnTo>
                  <a:lnTo>
                    <a:pt x="80" y="47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6" name="Freeform 57"/>
            <p:cNvSpPr>
              <a:spLocks/>
            </p:cNvSpPr>
            <p:nvPr/>
          </p:nvSpPr>
          <p:spPr bwMode="gray">
            <a:xfrm>
              <a:off x="8002819" y="1830267"/>
              <a:ext cx="539936" cy="337460"/>
            </a:xfrm>
            <a:custGeom>
              <a:avLst/>
              <a:gdLst>
                <a:gd name="T0" fmla="*/ 80 w 80"/>
                <a:gd name="T1" fmla="*/ 47 h 50"/>
                <a:gd name="T2" fmla="*/ 2 w 80"/>
                <a:gd name="T3" fmla="*/ 0 h 50"/>
                <a:gd name="T4" fmla="*/ 0 w 80"/>
                <a:gd name="T5" fmla="*/ 2 h 50"/>
                <a:gd name="T6" fmla="*/ 78 w 80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50">
                  <a:moveTo>
                    <a:pt x="80" y="47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8"/>
            <p:cNvSpPr>
              <a:spLocks/>
            </p:cNvSpPr>
            <p:nvPr/>
          </p:nvSpPr>
          <p:spPr bwMode="gray">
            <a:xfrm>
              <a:off x="8002819" y="2106986"/>
              <a:ext cx="539936" cy="329139"/>
            </a:xfrm>
            <a:custGeom>
              <a:avLst/>
              <a:gdLst>
                <a:gd name="T0" fmla="*/ 80 w 80"/>
                <a:gd name="T1" fmla="*/ 49 h 52"/>
                <a:gd name="T2" fmla="*/ 2 w 80"/>
                <a:gd name="T3" fmla="*/ 0 h 52"/>
                <a:gd name="T4" fmla="*/ 0 w 80"/>
                <a:gd name="T5" fmla="*/ 2 h 52"/>
                <a:gd name="T6" fmla="*/ 78 w 80"/>
                <a:gd name="T7" fmla="*/ 52 h 52"/>
                <a:gd name="T8" fmla="*/ 80 w 80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2">
                  <a:moveTo>
                    <a:pt x="80" y="49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2"/>
                  </a:lnTo>
                  <a:lnTo>
                    <a:pt x="80" y="49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8" name="Freeform 59"/>
            <p:cNvSpPr>
              <a:spLocks/>
            </p:cNvSpPr>
            <p:nvPr/>
          </p:nvSpPr>
          <p:spPr bwMode="gray">
            <a:xfrm>
              <a:off x="8002819" y="2106986"/>
              <a:ext cx="539936" cy="350958"/>
            </a:xfrm>
            <a:custGeom>
              <a:avLst/>
              <a:gdLst>
                <a:gd name="T0" fmla="*/ 80 w 80"/>
                <a:gd name="T1" fmla="*/ 49 h 52"/>
                <a:gd name="T2" fmla="*/ 2 w 80"/>
                <a:gd name="T3" fmla="*/ 0 h 52"/>
                <a:gd name="T4" fmla="*/ 0 w 80"/>
                <a:gd name="T5" fmla="*/ 2 h 52"/>
                <a:gd name="T6" fmla="*/ 78 w 80"/>
                <a:gd name="T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52">
                  <a:moveTo>
                    <a:pt x="80" y="49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0"/>
            <p:cNvSpPr>
              <a:spLocks/>
            </p:cNvSpPr>
            <p:nvPr/>
          </p:nvSpPr>
          <p:spPr bwMode="gray">
            <a:xfrm>
              <a:off x="6706973" y="1904235"/>
              <a:ext cx="654674" cy="202476"/>
            </a:xfrm>
            <a:custGeom>
              <a:avLst/>
              <a:gdLst>
                <a:gd name="T0" fmla="*/ 0 w 97"/>
                <a:gd name="T1" fmla="*/ 2 h 30"/>
                <a:gd name="T2" fmla="*/ 97 w 97"/>
                <a:gd name="T3" fmla="*/ 30 h 30"/>
                <a:gd name="T4" fmla="*/ 97 w 97"/>
                <a:gd name="T5" fmla="*/ 28 h 30"/>
                <a:gd name="T6" fmla="*/ 0 w 97"/>
                <a:gd name="T7" fmla="*/ 0 h 30"/>
                <a:gd name="T8" fmla="*/ 0 w 97"/>
                <a:gd name="T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0">
                  <a:moveTo>
                    <a:pt x="0" y="2"/>
                  </a:moveTo>
                  <a:lnTo>
                    <a:pt x="97" y="30"/>
                  </a:lnTo>
                  <a:lnTo>
                    <a:pt x="97" y="28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0" name="Freeform 61"/>
            <p:cNvSpPr>
              <a:spLocks/>
            </p:cNvSpPr>
            <p:nvPr/>
          </p:nvSpPr>
          <p:spPr bwMode="gray">
            <a:xfrm>
              <a:off x="6706973" y="1830267"/>
              <a:ext cx="654674" cy="202476"/>
            </a:xfrm>
            <a:custGeom>
              <a:avLst/>
              <a:gdLst>
                <a:gd name="T0" fmla="*/ 0 w 97"/>
                <a:gd name="T1" fmla="*/ 2 h 30"/>
                <a:gd name="T2" fmla="*/ 97 w 97"/>
                <a:gd name="T3" fmla="*/ 30 h 30"/>
                <a:gd name="T4" fmla="*/ 97 w 97"/>
                <a:gd name="T5" fmla="*/ 28 h 30"/>
                <a:gd name="T6" fmla="*/ 0 w 97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0">
                  <a:moveTo>
                    <a:pt x="0" y="2"/>
                  </a:moveTo>
                  <a:lnTo>
                    <a:pt x="97" y="30"/>
                  </a:lnTo>
                  <a:lnTo>
                    <a:pt x="97" y="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2"/>
            <p:cNvSpPr>
              <a:spLocks/>
            </p:cNvSpPr>
            <p:nvPr/>
          </p:nvSpPr>
          <p:spPr bwMode="gray">
            <a:xfrm>
              <a:off x="6706973" y="2106986"/>
              <a:ext cx="654674" cy="202476"/>
            </a:xfrm>
            <a:custGeom>
              <a:avLst/>
              <a:gdLst>
                <a:gd name="T0" fmla="*/ 0 w 97"/>
                <a:gd name="T1" fmla="*/ 30 h 30"/>
                <a:gd name="T2" fmla="*/ 97 w 97"/>
                <a:gd name="T3" fmla="*/ 2 h 30"/>
                <a:gd name="T4" fmla="*/ 97 w 97"/>
                <a:gd name="T5" fmla="*/ 0 h 30"/>
                <a:gd name="T6" fmla="*/ 0 w 97"/>
                <a:gd name="T7" fmla="*/ 28 h 30"/>
                <a:gd name="T8" fmla="*/ 0 w 97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0">
                  <a:moveTo>
                    <a:pt x="0" y="30"/>
                  </a:moveTo>
                  <a:lnTo>
                    <a:pt x="97" y="2"/>
                  </a:lnTo>
                  <a:lnTo>
                    <a:pt x="97" y="0"/>
                  </a:lnTo>
                  <a:lnTo>
                    <a:pt x="0" y="28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2" name="Freeform 63"/>
            <p:cNvSpPr>
              <a:spLocks/>
            </p:cNvSpPr>
            <p:nvPr/>
          </p:nvSpPr>
          <p:spPr bwMode="gray">
            <a:xfrm>
              <a:off x="6706973" y="2106986"/>
              <a:ext cx="654674" cy="202476"/>
            </a:xfrm>
            <a:custGeom>
              <a:avLst/>
              <a:gdLst>
                <a:gd name="T0" fmla="*/ 0 w 97"/>
                <a:gd name="T1" fmla="*/ 30 h 30"/>
                <a:gd name="T2" fmla="*/ 97 w 97"/>
                <a:gd name="T3" fmla="*/ 2 h 30"/>
                <a:gd name="T4" fmla="*/ 97 w 97"/>
                <a:gd name="T5" fmla="*/ 0 h 30"/>
                <a:gd name="T6" fmla="*/ 0 w 97"/>
                <a:gd name="T7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0">
                  <a:moveTo>
                    <a:pt x="0" y="30"/>
                  </a:moveTo>
                  <a:lnTo>
                    <a:pt x="97" y="2"/>
                  </a:lnTo>
                  <a:lnTo>
                    <a:pt x="97" y="0"/>
                  </a:lnTo>
                  <a:lnTo>
                    <a:pt x="0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64"/>
            <p:cNvSpPr>
              <a:spLocks noChangeArrowheads="1"/>
            </p:cNvSpPr>
            <p:nvPr/>
          </p:nvSpPr>
          <p:spPr bwMode="gray">
            <a:xfrm>
              <a:off x="6706973" y="1383697"/>
              <a:ext cx="654674" cy="13498"/>
            </a:xfrm>
            <a:prstGeom prst="rect">
              <a:avLst/>
            </a:pr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4" name="Freeform 65"/>
            <p:cNvSpPr>
              <a:spLocks/>
            </p:cNvSpPr>
            <p:nvPr/>
          </p:nvSpPr>
          <p:spPr bwMode="gray">
            <a:xfrm>
              <a:off x="6706973" y="1452312"/>
              <a:ext cx="654674" cy="13498"/>
            </a:xfrm>
            <a:custGeom>
              <a:avLst/>
              <a:gdLst>
                <a:gd name="T0" fmla="*/ 97 w 97"/>
                <a:gd name="T1" fmla="*/ 0 h 2"/>
                <a:gd name="T2" fmla="*/ 0 w 97"/>
                <a:gd name="T3" fmla="*/ 0 h 2"/>
                <a:gd name="T4" fmla="*/ 0 w 97"/>
                <a:gd name="T5" fmla="*/ 2 h 2"/>
                <a:gd name="T6" fmla="*/ 97 w 97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2">
                  <a:moveTo>
                    <a:pt x="97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97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0485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20292273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grpSp>
        <p:nvGrpSpPr>
          <p:cNvPr id="3" name="Group 2"/>
          <p:cNvGrpSpPr/>
          <p:nvPr userDrawn="1"/>
        </p:nvGrpSpPr>
        <p:grpSpPr bwMode="gray">
          <a:xfrm>
            <a:off x="6925089" y="3647600"/>
            <a:ext cx="1817277" cy="1112458"/>
            <a:chOff x="6052299" y="541168"/>
            <a:chExt cx="3131632" cy="1916776"/>
          </a:xfrm>
        </p:grpSpPr>
        <p:sp>
          <p:nvSpPr>
            <p:cNvPr id="4" name="Rectangle 35"/>
            <p:cNvSpPr>
              <a:spLocks noChangeArrowheads="1"/>
            </p:cNvSpPr>
            <p:nvPr/>
          </p:nvSpPr>
          <p:spPr bwMode="gray">
            <a:xfrm>
              <a:off x="6052299" y="1283580"/>
              <a:ext cx="654674" cy="182230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36"/>
            <p:cNvSpPr>
              <a:spLocks noChangeArrowheads="1"/>
            </p:cNvSpPr>
            <p:nvPr/>
          </p:nvSpPr>
          <p:spPr bwMode="gray">
            <a:xfrm>
              <a:off x="6052299" y="1553552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37"/>
            <p:cNvSpPr>
              <a:spLocks noChangeArrowheads="1"/>
            </p:cNvSpPr>
            <p:nvPr/>
          </p:nvSpPr>
          <p:spPr bwMode="gray">
            <a:xfrm>
              <a:off x="6052299" y="1830267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38"/>
            <p:cNvSpPr>
              <a:spLocks noChangeArrowheads="1"/>
            </p:cNvSpPr>
            <p:nvPr/>
          </p:nvSpPr>
          <p:spPr bwMode="gray">
            <a:xfrm>
              <a:off x="6052299" y="2106986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9"/>
            <p:cNvSpPr>
              <a:spLocks noChangeArrowheads="1"/>
            </p:cNvSpPr>
            <p:nvPr/>
          </p:nvSpPr>
          <p:spPr bwMode="gray">
            <a:xfrm>
              <a:off x="8529257" y="770641"/>
              <a:ext cx="654674" cy="202476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40"/>
            <p:cNvSpPr>
              <a:spLocks noChangeArrowheads="1"/>
            </p:cNvSpPr>
            <p:nvPr/>
          </p:nvSpPr>
          <p:spPr bwMode="gray">
            <a:xfrm>
              <a:off x="8529257" y="1060858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41"/>
            <p:cNvSpPr>
              <a:spLocks noChangeArrowheads="1"/>
            </p:cNvSpPr>
            <p:nvPr/>
          </p:nvSpPr>
          <p:spPr bwMode="gray">
            <a:xfrm>
              <a:off x="8529257" y="1978749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42"/>
            <p:cNvSpPr>
              <a:spLocks noChangeArrowheads="1"/>
            </p:cNvSpPr>
            <p:nvPr/>
          </p:nvSpPr>
          <p:spPr bwMode="gray">
            <a:xfrm>
              <a:off x="8529257" y="2248717"/>
              <a:ext cx="654674" cy="188977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43"/>
            <p:cNvSpPr>
              <a:spLocks noChangeArrowheads="1"/>
            </p:cNvSpPr>
            <p:nvPr/>
          </p:nvSpPr>
          <p:spPr bwMode="gray">
            <a:xfrm>
              <a:off x="7361648" y="1283580"/>
              <a:ext cx="654674" cy="182230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44"/>
            <p:cNvSpPr>
              <a:spLocks noChangeArrowheads="1"/>
            </p:cNvSpPr>
            <p:nvPr/>
          </p:nvSpPr>
          <p:spPr bwMode="gray">
            <a:xfrm>
              <a:off x="7361648" y="1553552"/>
              <a:ext cx="654674" cy="188977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45"/>
            <p:cNvSpPr>
              <a:spLocks noChangeArrowheads="1"/>
            </p:cNvSpPr>
            <p:nvPr/>
          </p:nvSpPr>
          <p:spPr bwMode="gray">
            <a:xfrm>
              <a:off x="7361648" y="1830267"/>
              <a:ext cx="654674" cy="188977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46"/>
            <p:cNvSpPr>
              <a:spLocks noChangeArrowheads="1"/>
            </p:cNvSpPr>
            <p:nvPr/>
          </p:nvSpPr>
          <p:spPr bwMode="gray">
            <a:xfrm>
              <a:off x="7361648" y="541168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47"/>
            <p:cNvSpPr>
              <a:spLocks noChangeArrowheads="1"/>
            </p:cNvSpPr>
            <p:nvPr/>
          </p:nvSpPr>
          <p:spPr bwMode="gray">
            <a:xfrm>
              <a:off x="7361648" y="2106986"/>
              <a:ext cx="654674" cy="188977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8"/>
            <p:cNvSpPr>
              <a:spLocks/>
            </p:cNvSpPr>
            <p:nvPr/>
          </p:nvSpPr>
          <p:spPr bwMode="gray">
            <a:xfrm>
              <a:off x="6706972" y="730145"/>
              <a:ext cx="685306" cy="574838"/>
            </a:xfrm>
            <a:custGeom>
              <a:avLst/>
              <a:gdLst>
                <a:gd name="T0" fmla="*/ 0 w 97"/>
                <a:gd name="T1" fmla="*/ 84 h 84"/>
                <a:gd name="T2" fmla="*/ 97 w 97"/>
                <a:gd name="T3" fmla="*/ 2 h 84"/>
                <a:gd name="T4" fmla="*/ 95 w 97"/>
                <a:gd name="T5" fmla="*/ 0 h 84"/>
                <a:gd name="T6" fmla="*/ 0 w 97"/>
                <a:gd name="T7" fmla="*/ 81 h 84"/>
                <a:gd name="T8" fmla="*/ 0 w 97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4">
                  <a:moveTo>
                    <a:pt x="0" y="84"/>
                  </a:moveTo>
                  <a:lnTo>
                    <a:pt x="97" y="2"/>
                  </a:lnTo>
                  <a:lnTo>
                    <a:pt x="95" y="0"/>
                  </a:lnTo>
                  <a:lnTo>
                    <a:pt x="0" y="81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8" name="Freeform 49"/>
            <p:cNvSpPr>
              <a:spLocks/>
            </p:cNvSpPr>
            <p:nvPr/>
          </p:nvSpPr>
          <p:spPr bwMode="gray">
            <a:xfrm>
              <a:off x="6706973" y="716647"/>
              <a:ext cx="654674" cy="566932"/>
            </a:xfrm>
            <a:custGeom>
              <a:avLst/>
              <a:gdLst>
                <a:gd name="T0" fmla="*/ 0 w 97"/>
                <a:gd name="T1" fmla="*/ 84 h 84"/>
                <a:gd name="T2" fmla="*/ 97 w 97"/>
                <a:gd name="T3" fmla="*/ 2 h 84"/>
                <a:gd name="T4" fmla="*/ 95 w 97"/>
                <a:gd name="T5" fmla="*/ 0 h 84"/>
                <a:gd name="T6" fmla="*/ 0 w 97"/>
                <a:gd name="T7" fmla="*/ 8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4">
                  <a:moveTo>
                    <a:pt x="0" y="84"/>
                  </a:moveTo>
                  <a:lnTo>
                    <a:pt x="97" y="2"/>
                  </a:lnTo>
                  <a:lnTo>
                    <a:pt x="95" y="0"/>
                  </a:lnTo>
                  <a:lnTo>
                    <a:pt x="0" y="8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0"/>
            <p:cNvSpPr>
              <a:spLocks/>
            </p:cNvSpPr>
            <p:nvPr/>
          </p:nvSpPr>
          <p:spPr bwMode="gray">
            <a:xfrm>
              <a:off x="6706973" y="1624753"/>
              <a:ext cx="654674" cy="131273"/>
            </a:xfrm>
            <a:custGeom>
              <a:avLst/>
              <a:gdLst>
                <a:gd name="T0" fmla="*/ 0 w 97"/>
                <a:gd name="T1" fmla="*/ 5 h 32"/>
                <a:gd name="T2" fmla="*/ 97 w 97"/>
                <a:gd name="T3" fmla="*/ 32 h 32"/>
                <a:gd name="T4" fmla="*/ 97 w 97"/>
                <a:gd name="T5" fmla="*/ 28 h 32"/>
                <a:gd name="T6" fmla="*/ 0 w 97"/>
                <a:gd name="T7" fmla="*/ 0 h 32"/>
                <a:gd name="T8" fmla="*/ 0 w 97"/>
                <a:gd name="T9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2">
                  <a:moveTo>
                    <a:pt x="0" y="5"/>
                  </a:moveTo>
                  <a:lnTo>
                    <a:pt x="97" y="32"/>
                  </a:lnTo>
                  <a:lnTo>
                    <a:pt x="97" y="28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0" name="Freeform 51"/>
            <p:cNvSpPr>
              <a:spLocks/>
            </p:cNvSpPr>
            <p:nvPr/>
          </p:nvSpPr>
          <p:spPr bwMode="gray">
            <a:xfrm>
              <a:off x="6706973" y="1540053"/>
              <a:ext cx="654674" cy="215974"/>
            </a:xfrm>
            <a:custGeom>
              <a:avLst/>
              <a:gdLst>
                <a:gd name="T0" fmla="*/ 0 w 97"/>
                <a:gd name="T1" fmla="*/ 5 h 32"/>
                <a:gd name="T2" fmla="*/ 97 w 97"/>
                <a:gd name="T3" fmla="*/ 32 h 32"/>
                <a:gd name="T4" fmla="*/ 97 w 97"/>
                <a:gd name="T5" fmla="*/ 28 h 32"/>
                <a:gd name="T6" fmla="*/ 0 w 97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2">
                  <a:moveTo>
                    <a:pt x="0" y="5"/>
                  </a:moveTo>
                  <a:lnTo>
                    <a:pt x="97" y="32"/>
                  </a:lnTo>
                  <a:lnTo>
                    <a:pt x="97" y="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2"/>
            <p:cNvSpPr>
              <a:spLocks/>
            </p:cNvSpPr>
            <p:nvPr/>
          </p:nvSpPr>
          <p:spPr bwMode="gray">
            <a:xfrm>
              <a:off x="8002819" y="1236337"/>
              <a:ext cx="539936" cy="317214"/>
            </a:xfrm>
            <a:custGeom>
              <a:avLst/>
              <a:gdLst>
                <a:gd name="T0" fmla="*/ 2 w 80"/>
                <a:gd name="T1" fmla="*/ 47 h 47"/>
                <a:gd name="T2" fmla="*/ 80 w 80"/>
                <a:gd name="T3" fmla="*/ 2 h 47"/>
                <a:gd name="T4" fmla="*/ 78 w 80"/>
                <a:gd name="T5" fmla="*/ 0 h 47"/>
                <a:gd name="T6" fmla="*/ 0 w 80"/>
                <a:gd name="T7" fmla="*/ 45 h 47"/>
                <a:gd name="T8" fmla="*/ 2 w 80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47">
                  <a:moveTo>
                    <a:pt x="2" y="47"/>
                  </a:moveTo>
                  <a:lnTo>
                    <a:pt x="80" y="2"/>
                  </a:lnTo>
                  <a:lnTo>
                    <a:pt x="78" y="0"/>
                  </a:lnTo>
                  <a:lnTo>
                    <a:pt x="0" y="45"/>
                  </a:lnTo>
                  <a:lnTo>
                    <a:pt x="2" y="47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2" name="Freeform 53"/>
            <p:cNvSpPr>
              <a:spLocks/>
            </p:cNvSpPr>
            <p:nvPr/>
          </p:nvSpPr>
          <p:spPr bwMode="gray">
            <a:xfrm>
              <a:off x="8002819" y="1236337"/>
              <a:ext cx="539936" cy="317214"/>
            </a:xfrm>
            <a:custGeom>
              <a:avLst/>
              <a:gdLst>
                <a:gd name="T0" fmla="*/ 2 w 80"/>
                <a:gd name="T1" fmla="*/ 47 h 47"/>
                <a:gd name="T2" fmla="*/ 80 w 80"/>
                <a:gd name="T3" fmla="*/ 2 h 47"/>
                <a:gd name="T4" fmla="*/ 78 w 80"/>
                <a:gd name="T5" fmla="*/ 0 h 47"/>
                <a:gd name="T6" fmla="*/ 0 w 80"/>
                <a:gd name="T7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47">
                  <a:moveTo>
                    <a:pt x="2" y="47"/>
                  </a:moveTo>
                  <a:lnTo>
                    <a:pt x="80" y="2"/>
                  </a:lnTo>
                  <a:lnTo>
                    <a:pt x="78" y="0"/>
                  </a:lnTo>
                  <a:lnTo>
                    <a:pt x="0" y="4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4"/>
            <p:cNvSpPr>
              <a:spLocks/>
            </p:cNvSpPr>
            <p:nvPr/>
          </p:nvSpPr>
          <p:spPr bwMode="gray">
            <a:xfrm>
              <a:off x="7997704" y="795118"/>
              <a:ext cx="534761" cy="501007"/>
            </a:xfrm>
            <a:custGeom>
              <a:avLst/>
              <a:gdLst>
                <a:gd name="T0" fmla="*/ 2 w 80"/>
                <a:gd name="T1" fmla="*/ 103 h 103"/>
                <a:gd name="T2" fmla="*/ 80 w 80"/>
                <a:gd name="T3" fmla="*/ 3 h 103"/>
                <a:gd name="T4" fmla="*/ 78 w 80"/>
                <a:gd name="T5" fmla="*/ 0 h 103"/>
                <a:gd name="T6" fmla="*/ 0 w 80"/>
                <a:gd name="T7" fmla="*/ 101 h 103"/>
                <a:gd name="T8" fmla="*/ 2 w 80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03">
                  <a:moveTo>
                    <a:pt x="2" y="103"/>
                  </a:moveTo>
                  <a:lnTo>
                    <a:pt x="80" y="3"/>
                  </a:lnTo>
                  <a:lnTo>
                    <a:pt x="78" y="0"/>
                  </a:lnTo>
                  <a:lnTo>
                    <a:pt x="0" y="101"/>
                  </a:lnTo>
                  <a:lnTo>
                    <a:pt x="2" y="103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5"/>
            <p:cNvSpPr>
              <a:spLocks/>
            </p:cNvSpPr>
            <p:nvPr/>
          </p:nvSpPr>
          <p:spPr bwMode="gray">
            <a:xfrm>
              <a:off x="8002819" y="770641"/>
              <a:ext cx="539936" cy="695169"/>
            </a:xfrm>
            <a:custGeom>
              <a:avLst/>
              <a:gdLst>
                <a:gd name="T0" fmla="*/ 2 w 80"/>
                <a:gd name="T1" fmla="*/ 103 h 103"/>
                <a:gd name="T2" fmla="*/ 80 w 80"/>
                <a:gd name="T3" fmla="*/ 3 h 103"/>
                <a:gd name="T4" fmla="*/ 78 w 80"/>
                <a:gd name="T5" fmla="*/ 0 h 103"/>
                <a:gd name="T6" fmla="*/ 0 w 80"/>
                <a:gd name="T7" fmla="*/ 10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03">
                  <a:moveTo>
                    <a:pt x="2" y="103"/>
                  </a:moveTo>
                  <a:lnTo>
                    <a:pt x="80" y="3"/>
                  </a:lnTo>
                  <a:lnTo>
                    <a:pt x="78" y="0"/>
                  </a:lnTo>
                  <a:lnTo>
                    <a:pt x="0" y="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6"/>
            <p:cNvSpPr>
              <a:spLocks/>
            </p:cNvSpPr>
            <p:nvPr/>
          </p:nvSpPr>
          <p:spPr bwMode="gray">
            <a:xfrm>
              <a:off x="8002819" y="1830267"/>
              <a:ext cx="539936" cy="337460"/>
            </a:xfrm>
            <a:custGeom>
              <a:avLst/>
              <a:gdLst>
                <a:gd name="T0" fmla="*/ 80 w 80"/>
                <a:gd name="T1" fmla="*/ 47 h 50"/>
                <a:gd name="T2" fmla="*/ 2 w 80"/>
                <a:gd name="T3" fmla="*/ 0 h 50"/>
                <a:gd name="T4" fmla="*/ 0 w 80"/>
                <a:gd name="T5" fmla="*/ 2 h 50"/>
                <a:gd name="T6" fmla="*/ 78 w 80"/>
                <a:gd name="T7" fmla="*/ 50 h 50"/>
                <a:gd name="T8" fmla="*/ 80 w 80"/>
                <a:gd name="T9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0">
                  <a:moveTo>
                    <a:pt x="80" y="47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0"/>
                  </a:lnTo>
                  <a:lnTo>
                    <a:pt x="80" y="47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6" name="Freeform 57"/>
            <p:cNvSpPr>
              <a:spLocks/>
            </p:cNvSpPr>
            <p:nvPr/>
          </p:nvSpPr>
          <p:spPr bwMode="gray">
            <a:xfrm>
              <a:off x="8002819" y="1830267"/>
              <a:ext cx="539936" cy="337460"/>
            </a:xfrm>
            <a:custGeom>
              <a:avLst/>
              <a:gdLst>
                <a:gd name="T0" fmla="*/ 80 w 80"/>
                <a:gd name="T1" fmla="*/ 47 h 50"/>
                <a:gd name="T2" fmla="*/ 2 w 80"/>
                <a:gd name="T3" fmla="*/ 0 h 50"/>
                <a:gd name="T4" fmla="*/ 0 w 80"/>
                <a:gd name="T5" fmla="*/ 2 h 50"/>
                <a:gd name="T6" fmla="*/ 78 w 80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50">
                  <a:moveTo>
                    <a:pt x="80" y="47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8"/>
            <p:cNvSpPr>
              <a:spLocks/>
            </p:cNvSpPr>
            <p:nvPr/>
          </p:nvSpPr>
          <p:spPr bwMode="gray">
            <a:xfrm>
              <a:off x="8002819" y="2106986"/>
              <a:ext cx="539936" cy="329139"/>
            </a:xfrm>
            <a:custGeom>
              <a:avLst/>
              <a:gdLst>
                <a:gd name="T0" fmla="*/ 80 w 80"/>
                <a:gd name="T1" fmla="*/ 49 h 52"/>
                <a:gd name="T2" fmla="*/ 2 w 80"/>
                <a:gd name="T3" fmla="*/ 0 h 52"/>
                <a:gd name="T4" fmla="*/ 0 w 80"/>
                <a:gd name="T5" fmla="*/ 2 h 52"/>
                <a:gd name="T6" fmla="*/ 78 w 80"/>
                <a:gd name="T7" fmla="*/ 52 h 52"/>
                <a:gd name="T8" fmla="*/ 80 w 80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2">
                  <a:moveTo>
                    <a:pt x="80" y="49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2"/>
                  </a:lnTo>
                  <a:lnTo>
                    <a:pt x="80" y="49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8" name="Freeform 59"/>
            <p:cNvSpPr>
              <a:spLocks/>
            </p:cNvSpPr>
            <p:nvPr/>
          </p:nvSpPr>
          <p:spPr bwMode="gray">
            <a:xfrm>
              <a:off x="8002819" y="2106986"/>
              <a:ext cx="539936" cy="350958"/>
            </a:xfrm>
            <a:custGeom>
              <a:avLst/>
              <a:gdLst>
                <a:gd name="T0" fmla="*/ 80 w 80"/>
                <a:gd name="T1" fmla="*/ 49 h 52"/>
                <a:gd name="T2" fmla="*/ 2 w 80"/>
                <a:gd name="T3" fmla="*/ 0 h 52"/>
                <a:gd name="T4" fmla="*/ 0 w 80"/>
                <a:gd name="T5" fmla="*/ 2 h 52"/>
                <a:gd name="T6" fmla="*/ 78 w 80"/>
                <a:gd name="T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52">
                  <a:moveTo>
                    <a:pt x="80" y="49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78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0"/>
            <p:cNvSpPr>
              <a:spLocks/>
            </p:cNvSpPr>
            <p:nvPr/>
          </p:nvSpPr>
          <p:spPr bwMode="gray">
            <a:xfrm>
              <a:off x="6706973" y="1904235"/>
              <a:ext cx="654674" cy="202476"/>
            </a:xfrm>
            <a:custGeom>
              <a:avLst/>
              <a:gdLst>
                <a:gd name="T0" fmla="*/ 0 w 97"/>
                <a:gd name="T1" fmla="*/ 2 h 30"/>
                <a:gd name="T2" fmla="*/ 97 w 97"/>
                <a:gd name="T3" fmla="*/ 30 h 30"/>
                <a:gd name="T4" fmla="*/ 97 w 97"/>
                <a:gd name="T5" fmla="*/ 28 h 30"/>
                <a:gd name="T6" fmla="*/ 0 w 97"/>
                <a:gd name="T7" fmla="*/ 0 h 30"/>
                <a:gd name="T8" fmla="*/ 0 w 97"/>
                <a:gd name="T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0">
                  <a:moveTo>
                    <a:pt x="0" y="2"/>
                  </a:moveTo>
                  <a:lnTo>
                    <a:pt x="97" y="30"/>
                  </a:lnTo>
                  <a:lnTo>
                    <a:pt x="97" y="28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0" name="Freeform 61"/>
            <p:cNvSpPr>
              <a:spLocks/>
            </p:cNvSpPr>
            <p:nvPr/>
          </p:nvSpPr>
          <p:spPr bwMode="gray">
            <a:xfrm>
              <a:off x="6706973" y="1830267"/>
              <a:ext cx="654674" cy="202476"/>
            </a:xfrm>
            <a:custGeom>
              <a:avLst/>
              <a:gdLst>
                <a:gd name="T0" fmla="*/ 0 w 97"/>
                <a:gd name="T1" fmla="*/ 2 h 30"/>
                <a:gd name="T2" fmla="*/ 97 w 97"/>
                <a:gd name="T3" fmla="*/ 30 h 30"/>
                <a:gd name="T4" fmla="*/ 97 w 97"/>
                <a:gd name="T5" fmla="*/ 28 h 30"/>
                <a:gd name="T6" fmla="*/ 0 w 97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0">
                  <a:moveTo>
                    <a:pt x="0" y="2"/>
                  </a:moveTo>
                  <a:lnTo>
                    <a:pt x="97" y="30"/>
                  </a:lnTo>
                  <a:lnTo>
                    <a:pt x="97" y="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2"/>
            <p:cNvSpPr>
              <a:spLocks/>
            </p:cNvSpPr>
            <p:nvPr/>
          </p:nvSpPr>
          <p:spPr bwMode="gray">
            <a:xfrm>
              <a:off x="6706973" y="2106986"/>
              <a:ext cx="654674" cy="202476"/>
            </a:xfrm>
            <a:custGeom>
              <a:avLst/>
              <a:gdLst>
                <a:gd name="T0" fmla="*/ 0 w 97"/>
                <a:gd name="T1" fmla="*/ 30 h 30"/>
                <a:gd name="T2" fmla="*/ 97 w 97"/>
                <a:gd name="T3" fmla="*/ 2 h 30"/>
                <a:gd name="T4" fmla="*/ 97 w 97"/>
                <a:gd name="T5" fmla="*/ 0 h 30"/>
                <a:gd name="T6" fmla="*/ 0 w 97"/>
                <a:gd name="T7" fmla="*/ 28 h 30"/>
                <a:gd name="T8" fmla="*/ 0 w 97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0">
                  <a:moveTo>
                    <a:pt x="0" y="30"/>
                  </a:moveTo>
                  <a:lnTo>
                    <a:pt x="97" y="2"/>
                  </a:lnTo>
                  <a:lnTo>
                    <a:pt x="97" y="0"/>
                  </a:lnTo>
                  <a:lnTo>
                    <a:pt x="0" y="28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2" name="Freeform 63"/>
            <p:cNvSpPr>
              <a:spLocks/>
            </p:cNvSpPr>
            <p:nvPr/>
          </p:nvSpPr>
          <p:spPr bwMode="gray">
            <a:xfrm>
              <a:off x="6706973" y="2106986"/>
              <a:ext cx="654674" cy="202476"/>
            </a:xfrm>
            <a:custGeom>
              <a:avLst/>
              <a:gdLst>
                <a:gd name="T0" fmla="*/ 0 w 97"/>
                <a:gd name="T1" fmla="*/ 30 h 30"/>
                <a:gd name="T2" fmla="*/ 97 w 97"/>
                <a:gd name="T3" fmla="*/ 2 h 30"/>
                <a:gd name="T4" fmla="*/ 97 w 97"/>
                <a:gd name="T5" fmla="*/ 0 h 30"/>
                <a:gd name="T6" fmla="*/ 0 w 97"/>
                <a:gd name="T7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30">
                  <a:moveTo>
                    <a:pt x="0" y="30"/>
                  </a:moveTo>
                  <a:lnTo>
                    <a:pt x="97" y="2"/>
                  </a:lnTo>
                  <a:lnTo>
                    <a:pt x="97" y="0"/>
                  </a:lnTo>
                  <a:lnTo>
                    <a:pt x="0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64"/>
            <p:cNvSpPr>
              <a:spLocks noChangeArrowheads="1"/>
            </p:cNvSpPr>
            <p:nvPr/>
          </p:nvSpPr>
          <p:spPr bwMode="gray">
            <a:xfrm>
              <a:off x="6706973" y="1383697"/>
              <a:ext cx="654674" cy="13498"/>
            </a:xfrm>
            <a:prstGeom prst="rect">
              <a:avLst/>
            </a:prstGeom>
            <a:solidFill>
              <a:srgbClr val="FFFFFF">
                <a:alpha val="37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4" name="Freeform 65"/>
            <p:cNvSpPr>
              <a:spLocks/>
            </p:cNvSpPr>
            <p:nvPr/>
          </p:nvSpPr>
          <p:spPr bwMode="gray">
            <a:xfrm>
              <a:off x="6706973" y="1452312"/>
              <a:ext cx="654674" cy="13498"/>
            </a:xfrm>
            <a:custGeom>
              <a:avLst/>
              <a:gdLst>
                <a:gd name="T0" fmla="*/ 97 w 97"/>
                <a:gd name="T1" fmla="*/ 0 h 2"/>
                <a:gd name="T2" fmla="*/ 0 w 97"/>
                <a:gd name="T3" fmla="*/ 0 h 2"/>
                <a:gd name="T4" fmla="*/ 0 w 97"/>
                <a:gd name="T5" fmla="*/ 2 h 2"/>
                <a:gd name="T6" fmla="*/ 97 w 97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2">
                  <a:moveTo>
                    <a:pt x="97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97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9341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3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2956753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1990630"/>
            <a:ext cx="3596905" cy="1162241"/>
          </a:xfrm>
        </p:spPr>
        <p:txBody>
          <a:bodyPr wrap="square" anchor="ctr">
            <a:spAutoFit/>
          </a:bodyPr>
          <a:lstStyle>
            <a:lvl1pPr>
              <a:defRPr sz="352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4000763" y="0"/>
            <a:ext cx="5143237" cy="514207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176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734439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0030917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527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0" y="897991"/>
            <a:ext cx="8740141" cy="1715791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2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6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48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98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4266910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01930" y="4574393"/>
            <a:ext cx="3361593" cy="3508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34464" tIns="134464" rIns="134464" bIns="134464" numCol="1" anchor="t" anchorCtr="0" compatLnSpc="1">
            <a:prstTxWarp prst="textNoShape">
              <a:avLst/>
            </a:prstTxWarp>
            <a:spAutoFit/>
          </a:bodyPr>
          <a:lstStyle/>
          <a:p>
            <a:pPr defTabSz="685513" eaLnBrk="0" hangingPunct="0"/>
            <a:r>
              <a:rPr lang="en-US" sz="515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36159" y="352550"/>
            <a:ext cx="1090693" cy="2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11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929" y="891883"/>
            <a:ext cx="8740142" cy="1845826"/>
          </a:xfrm>
          <a:prstGeom prst="rect">
            <a:avLst/>
          </a:prstGeom>
        </p:spPr>
        <p:txBody>
          <a:bodyPr/>
          <a:lstStyle>
            <a:lvl1pPr marL="213614" indent="-213614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224" indent="-20661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838" indent="-213614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928" indent="-168090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70017" indent="-168090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4679157"/>
            <a:ext cx="9144001" cy="464344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1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0122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613B-C00E-41B5-989F-008546A40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E3264-3594-4EAD-8973-C892AA68E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B9421-27C0-4813-99D9-E074978E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109DC-4C7B-49F0-8AC1-D39FCF99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A7096-F8BE-4D72-89C4-62EF3900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139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9E71-F75E-49A4-9C89-CE31D1BA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93C2F-6C6B-4251-A90F-A488E6974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59F4E-E27B-4D9E-BFED-23E819EC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D429-406D-46BA-AA5B-4FABCD01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B176B-2FEE-41D4-8C97-C1CCA8D9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5039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EC55-5212-4F65-9555-251F8906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EE8F1-4F02-4554-B76C-EA1459A47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CB673-5F1E-4136-937D-97369033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C8313-915A-450D-AF07-9C0F6076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313A8-2D78-4629-BAD8-DE858B1B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3506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F028-610D-4DC9-8DB7-231A96F1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47FA4-25D9-4862-AFDE-784FE3994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A45B2-B156-4DFE-95A2-B46EB2D27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E4057-9267-4C1E-B991-1BA913683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47389-F651-463C-BC37-15077D9D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555CC-6088-4807-A93C-F47E4550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165485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734B7-0DB0-42B0-9B60-D1150687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DCF82-143D-4BE4-9DDE-A15B67EB3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EF1C0-D4CC-48FE-9BC8-BA1E16B89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54E8D-7E6D-4C88-B827-79E636EE2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6E602B-B31C-4965-B44B-56D83F08D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1E7891-D86A-4115-9F94-74CED580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F90C0-F030-47F8-8696-E31F6E41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8BD8C-5EB0-4A41-9B24-53317315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7102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C8D2-5FA1-44C6-8E42-3B69052D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95104-CACC-497E-A025-8C37A9FE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A5319-460F-4D51-9F71-87178D4B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32529-C20C-4344-9225-C9379A19E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4408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E1E7B4-9CB9-4D85-9AF0-26D269D9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B64DB-4ACA-4E79-A6C7-EFFA43D7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54C68-7F73-421B-AA0E-39C8328A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1828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E242-6CEC-4E39-893D-1E582BDE9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8323-901D-4FFE-839D-319CD510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B13FD-1918-4E8C-814A-A4B110F54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8D00E-E664-4FF2-A0AA-209EEB1A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A41B4-C4B7-4088-B1ED-37BA7694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41F2F-E726-48A2-8869-58061A2B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15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FEA4-1944-4DF8-884F-05728EEE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BC05BA-FD01-4C06-8932-D363A53D5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E1BAA-142A-4233-B2A4-8B2BDB60C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9E3CA-7C00-44CF-BD17-A4EC4F66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A06E9-F866-4438-B567-1CDFC866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10998-63B4-4F81-93F4-E950944A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272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65DC-929E-4A94-856E-3D1A5321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86E84-794F-49CE-920F-F792313BF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619E6-7BDE-4574-8B36-B35A0DF76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87819-E92F-4582-A35C-46B7DB53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74A4C-DA27-4060-BAC6-9A0CDC3D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932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B3A9E-E7B5-49CE-B225-B41401834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B4B8B-AD28-4E54-93F6-E8F1A0CE7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24C88-ECBB-4845-BBBD-A0EFA9E4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4C21E-E9D3-4072-AF5A-F7962C4F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92229-F1AC-43AE-AECA-0DC6E540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85852"/>
            <a:ext cx="8363937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8137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61" r:id="rId1"/>
    <p:sldLayoutId id="2147484362" r:id="rId2"/>
    <p:sldLayoutId id="2147484363" r:id="rId3"/>
    <p:sldLayoutId id="2147484364" r:id="rId4"/>
    <p:sldLayoutId id="2147484365" r:id="rId5"/>
    <p:sldLayoutId id="2147484366" r:id="rId6"/>
    <p:sldLayoutId id="2147484367" r:id="rId7"/>
    <p:sldLayoutId id="2147484368" r:id="rId8"/>
    <p:sldLayoutId id="2147484369" r:id="rId9"/>
    <p:sldLayoutId id="2147484370" r:id="rId10"/>
  </p:sldLayoutIdLst>
  <p:transition>
    <p:fade/>
  </p:transition>
  <p:hf sldNum="0" hdr="0" ftr="0"/>
  <p:txStyles>
    <p:titleStyle>
      <a:lvl1pPr algn="l" defTabSz="685864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  <a:effectLst/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59591" indent="-25959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72742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742" algn="l"/>
        </a:tabLst>
        <a:defRPr sz="21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91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112192" indent="-16790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5891" algn="l"/>
        </a:tabLst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84856" indent="-172664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126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58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90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22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9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28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9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2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5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85853"/>
            <a:ext cx="8363937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209800" y="4781550"/>
            <a:ext cx="4648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>
                <a:latin typeface="Segoe UI" panose="020B0502040204020203" pitchFamily="34" charset="0"/>
                <a:cs typeface="Segoe UI" panose="020B0502040204020203" pitchFamily="34" charset="0"/>
              </a:rPr>
              <a:t>Microsoft Confidential. For internal use only to support the career development of the participant.</a:t>
            </a:r>
          </a:p>
        </p:txBody>
      </p:sp>
    </p:spTree>
    <p:extLst>
      <p:ext uri="{BB962C8B-B14F-4D97-AF65-F5344CB8AC3E}">
        <p14:creationId xmlns:p14="http://schemas.microsoft.com/office/powerpoint/2010/main" val="289928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2" r:id="rId1"/>
    <p:sldLayoutId id="2147484373" r:id="rId2"/>
    <p:sldLayoutId id="2147484374" r:id="rId3"/>
    <p:sldLayoutId id="2147484375" r:id="rId4"/>
    <p:sldLayoutId id="2147484376" r:id="rId5"/>
    <p:sldLayoutId id="2147484377" r:id="rId6"/>
    <p:sldLayoutId id="2147484378" r:id="rId7"/>
  </p:sldLayoutIdLst>
  <p:transition>
    <p:fade/>
  </p:transition>
  <p:hf sldNum="0" hdr="0" ftr="0"/>
  <p:txStyles>
    <p:titleStyle>
      <a:lvl1pPr algn="l" defTabSz="685864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59591" indent="-25959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472742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742" algn="l"/>
        </a:tabLst>
        <a:defRPr sz="21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685891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112192" indent="-16790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5891" algn="l"/>
        </a:tabLst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284856" indent="-172664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126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58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90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22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9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28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9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2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5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85850"/>
            <a:ext cx="8363937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209800" y="4781550"/>
            <a:ext cx="4648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>
                <a:latin typeface="Segoe UI" panose="020B0502040204020203" pitchFamily="34" charset="0"/>
                <a:cs typeface="Segoe UI" panose="020B0502040204020203" pitchFamily="34" charset="0"/>
              </a:rPr>
              <a:t>Microsoft Confidential. For internal use only to support the career development of the participant.</a:t>
            </a:r>
          </a:p>
        </p:txBody>
      </p:sp>
    </p:spTree>
    <p:extLst>
      <p:ext uri="{BB962C8B-B14F-4D97-AF65-F5344CB8AC3E}">
        <p14:creationId xmlns:p14="http://schemas.microsoft.com/office/powerpoint/2010/main" val="423123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0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</p:sldLayoutIdLst>
  <p:transition>
    <p:fade/>
  </p:transition>
  <p:hf sldNum="0" hdr="0" ftr="0"/>
  <p:txStyles>
    <p:titleStyle>
      <a:lvl1pPr algn="l" defTabSz="685864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59591" indent="-25959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472742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742" algn="l"/>
        </a:tabLst>
        <a:defRPr sz="21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685891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112192" indent="-16790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5891" algn="l"/>
        </a:tabLst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284856" indent="-172664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126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58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90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22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9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28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9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2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5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85850"/>
            <a:ext cx="8363937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209800" y="4781550"/>
            <a:ext cx="4648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>
                <a:latin typeface="Segoe UI" panose="020B0502040204020203" pitchFamily="34" charset="0"/>
                <a:cs typeface="Segoe UI" panose="020B0502040204020203" pitchFamily="34" charset="0"/>
              </a:rPr>
              <a:t>Microsoft Confidential. For internal use only to support the career development of the participant.</a:t>
            </a:r>
          </a:p>
        </p:txBody>
      </p:sp>
    </p:spTree>
    <p:extLst>
      <p:ext uri="{BB962C8B-B14F-4D97-AF65-F5344CB8AC3E}">
        <p14:creationId xmlns:p14="http://schemas.microsoft.com/office/powerpoint/2010/main" val="356027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9" r:id="rId1"/>
    <p:sldLayoutId id="2147484390" r:id="rId2"/>
    <p:sldLayoutId id="2147484391" r:id="rId3"/>
    <p:sldLayoutId id="2147484392" r:id="rId4"/>
    <p:sldLayoutId id="2147484393" r:id="rId5"/>
    <p:sldLayoutId id="2147484394" r:id="rId6"/>
    <p:sldLayoutId id="2147484395" r:id="rId7"/>
    <p:sldLayoutId id="2147484396" r:id="rId8"/>
  </p:sldLayoutIdLst>
  <p:transition>
    <p:fade/>
  </p:transition>
  <p:hf sldNum="0" hdr="0" ftr="0"/>
  <p:txStyles>
    <p:titleStyle>
      <a:lvl1pPr algn="l" defTabSz="685864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59591" indent="-25959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472742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742" algn="l"/>
        </a:tabLst>
        <a:defRPr sz="21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685891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112192" indent="-16790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5891" algn="l"/>
        </a:tabLst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284856" indent="-172664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126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58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90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22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9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28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9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2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5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85850"/>
            <a:ext cx="8363937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209800" y="4781550"/>
            <a:ext cx="46482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>
                <a:latin typeface="Segoe UI" panose="020B0502040204020203" pitchFamily="34" charset="0"/>
                <a:cs typeface="Segoe UI" panose="020B0502040204020203" pitchFamily="34" charset="0"/>
              </a:rPr>
              <a:t>Microsoft Confidential. For internal use only to support the career development of the participant.</a:t>
            </a:r>
          </a:p>
        </p:txBody>
      </p:sp>
    </p:spTree>
    <p:extLst>
      <p:ext uri="{BB962C8B-B14F-4D97-AF65-F5344CB8AC3E}">
        <p14:creationId xmlns:p14="http://schemas.microsoft.com/office/powerpoint/2010/main" val="394065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8" r:id="rId1"/>
    <p:sldLayoutId id="2147484399" r:id="rId2"/>
    <p:sldLayoutId id="2147484400" r:id="rId3"/>
    <p:sldLayoutId id="2147484401" r:id="rId4"/>
    <p:sldLayoutId id="2147484402" r:id="rId5"/>
    <p:sldLayoutId id="2147484403" r:id="rId6"/>
    <p:sldLayoutId id="2147484404" r:id="rId7"/>
    <p:sldLayoutId id="2147484405" r:id="rId8"/>
  </p:sldLayoutIdLst>
  <p:transition>
    <p:fade/>
  </p:transition>
  <p:hf sldNum="0" hdr="0" ftr="0"/>
  <p:txStyles>
    <p:titleStyle>
      <a:lvl1pPr algn="l" defTabSz="685864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59591" indent="-25959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472742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742" algn="l"/>
        </a:tabLst>
        <a:defRPr sz="21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685891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112192" indent="-16790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5891" algn="l"/>
        </a:tabLst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284856" indent="-172664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126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58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90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22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9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28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9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2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5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17134"/>
            <a:ext cx="8741880" cy="67474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891883"/>
            <a:ext cx="8740140" cy="174644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6890310" y="2259294"/>
            <a:ext cx="5143967" cy="62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71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07" r:id="rId1"/>
    <p:sldLayoutId id="2147484408" r:id="rId2"/>
    <p:sldLayoutId id="2147484409" r:id="rId3"/>
    <p:sldLayoutId id="2147484410" r:id="rId4"/>
    <p:sldLayoutId id="2147484411" r:id="rId5"/>
    <p:sldLayoutId id="2147484412" r:id="rId6"/>
    <p:sldLayoutId id="2147484413" r:id="rId7"/>
    <p:sldLayoutId id="2147484414" r:id="rId8"/>
    <p:sldLayoutId id="2147484415" r:id="rId9"/>
    <p:sldLayoutId id="2147484416" r:id="rId10"/>
    <p:sldLayoutId id="2147484417" r:id="rId11"/>
    <p:sldLayoutId id="2147484418" r:id="rId12"/>
    <p:sldLayoutId id="2147484419" r:id="rId13"/>
    <p:sldLayoutId id="2147484420" r:id="rId14"/>
    <p:sldLayoutId id="2147484421" r:id="rId15"/>
    <p:sldLayoutId id="2147484422" r:id="rId16"/>
    <p:sldLayoutId id="2147484423" r:id="rId17"/>
    <p:sldLayoutId id="2147484456" r:id="rId18"/>
  </p:sldLayoutIdLst>
  <p:transition>
    <p:fade/>
  </p:transition>
  <p:txStyles>
    <p:titleStyle>
      <a:lvl1pPr algn="l" defTabSz="685828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168086" marR="0" indent="-168086" algn="l" defTabSz="68582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64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336170" marR="0" indent="-168086" algn="l" defTabSz="68582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5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04257" marR="0" indent="-168086" algn="l" defTabSz="68582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672341" marR="0" indent="-168086" algn="l" defTabSz="68582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1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840427" marR="0" indent="-168086" algn="l" defTabSz="68582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1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027" indent="-171458" algn="l" defTabSz="685828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942" indent="-171458" algn="l" defTabSz="685828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856" indent="-171458" algn="l" defTabSz="685828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770" indent="-171458" algn="l" defTabSz="685828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914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828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742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656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571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485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398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313" algn="l" defTabSz="68582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2"/>
            <a:ext cx="8363938" cy="5678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85850"/>
            <a:ext cx="8363937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5597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25" r:id="rId1"/>
    <p:sldLayoutId id="2147484426" r:id="rId2"/>
    <p:sldLayoutId id="2147484427" r:id="rId3"/>
    <p:sldLayoutId id="2147484428" r:id="rId4"/>
    <p:sldLayoutId id="2147484429" r:id="rId5"/>
    <p:sldLayoutId id="2147484430" r:id="rId6"/>
    <p:sldLayoutId id="2147484431" r:id="rId7"/>
    <p:sldLayoutId id="2147484432" r:id="rId8"/>
    <p:sldLayoutId id="2147484433" r:id="rId9"/>
    <p:sldLayoutId id="2147484434" r:id="rId10"/>
  </p:sldLayoutIdLst>
  <p:transition>
    <p:fade/>
  </p:transition>
  <p:hf sldNum="0" hdr="0" ftr="0"/>
  <p:txStyles>
    <p:titleStyle>
      <a:lvl1pPr algn="l" defTabSz="685864" rtl="0" eaLnBrk="1" latinLnBrk="0" hangingPunct="1">
        <a:lnSpc>
          <a:spcPct val="90000"/>
        </a:lnSpc>
        <a:spcBef>
          <a:spcPct val="0"/>
        </a:spcBef>
        <a:buNone/>
        <a:defRPr lang="en-US" sz="4100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  <a:effectLst/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59591" indent="-25959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72742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742" algn="l"/>
        </a:tabLst>
        <a:defRPr sz="21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91" indent="-21315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112192" indent="-167901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5891" algn="l"/>
        </a:tabLst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84856" indent="-172664" algn="l" defTabSz="685864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126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58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90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22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9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28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9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2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5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17133"/>
            <a:ext cx="8741880" cy="67474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891883"/>
            <a:ext cx="8740140" cy="174644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6890309" y="2259293"/>
            <a:ext cx="5143967" cy="62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6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6" r:id="rId1"/>
    <p:sldLayoutId id="2147484437" r:id="rId2"/>
    <p:sldLayoutId id="2147484438" r:id="rId3"/>
    <p:sldLayoutId id="2147484439" r:id="rId4"/>
    <p:sldLayoutId id="2147484440" r:id="rId5"/>
    <p:sldLayoutId id="2147484441" r:id="rId6"/>
    <p:sldLayoutId id="2147484442" r:id="rId7"/>
    <p:sldLayoutId id="2147484443" r:id="rId8"/>
    <p:sldLayoutId id="2147484444" r:id="rId9"/>
    <p:sldLayoutId id="2147484445" r:id="rId10"/>
    <p:sldLayoutId id="2147484446" r:id="rId11"/>
    <p:sldLayoutId id="2147484447" r:id="rId12"/>
    <p:sldLayoutId id="2147484448" r:id="rId13"/>
    <p:sldLayoutId id="2147484449" r:id="rId14"/>
    <p:sldLayoutId id="2147484450" r:id="rId15"/>
    <p:sldLayoutId id="2147484451" r:id="rId16"/>
    <p:sldLayoutId id="2147484452" r:id="rId17"/>
  </p:sldLayoutIdLst>
  <p:transition>
    <p:fade/>
  </p:transition>
  <p:txStyles>
    <p:titleStyle>
      <a:lvl1pPr algn="l" defTabSz="685845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168090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64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336179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5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04269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672358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1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840448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1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074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997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920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843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923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845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768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0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614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536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458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382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45B5E4-3398-47CB-836E-B7A92AECE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32D8-6921-4928-B87B-7F5208BB6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437B1-1978-4B7A-ACCC-E540E16EE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CC9F0-8E43-4962-A587-4FA525507E3C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60350-250F-48D2-A0AE-DB8009507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1A2BB-1ED1-4853-BAA7-010E542AD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0F6D6-6B68-4B9B-B8E3-915B633F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0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8" r:id="rId1"/>
    <p:sldLayoutId id="2147484459" r:id="rId2"/>
    <p:sldLayoutId id="2147484460" r:id="rId3"/>
    <p:sldLayoutId id="2147484461" r:id="rId4"/>
    <p:sldLayoutId id="2147484462" r:id="rId5"/>
    <p:sldLayoutId id="2147484463" r:id="rId6"/>
    <p:sldLayoutId id="2147484464" r:id="rId7"/>
    <p:sldLayoutId id="2147484465" r:id="rId8"/>
    <p:sldLayoutId id="2147484466" r:id="rId9"/>
    <p:sldLayoutId id="2147484467" r:id="rId10"/>
    <p:sldLayoutId id="214748446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5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7.xml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7.xml"/><Relationship Id="rId5" Type="http://schemas.openxmlformats.org/officeDocument/2006/relationships/image" Target="../media/image21.png"/><Relationship Id="rId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7.xml"/><Relationship Id="rId5" Type="http://schemas.openxmlformats.org/officeDocument/2006/relationships/image" Target="../media/image22.png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7.xml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93C88F-2875-4EBC-BEAE-3911B4A3362D}"/>
              </a:ext>
            </a:extLst>
          </p:cNvPr>
          <p:cNvSpPr/>
          <p:nvPr/>
        </p:nvSpPr>
        <p:spPr>
          <a:xfrm>
            <a:off x="897083" y="758537"/>
            <a:ext cx="584315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00" b="1" spc="-15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607 Final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89466F-383C-46F9-94E0-AC6161C8425B}"/>
              </a:ext>
            </a:extLst>
          </p:cNvPr>
          <p:cNvSpPr/>
          <p:nvPr/>
        </p:nvSpPr>
        <p:spPr>
          <a:xfrm>
            <a:off x="807540" y="874851"/>
            <a:ext cx="6858" cy="6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50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481E9A-56C5-4DC7-99DC-FD81FA65231D}"/>
              </a:ext>
            </a:extLst>
          </p:cNvPr>
          <p:cNvSpPr/>
          <p:nvPr/>
        </p:nvSpPr>
        <p:spPr>
          <a:xfrm>
            <a:off x="965353" y="1487880"/>
            <a:ext cx="1902187" cy="1003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800" spc="-38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DAVID APOLINAR</a:t>
            </a:r>
          </a:p>
          <a:p>
            <a:pPr defTabSz="68580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sz="1800" spc="-38" dirty="0">
              <a:solidFill>
                <a:prstClr val="white"/>
              </a:solidFill>
              <a:latin typeface="Segoe UI Semibold" panose="020B0702040204020203" pitchFamily="34" charset="0"/>
              <a:cs typeface="Segoe UI Light" panose="020B0502040204020203" pitchFamily="34" charset="0"/>
            </a:endParaRPr>
          </a:p>
          <a:p>
            <a:pPr defTabSz="68580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800" spc="-38" dirty="0">
                <a:solidFill>
                  <a:prstClr val="white"/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CHRISTINA VALORE</a:t>
            </a:r>
          </a:p>
          <a:p>
            <a:pPr defTabSz="68580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sz="1800" spc="-38" dirty="0">
              <a:solidFill>
                <a:prstClr val="white"/>
              </a:solidFill>
              <a:latin typeface="Segoe UI Semibold" panose="020B0702040204020203" pitchFamily="34" charset="0"/>
              <a:cs typeface="Segoe UI Light" panose="020B0502040204020203" pitchFamily="34" charset="0"/>
            </a:endParaRPr>
          </a:p>
          <a:p>
            <a:pPr defTabSz="68580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800" spc="-38" dirty="0">
                <a:solidFill>
                  <a:prstClr val="white"/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ANTHONY MUÑOZ</a:t>
            </a:r>
          </a:p>
          <a:p>
            <a:pPr defTabSz="685800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788" spc="-38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FB9B96-25D3-42CA-965E-E19E84551E36}"/>
              </a:ext>
            </a:extLst>
          </p:cNvPr>
          <p:cNvGrpSpPr/>
          <p:nvPr/>
        </p:nvGrpSpPr>
        <p:grpSpPr>
          <a:xfrm>
            <a:off x="4572000" y="1012452"/>
            <a:ext cx="3022240" cy="2909173"/>
            <a:chOff x="9071076" y="5292990"/>
            <a:chExt cx="2834597" cy="159633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1CF53AE-9C7A-4B76-8B23-49A4C6B83267}"/>
                </a:ext>
              </a:extLst>
            </p:cNvPr>
            <p:cNvSpPr/>
            <p:nvPr/>
          </p:nvSpPr>
          <p:spPr>
            <a:xfrm>
              <a:off x="9071076" y="5292990"/>
              <a:ext cx="1160324" cy="1585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 fontAlgn="auto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AGENDA</a:t>
              </a:r>
              <a:endParaRPr lang="en-US" spc="-38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B7232D6-A89F-4C11-8A55-C9A0B572B7BB}"/>
                </a:ext>
              </a:extLst>
            </p:cNvPr>
            <p:cNvSpPr/>
            <p:nvPr/>
          </p:nvSpPr>
          <p:spPr>
            <a:xfrm>
              <a:off x="9071076" y="5926681"/>
              <a:ext cx="2834597" cy="962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+mn-lt"/>
                </a:rPr>
                <a:t>MTA Ridership Delays</a:t>
              </a:r>
            </a:p>
            <a:p>
              <a:endParaRPr lang="en-US" sz="1600" b="1" dirty="0">
                <a:latin typeface="+mn-lt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+mn-lt"/>
                </a:rPr>
                <a:t>Possible MTA Delay causes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+mn-lt"/>
                </a:rPr>
                <a:t>Data Collection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+mn-lt"/>
                </a:rPr>
                <a:t>Data Analysis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+mn-lt"/>
                </a:rPr>
                <a:t>Conclusion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1200" b="1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A1A02B8-6FAF-EB40-A387-F53C09E8A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98" y="3674792"/>
            <a:ext cx="20320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5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EF20-9923-D047-A25D-5F7FA1FA7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115" y="169817"/>
            <a:ext cx="4735286" cy="829798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08A97-9E03-DC4E-8F85-FAC97A535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115" y="1238488"/>
            <a:ext cx="6858000" cy="2059025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MTA experiences continuous delays each year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What are the possible causes?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Equipment Issues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Weather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Population</a:t>
            </a:r>
          </a:p>
          <a:p>
            <a:pPr marL="6286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Broken Trains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How much does weather contribute to subway delays?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5D14E1-05FD-4546-90D7-6D99B9758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498" y="169817"/>
            <a:ext cx="2819234" cy="166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3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78D3999-973E-40F3-8AE3-AA17EBC4725B}"/>
              </a:ext>
            </a:extLst>
          </p:cNvPr>
          <p:cNvGrpSpPr/>
          <p:nvPr/>
        </p:nvGrpSpPr>
        <p:grpSpPr>
          <a:xfrm>
            <a:off x="330175" y="155591"/>
            <a:ext cx="6844348" cy="738664"/>
            <a:chOff x="3642691" y="172678"/>
            <a:chExt cx="7033038" cy="9848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9B9F74-628A-44B6-BEEA-9E4EDBFA1759}"/>
                </a:ext>
              </a:extLst>
            </p:cNvPr>
            <p:cNvSpPr/>
            <p:nvPr/>
          </p:nvSpPr>
          <p:spPr>
            <a:xfrm>
              <a:off x="3735353" y="172678"/>
              <a:ext cx="6940376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7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OBTAINING OUR DATA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SOURCES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3107C6-9537-42BF-92A4-DCC4041EDC35}"/>
                </a:ext>
              </a:extLst>
            </p:cNvPr>
            <p:cNvSpPr/>
            <p:nvPr/>
          </p:nvSpPr>
          <p:spPr>
            <a:xfrm>
              <a:off x="3642691" y="204810"/>
              <a:ext cx="9144" cy="9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>
                <a:solidFill>
                  <a:srgbClr val="FF0000"/>
                </a:solidFill>
                <a:latin typeface="Calibri" panose="020F0502020204030204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CDC62C7-DF79-49E1-8652-C385247D50CA}"/>
              </a:ext>
            </a:extLst>
          </p:cNvPr>
          <p:cNvGrpSpPr/>
          <p:nvPr/>
        </p:nvGrpSpPr>
        <p:grpSpPr>
          <a:xfrm>
            <a:off x="491964" y="1394287"/>
            <a:ext cx="2512402" cy="2676618"/>
            <a:chOff x="716773" y="1527746"/>
            <a:chExt cx="3349869" cy="35688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23D5A6-3F20-4FA2-80F8-73B9E0970662}"/>
                </a:ext>
              </a:extLst>
            </p:cNvPr>
            <p:cNvSpPr/>
            <p:nvPr/>
          </p:nvSpPr>
          <p:spPr>
            <a:xfrm>
              <a:off x="716773" y="1527746"/>
              <a:ext cx="217715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WEB SOURCES</a:t>
              </a:r>
            </a:p>
          </p:txBody>
        </p:sp>
        <p:sp>
          <p:nvSpPr>
            <p:cNvPr id="8" name="Title 3">
              <a:extLst>
                <a:ext uri="{FF2B5EF4-FFF2-40B4-BE49-F238E27FC236}">
                  <a16:creationId xmlns:a16="http://schemas.microsoft.com/office/drawing/2014/main" id="{EB1554FC-4744-4B21-A4A4-45FFD8043978}"/>
                </a:ext>
              </a:extLst>
            </p:cNvPr>
            <p:cNvSpPr txBox="1">
              <a:spLocks/>
            </p:cNvSpPr>
            <p:nvPr/>
          </p:nvSpPr>
          <p:spPr>
            <a:xfrm>
              <a:off x="716773" y="2435165"/>
              <a:ext cx="3349869" cy="2661405"/>
            </a:xfrm>
            <a:prstGeom prst="rect">
              <a:avLst/>
            </a:prstGeom>
          </p:spPr>
          <p:txBody>
            <a:bodyPr vert="horz" wrap="square" lIns="109728" tIns="68580" rIns="109728" bIns="68580" rtlCol="0" anchor="t">
              <a:noAutofit/>
            </a:bodyPr>
            <a:lstStyle>
              <a:lvl1pPr algn="l" defTabSz="91419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529" b="0" kern="1200" cap="none" spc="-10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>
                <a:defRPr/>
              </a:pPr>
              <a:r>
                <a:rPr lang="en-US" sz="1350" dirty="0" err="1">
                  <a:solidFill>
                    <a:prstClr val="white"/>
                  </a:solidFill>
                  <a:latin typeface="Segoe UI Light"/>
                </a:rPr>
                <a:t>Mta.org</a:t>
              </a: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 err="1">
                  <a:solidFill>
                    <a:prstClr val="white"/>
                  </a:solidFill>
                  <a:latin typeface="Segoe UI Light"/>
                </a:rPr>
                <a:t>Weather.gov</a:t>
              </a: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marL="285750" indent="-285750" defTabSz="685644" fontAlgn="auto"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Limited to temperatures due to cost for additional data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 err="1">
                  <a:solidFill>
                    <a:prstClr val="white"/>
                  </a:solidFill>
                </a:rPr>
                <a:t>worldpopulationreview.com</a:t>
              </a:r>
              <a:endParaRPr lang="en-US" sz="1350" spc="-75" dirty="0">
                <a:solidFill>
                  <a:prstClr val="white"/>
                </a:solidFill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</p:txBody>
        </p:sp>
        <p:pic>
          <p:nvPicPr>
            <p:cNvPr id="14" name="Picture 13" descr="Internet">
              <a:extLst>
                <a:ext uri="{FF2B5EF4-FFF2-40B4-BE49-F238E27FC236}">
                  <a16:creationId xmlns:a16="http://schemas.microsoft.com/office/drawing/2014/main" id="{C8DDD1AD-A48C-44A8-A474-58DE1F6A8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2759891" y="1691702"/>
              <a:ext cx="792499" cy="792499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F4D1FC-ED76-473B-BD3A-416943C514A5}"/>
              </a:ext>
            </a:extLst>
          </p:cNvPr>
          <p:cNvGrpSpPr/>
          <p:nvPr/>
        </p:nvGrpSpPr>
        <p:grpSpPr>
          <a:xfrm>
            <a:off x="6075820" y="1394287"/>
            <a:ext cx="2512402" cy="2676617"/>
            <a:chOff x="8503027" y="1527746"/>
            <a:chExt cx="3349869" cy="35688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1F2661-1B03-4F73-9593-EFAC16E47A61}"/>
                </a:ext>
              </a:extLst>
            </p:cNvPr>
            <p:cNvSpPr/>
            <p:nvPr/>
          </p:nvSpPr>
          <p:spPr>
            <a:xfrm>
              <a:off x="8503027" y="1527746"/>
              <a:ext cx="2238661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DATA STORAGE</a:t>
              </a:r>
            </a:p>
          </p:txBody>
        </p:sp>
        <p:sp>
          <p:nvSpPr>
            <p:cNvPr id="12" name="Title 3">
              <a:extLst>
                <a:ext uri="{FF2B5EF4-FFF2-40B4-BE49-F238E27FC236}">
                  <a16:creationId xmlns:a16="http://schemas.microsoft.com/office/drawing/2014/main" id="{D06B7C31-0734-4608-B55C-A24471A485FD}"/>
                </a:ext>
              </a:extLst>
            </p:cNvPr>
            <p:cNvSpPr txBox="1">
              <a:spLocks/>
            </p:cNvSpPr>
            <p:nvPr/>
          </p:nvSpPr>
          <p:spPr>
            <a:xfrm>
              <a:off x="8503027" y="2435164"/>
              <a:ext cx="3349869" cy="2661405"/>
            </a:xfrm>
            <a:prstGeom prst="rect">
              <a:avLst/>
            </a:prstGeom>
          </p:spPr>
          <p:txBody>
            <a:bodyPr vert="horz" wrap="square" lIns="109728" tIns="68580" rIns="109728" bIns="68580" rtlCol="0" anchor="t">
              <a:noAutofit/>
            </a:bodyPr>
            <a:lstStyle>
              <a:lvl1pPr algn="l" defTabSz="91419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529" b="0" kern="1200" cap="none" spc="-10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GitHub Repos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MongoDB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Azure Blob Storage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</p:txBody>
        </p:sp>
        <p:pic>
          <p:nvPicPr>
            <p:cNvPr id="17" name="Picture 16" descr="Database">
              <a:extLst>
                <a:ext uri="{FF2B5EF4-FFF2-40B4-BE49-F238E27FC236}">
                  <a16:creationId xmlns:a16="http://schemas.microsoft.com/office/drawing/2014/main" id="{FF8980D1-BAC8-4B35-A470-2F41C8898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1067936" y="1691702"/>
              <a:ext cx="619667" cy="619667"/>
            </a:xfrm>
            <a:prstGeom prst="rect">
              <a:avLst/>
            </a:prstGeom>
          </p:spPr>
        </p:pic>
      </p:grpSp>
      <p:sp>
        <p:nvSpPr>
          <p:cNvPr id="19" name="Title 3">
            <a:extLst>
              <a:ext uri="{FF2B5EF4-FFF2-40B4-BE49-F238E27FC236}">
                <a16:creationId xmlns:a16="http://schemas.microsoft.com/office/drawing/2014/main" id="{167BE150-3DE4-F74D-8016-F09EB222867A}"/>
              </a:ext>
            </a:extLst>
          </p:cNvPr>
          <p:cNvSpPr txBox="1">
            <a:spLocks/>
          </p:cNvSpPr>
          <p:nvPr/>
        </p:nvSpPr>
        <p:spPr>
          <a:xfrm>
            <a:off x="3237042" y="2098831"/>
            <a:ext cx="3937481" cy="1272596"/>
          </a:xfrm>
          <a:prstGeom prst="rect">
            <a:avLst/>
          </a:prstGeom>
        </p:spPr>
        <p:txBody>
          <a:bodyPr vert="horz" wrap="square" lIns="109728" tIns="68580" rIns="109728" bIns="68580" rtlCol="0" anchor="t">
            <a:noAutofit/>
          </a:bodyPr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29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On-Time Performance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spc="-75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Subway Wait Assessment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Total Ridership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endParaRPr lang="en-US" sz="1350" spc="-75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endParaRPr lang="en-US" sz="1350" dirty="0">
              <a:solidFill>
                <a:prstClr val="white"/>
              </a:solidFill>
              <a:latin typeface="Segoe UI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907ED1-B092-474F-808A-A5306FC1245F}"/>
              </a:ext>
            </a:extLst>
          </p:cNvPr>
          <p:cNvSpPr/>
          <p:nvPr/>
        </p:nvSpPr>
        <p:spPr>
          <a:xfrm>
            <a:off x="3259313" y="1394287"/>
            <a:ext cx="1632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spc="-38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MTA SOURCES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B8A87-47DF-9244-B904-627998E9FA36}"/>
              </a:ext>
            </a:extLst>
          </p:cNvPr>
          <p:cNvSpPr/>
          <p:nvPr/>
        </p:nvSpPr>
        <p:spPr bwMode="auto">
          <a:xfrm>
            <a:off x="2124828" y="4689231"/>
            <a:ext cx="4393203" cy="363415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B9BC323-273A-3E42-B52F-F2FAD1A59E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8063" y="1531244"/>
            <a:ext cx="464750" cy="46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3152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78D3999-973E-40F3-8AE3-AA17EBC4725B}"/>
              </a:ext>
            </a:extLst>
          </p:cNvPr>
          <p:cNvGrpSpPr/>
          <p:nvPr/>
        </p:nvGrpSpPr>
        <p:grpSpPr>
          <a:xfrm>
            <a:off x="330175" y="155591"/>
            <a:ext cx="6844348" cy="738664"/>
            <a:chOff x="3642691" y="172678"/>
            <a:chExt cx="7033038" cy="9848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9B9F74-628A-44B6-BEEA-9E4EDBFA1759}"/>
                </a:ext>
              </a:extLst>
            </p:cNvPr>
            <p:cNvSpPr/>
            <p:nvPr/>
          </p:nvSpPr>
          <p:spPr>
            <a:xfrm>
              <a:off x="3735353" y="172678"/>
              <a:ext cx="6940376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7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SCRUBBING 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CLEANING OUR DATA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3107C6-9537-42BF-92A4-DCC4041EDC35}"/>
                </a:ext>
              </a:extLst>
            </p:cNvPr>
            <p:cNvSpPr/>
            <p:nvPr/>
          </p:nvSpPr>
          <p:spPr>
            <a:xfrm>
              <a:off x="3642691" y="204810"/>
              <a:ext cx="9144" cy="9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>
                <a:solidFill>
                  <a:srgbClr val="FF0000"/>
                </a:solidFill>
                <a:latin typeface="Calibri" panose="020F0502020204030204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CE611E-4066-4431-AB38-4CA034C07DB1}"/>
              </a:ext>
            </a:extLst>
          </p:cNvPr>
          <p:cNvGrpSpPr/>
          <p:nvPr/>
        </p:nvGrpSpPr>
        <p:grpSpPr>
          <a:xfrm>
            <a:off x="3178154" y="1394287"/>
            <a:ext cx="2493407" cy="3134196"/>
            <a:chOff x="4186529" y="1393801"/>
            <a:chExt cx="3324543" cy="417892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556D3B-33B6-4100-99AB-E22C947F0A4B}"/>
                </a:ext>
              </a:extLst>
            </p:cNvPr>
            <p:cNvSpPr/>
            <p:nvPr/>
          </p:nvSpPr>
          <p:spPr>
            <a:xfrm>
              <a:off x="4228444" y="1393801"/>
              <a:ext cx="213439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DATA BRICKS</a:t>
              </a:r>
            </a:p>
          </p:txBody>
        </p:sp>
        <p:sp>
          <p:nvSpPr>
            <p:cNvPr id="10" name="Title 3">
              <a:extLst>
                <a:ext uri="{FF2B5EF4-FFF2-40B4-BE49-F238E27FC236}">
                  <a16:creationId xmlns:a16="http://schemas.microsoft.com/office/drawing/2014/main" id="{C2409B17-74FD-4D9A-BB03-3E3AD2E56690}"/>
                </a:ext>
              </a:extLst>
            </p:cNvPr>
            <p:cNvSpPr txBox="1">
              <a:spLocks/>
            </p:cNvSpPr>
            <p:nvPr/>
          </p:nvSpPr>
          <p:spPr>
            <a:xfrm>
              <a:off x="4186529" y="2911324"/>
              <a:ext cx="3324543" cy="2661405"/>
            </a:xfrm>
            <a:prstGeom prst="rect">
              <a:avLst/>
            </a:prstGeom>
          </p:spPr>
          <p:txBody>
            <a:bodyPr vert="horz" wrap="square" lIns="109728" tIns="68580" rIns="109728" bIns="68580" rtlCol="0" anchor="t">
              <a:noAutofit/>
            </a:bodyPr>
            <a:lstStyle>
              <a:lvl1pPr algn="l" defTabSz="91419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529" b="0" kern="1200" cap="none" spc="-10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Mangling Big Data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Aggregation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</p:txBody>
        </p:sp>
        <p:pic>
          <p:nvPicPr>
            <p:cNvPr id="13" name="Picture 12" descr="Hourglass">
              <a:extLst>
                <a:ext uri="{FF2B5EF4-FFF2-40B4-BE49-F238E27FC236}">
                  <a16:creationId xmlns:a16="http://schemas.microsoft.com/office/drawing/2014/main" id="{0CFD8AC7-A349-4173-BBDA-612674999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6316683" y="1416502"/>
              <a:ext cx="763723" cy="763723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CDC62C7-DF79-49E1-8652-C385247D50CA}"/>
              </a:ext>
            </a:extLst>
          </p:cNvPr>
          <p:cNvGrpSpPr/>
          <p:nvPr/>
        </p:nvGrpSpPr>
        <p:grpSpPr>
          <a:xfrm>
            <a:off x="491964" y="1394287"/>
            <a:ext cx="2512402" cy="3134196"/>
            <a:chOff x="716773" y="1527746"/>
            <a:chExt cx="3349869" cy="417892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23D5A6-3F20-4FA2-80F8-73B9E0970662}"/>
                </a:ext>
              </a:extLst>
            </p:cNvPr>
            <p:cNvSpPr/>
            <p:nvPr/>
          </p:nvSpPr>
          <p:spPr>
            <a:xfrm>
              <a:off x="716773" y="1527746"/>
              <a:ext cx="2177152" cy="1231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TIDAVERSE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DPLYR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RVEST</a:t>
              </a:r>
            </a:p>
          </p:txBody>
        </p:sp>
        <p:sp>
          <p:nvSpPr>
            <p:cNvPr id="8" name="Title 3">
              <a:extLst>
                <a:ext uri="{FF2B5EF4-FFF2-40B4-BE49-F238E27FC236}">
                  <a16:creationId xmlns:a16="http://schemas.microsoft.com/office/drawing/2014/main" id="{EB1554FC-4744-4B21-A4A4-45FFD8043978}"/>
                </a:ext>
              </a:extLst>
            </p:cNvPr>
            <p:cNvSpPr txBox="1">
              <a:spLocks/>
            </p:cNvSpPr>
            <p:nvPr/>
          </p:nvSpPr>
          <p:spPr>
            <a:xfrm>
              <a:off x="716773" y="3045269"/>
              <a:ext cx="3349869" cy="2661405"/>
            </a:xfrm>
            <a:prstGeom prst="rect">
              <a:avLst/>
            </a:prstGeom>
          </p:spPr>
          <p:txBody>
            <a:bodyPr vert="horz" wrap="square" lIns="109728" tIns="68580" rIns="109728" bIns="68580" rtlCol="0" anchor="t">
              <a:noAutofit/>
            </a:bodyPr>
            <a:lstStyle>
              <a:lvl1pPr algn="l" defTabSz="91419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529" b="0" kern="1200" cap="none" spc="-10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Wide to Long Transformations</a:t>
              </a: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Filtering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Web Scraping and Parsing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</p:txBody>
        </p:sp>
        <p:pic>
          <p:nvPicPr>
            <p:cNvPr id="14" name="Picture 13" descr="Group brainstorm">
              <a:extLst>
                <a:ext uri="{FF2B5EF4-FFF2-40B4-BE49-F238E27FC236}">
                  <a16:creationId xmlns:a16="http://schemas.microsoft.com/office/drawing/2014/main" id="{C8DDD1AD-A48C-44A8-A474-58DE1F6A8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932815" y="1691702"/>
              <a:ext cx="619667" cy="619667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F4D1FC-ED76-473B-BD3A-416943C514A5}"/>
              </a:ext>
            </a:extLst>
          </p:cNvPr>
          <p:cNvGrpSpPr/>
          <p:nvPr/>
        </p:nvGrpSpPr>
        <p:grpSpPr>
          <a:xfrm>
            <a:off x="6071049" y="1394287"/>
            <a:ext cx="2512402" cy="3134196"/>
            <a:chOff x="8496666" y="1527746"/>
            <a:chExt cx="3349869" cy="417892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1F2661-1B03-4F73-9593-EFAC16E47A61}"/>
                </a:ext>
              </a:extLst>
            </p:cNvPr>
            <p:cNvSpPr/>
            <p:nvPr/>
          </p:nvSpPr>
          <p:spPr>
            <a:xfrm>
              <a:off x="8503027" y="1527746"/>
              <a:ext cx="2238661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spc="-38" dirty="0">
                  <a:solidFill>
                    <a:prstClr val="whit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APIS</a:t>
              </a:r>
            </a:p>
          </p:txBody>
        </p:sp>
        <p:sp>
          <p:nvSpPr>
            <p:cNvPr id="12" name="Title 3">
              <a:extLst>
                <a:ext uri="{FF2B5EF4-FFF2-40B4-BE49-F238E27FC236}">
                  <a16:creationId xmlns:a16="http://schemas.microsoft.com/office/drawing/2014/main" id="{D06B7C31-0734-4608-B55C-A24471A485FD}"/>
                </a:ext>
              </a:extLst>
            </p:cNvPr>
            <p:cNvSpPr txBox="1">
              <a:spLocks/>
            </p:cNvSpPr>
            <p:nvPr/>
          </p:nvSpPr>
          <p:spPr>
            <a:xfrm>
              <a:off x="8496666" y="3045269"/>
              <a:ext cx="3349869" cy="2661406"/>
            </a:xfrm>
            <a:prstGeom prst="rect">
              <a:avLst/>
            </a:prstGeom>
          </p:spPr>
          <p:txBody>
            <a:bodyPr vert="horz" wrap="square" lIns="109728" tIns="68580" rIns="109728" bIns="68580" rtlCol="0" anchor="t">
              <a:noAutofit/>
            </a:bodyPr>
            <a:lstStyle>
              <a:lvl1pPr algn="l" defTabSz="91419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529" b="0" kern="1200" cap="none" spc="-10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Connecting to MongoDB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spc="-75" dirty="0">
                <a:solidFill>
                  <a:prstClr val="white"/>
                </a:solidFill>
                <a:latin typeface="Segoe UI Light"/>
              </a:endParaRPr>
            </a:p>
            <a:p>
              <a:pPr defTabSz="685644" fontAlgn="auto">
                <a:spcAft>
                  <a:spcPts val="0"/>
                </a:spcAft>
                <a:defRPr/>
              </a:pPr>
              <a:r>
                <a:rPr lang="en-US" sz="1350" spc="-75" dirty="0">
                  <a:solidFill>
                    <a:prstClr val="white"/>
                  </a:solidFill>
                  <a:latin typeface="Segoe UI Light"/>
                </a:rPr>
                <a:t>Connecting to Data Bricks</a:t>
              </a:r>
            </a:p>
            <a:p>
              <a:pPr defTabSz="685644" fontAlgn="auto">
                <a:spcAft>
                  <a:spcPts val="0"/>
                </a:spcAft>
                <a:defRPr/>
              </a:pPr>
              <a:endParaRPr lang="en-US" sz="1350" dirty="0">
                <a:solidFill>
                  <a:prstClr val="white"/>
                </a:solidFill>
                <a:latin typeface="Segoe UI Light"/>
              </a:endParaRPr>
            </a:p>
          </p:txBody>
        </p:sp>
        <p:pic>
          <p:nvPicPr>
            <p:cNvPr id="17" name="Picture 16" descr="Cloud Computing">
              <a:extLst>
                <a:ext uri="{FF2B5EF4-FFF2-40B4-BE49-F238E27FC236}">
                  <a16:creationId xmlns:a16="http://schemas.microsoft.com/office/drawing/2014/main" id="{FF8980D1-BAC8-4B35-A470-2F41C8898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0527933" y="1547646"/>
              <a:ext cx="763723" cy="763723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1CABCD1-379A-C24F-B773-BCD67D9F2C4B}"/>
              </a:ext>
            </a:extLst>
          </p:cNvPr>
          <p:cNvSpPr/>
          <p:nvPr/>
        </p:nvSpPr>
        <p:spPr bwMode="auto">
          <a:xfrm>
            <a:off x="2124828" y="4689231"/>
            <a:ext cx="4393203" cy="363415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10728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2ACEBC-EB21-4037-A396-9CC116F67A5C}"/>
              </a:ext>
            </a:extLst>
          </p:cNvPr>
          <p:cNvGrpSpPr/>
          <p:nvPr/>
        </p:nvGrpSpPr>
        <p:grpSpPr>
          <a:xfrm>
            <a:off x="330175" y="155591"/>
            <a:ext cx="6844348" cy="738664"/>
            <a:chOff x="3642691" y="172678"/>
            <a:chExt cx="7033038" cy="9848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48DB79-3665-4A93-8296-E1BCF64527AF}"/>
                </a:ext>
              </a:extLst>
            </p:cNvPr>
            <p:cNvSpPr/>
            <p:nvPr/>
          </p:nvSpPr>
          <p:spPr>
            <a:xfrm>
              <a:off x="3735353" y="172678"/>
              <a:ext cx="6940376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7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EXPLORING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VISUALIZING OUR DATA TO FIND PATTERNS AND TRENDS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13E41E-D7C4-4D91-BB1C-99B66114F7F2}"/>
                </a:ext>
              </a:extLst>
            </p:cNvPr>
            <p:cNvSpPr/>
            <p:nvPr/>
          </p:nvSpPr>
          <p:spPr>
            <a:xfrm>
              <a:off x="3642691" y="204810"/>
              <a:ext cx="9144" cy="9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>
                <a:solidFill>
                  <a:srgbClr val="FF0000"/>
                </a:solidFill>
                <a:latin typeface="Calibri" panose="020F0502020204030204"/>
              </a:endParaRPr>
            </a:p>
          </p:txBody>
        </p:sp>
      </p:grpSp>
      <p:pic>
        <p:nvPicPr>
          <p:cNvPr id="25" name="Picture 24" descr="Programmer">
            <a:extLst>
              <a:ext uri="{FF2B5EF4-FFF2-40B4-BE49-F238E27FC236}">
                <a16:creationId xmlns:a16="http://schemas.microsoft.com/office/drawing/2014/main" id="{80E39628-5048-4ADA-84F6-E079C44BD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353562" y="164411"/>
            <a:ext cx="694308" cy="69430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FC84820-ECE2-461E-A5E6-9C337CE16628}"/>
              </a:ext>
            </a:extLst>
          </p:cNvPr>
          <p:cNvSpPr/>
          <p:nvPr/>
        </p:nvSpPr>
        <p:spPr>
          <a:xfrm>
            <a:off x="6117143" y="1141310"/>
            <a:ext cx="2381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spc="-38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DENSITY PLOT</a:t>
            </a:r>
          </a:p>
        </p:txBody>
      </p:sp>
      <p:sp>
        <p:nvSpPr>
          <p:cNvPr id="39" name="Title 3">
            <a:extLst>
              <a:ext uri="{FF2B5EF4-FFF2-40B4-BE49-F238E27FC236}">
                <a16:creationId xmlns:a16="http://schemas.microsoft.com/office/drawing/2014/main" id="{6291C9C6-DF10-407A-9C55-CB7A1CB8D6EB}"/>
              </a:ext>
            </a:extLst>
          </p:cNvPr>
          <p:cNvSpPr txBox="1">
            <a:spLocks/>
          </p:cNvSpPr>
          <p:nvPr/>
        </p:nvSpPr>
        <p:spPr>
          <a:xfrm>
            <a:off x="6097361" y="2090058"/>
            <a:ext cx="2512402" cy="1996054"/>
          </a:xfrm>
          <a:prstGeom prst="rect">
            <a:avLst/>
          </a:prstGeom>
        </p:spPr>
        <p:txBody>
          <a:bodyPr vert="horz" wrap="square" lIns="109728" tIns="68580" rIns="109728" bIns="68580" rtlCol="0" anchor="t">
            <a:noAutofit/>
          </a:bodyPr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29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TALKING POINTS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spc="-75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ARE THERE ANY PATTERNS NOTICED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498762-F777-3949-A1AC-BC25F865C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074" y="1141310"/>
            <a:ext cx="5081829" cy="346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3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2ACEBC-EB21-4037-A396-9CC116F67A5C}"/>
              </a:ext>
            </a:extLst>
          </p:cNvPr>
          <p:cNvGrpSpPr/>
          <p:nvPr/>
        </p:nvGrpSpPr>
        <p:grpSpPr>
          <a:xfrm>
            <a:off x="330175" y="155591"/>
            <a:ext cx="6844348" cy="738664"/>
            <a:chOff x="3642691" y="172678"/>
            <a:chExt cx="7033038" cy="9848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48DB79-3665-4A93-8296-E1BCF64527AF}"/>
                </a:ext>
              </a:extLst>
            </p:cNvPr>
            <p:cNvSpPr/>
            <p:nvPr/>
          </p:nvSpPr>
          <p:spPr>
            <a:xfrm>
              <a:off x="3735353" y="172678"/>
              <a:ext cx="6940376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7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MODELING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MODELING OUR DATA WILL GIVE US OUR PREDICTIVE POWER AS A WIZARD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13E41E-D7C4-4D91-BB1C-99B66114F7F2}"/>
                </a:ext>
              </a:extLst>
            </p:cNvPr>
            <p:cNvSpPr/>
            <p:nvPr/>
          </p:nvSpPr>
          <p:spPr>
            <a:xfrm>
              <a:off x="3642691" y="204810"/>
              <a:ext cx="9144" cy="9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>
                <a:solidFill>
                  <a:srgbClr val="FF0000"/>
                </a:solidFill>
                <a:latin typeface="Calibri" panose="020F0502020204030204"/>
              </a:endParaRPr>
            </a:p>
          </p:txBody>
        </p:sp>
      </p:grpSp>
      <p:pic>
        <p:nvPicPr>
          <p:cNvPr id="18" name="Picture 24" descr="Programmer">
            <a:extLst>
              <a:ext uri="{FF2B5EF4-FFF2-40B4-BE49-F238E27FC236}">
                <a16:creationId xmlns:a16="http://schemas.microsoft.com/office/drawing/2014/main" id="{D6C4821B-918B-944A-AF9C-8AC79DA8C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353562" y="164411"/>
            <a:ext cx="694308" cy="6943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776E9A-70AE-2244-BA3F-BF3936CF4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175" y="1095024"/>
            <a:ext cx="5070780" cy="314959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EEB5C5D-1C0E-AA4C-A91B-37E82900F9C1}"/>
              </a:ext>
            </a:extLst>
          </p:cNvPr>
          <p:cNvSpPr/>
          <p:nvPr/>
        </p:nvSpPr>
        <p:spPr>
          <a:xfrm>
            <a:off x="6117143" y="1141310"/>
            <a:ext cx="2381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spc="-38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SCATTER PLOT</a:t>
            </a:r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2204B69A-D91A-EC4B-9D9D-BE555C1B83A2}"/>
              </a:ext>
            </a:extLst>
          </p:cNvPr>
          <p:cNvSpPr txBox="1">
            <a:spLocks/>
          </p:cNvSpPr>
          <p:nvPr/>
        </p:nvSpPr>
        <p:spPr>
          <a:xfrm>
            <a:off x="6097361" y="2090058"/>
            <a:ext cx="2512402" cy="1996054"/>
          </a:xfrm>
          <a:prstGeom prst="rect">
            <a:avLst/>
          </a:prstGeom>
        </p:spPr>
        <p:txBody>
          <a:bodyPr vert="horz" wrap="square" lIns="109728" tIns="68580" rIns="109728" bIns="68580" rtlCol="0" anchor="t">
            <a:noAutofit/>
          </a:bodyPr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29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SLIGHT POSITIVE TREND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spc="-75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SEVERAL OUTLINERS MAKE A LINEAR MODEL DIFFICULT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spc="-75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SEVERAL POINTS MORE CLOSER AT HIGHER TEMPERATURES</a:t>
            </a:r>
          </a:p>
        </p:txBody>
      </p:sp>
    </p:spTree>
    <p:extLst>
      <p:ext uri="{BB962C8B-B14F-4D97-AF65-F5344CB8AC3E}">
        <p14:creationId xmlns:p14="http://schemas.microsoft.com/office/powerpoint/2010/main" val="58049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2ACEBC-EB21-4037-A396-9CC116F67A5C}"/>
              </a:ext>
            </a:extLst>
          </p:cNvPr>
          <p:cNvGrpSpPr/>
          <p:nvPr/>
        </p:nvGrpSpPr>
        <p:grpSpPr>
          <a:xfrm>
            <a:off x="330175" y="155591"/>
            <a:ext cx="6844348" cy="738664"/>
            <a:chOff x="3642691" y="172678"/>
            <a:chExt cx="7033038" cy="9848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48DB79-3665-4A93-8296-E1BCF64527AF}"/>
                </a:ext>
              </a:extLst>
            </p:cNvPr>
            <p:cNvSpPr/>
            <p:nvPr/>
          </p:nvSpPr>
          <p:spPr>
            <a:xfrm>
              <a:off x="3735353" y="172678"/>
              <a:ext cx="6940376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7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INTERPRETATION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INTERPRETING OUR DATA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13E41E-D7C4-4D91-BB1C-99B66114F7F2}"/>
                </a:ext>
              </a:extLst>
            </p:cNvPr>
            <p:cNvSpPr/>
            <p:nvPr/>
          </p:nvSpPr>
          <p:spPr>
            <a:xfrm>
              <a:off x="3642691" y="204810"/>
              <a:ext cx="9144" cy="9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>
                <a:solidFill>
                  <a:srgbClr val="FF0000"/>
                </a:solidFill>
                <a:latin typeface="Calibri" panose="020F0502020204030204"/>
              </a:endParaRPr>
            </a:p>
          </p:txBody>
        </p:sp>
      </p:grpSp>
      <p:pic>
        <p:nvPicPr>
          <p:cNvPr id="18" name="Picture 24" descr="Programmer">
            <a:extLst>
              <a:ext uri="{FF2B5EF4-FFF2-40B4-BE49-F238E27FC236}">
                <a16:creationId xmlns:a16="http://schemas.microsoft.com/office/drawing/2014/main" id="{D6C4821B-918B-944A-AF9C-8AC79DA8C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353562" y="164411"/>
            <a:ext cx="694308" cy="6943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1B5027F-C060-804A-AC16-ED6DE967AD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175" y="1172308"/>
            <a:ext cx="5157729" cy="3106615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EA470485-9302-0E47-95AE-AB20EDCFD044}"/>
              </a:ext>
            </a:extLst>
          </p:cNvPr>
          <p:cNvSpPr txBox="1">
            <a:spLocks/>
          </p:cNvSpPr>
          <p:nvPr/>
        </p:nvSpPr>
        <p:spPr>
          <a:xfrm>
            <a:off x="6097361" y="2090058"/>
            <a:ext cx="2512402" cy="1996054"/>
          </a:xfrm>
          <a:prstGeom prst="rect">
            <a:avLst/>
          </a:prstGeom>
        </p:spPr>
        <p:txBody>
          <a:bodyPr vert="horz" wrap="square" lIns="109728" tIns="68580" rIns="109728" bIns="68580" rtlCol="0" anchor="t">
            <a:noAutofit/>
          </a:bodyPr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29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BEST POSSIBLE FIT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spc="-75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R2  ACCOUNTS FOR ONLY 12% OF THE VARIABLITY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spc="-75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1350" spc="-75" dirty="0">
                <a:solidFill>
                  <a:prstClr val="white"/>
                </a:solidFill>
                <a:latin typeface="Segoe UI Light"/>
              </a:rPr>
              <a:t>WEATHER IS NOT A GOOD PREDICTOR OF TRAIN DELAYS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F8C673-A6E0-9C45-96A5-43553AD781B0}"/>
              </a:ext>
            </a:extLst>
          </p:cNvPr>
          <p:cNvSpPr/>
          <p:nvPr/>
        </p:nvSpPr>
        <p:spPr>
          <a:xfrm>
            <a:off x="6117143" y="1141310"/>
            <a:ext cx="2381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spc="-38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POLYNOMIAL MODEL</a:t>
            </a:r>
          </a:p>
        </p:txBody>
      </p:sp>
    </p:spTree>
    <p:extLst>
      <p:ext uri="{BB962C8B-B14F-4D97-AF65-F5344CB8AC3E}">
        <p14:creationId xmlns:p14="http://schemas.microsoft.com/office/powerpoint/2010/main" val="271578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2ACEBC-EB21-4037-A396-9CC116F67A5C}"/>
              </a:ext>
            </a:extLst>
          </p:cNvPr>
          <p:cNvGrpSpPr/>
          <p:nvPr/>
        </p:nvGrpSpPr>
        <p:grpSpPr>
          <a:xfrm>
            <a:off x="330175" y="155591"/>
            <a:ext cx="6844348" cy="738664"/>
            <a:chOff x="3642691" y="172678"/>
            <a:chExt cx="7033038" cy="9848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48DB79-3665-4A93-8296-E1BCF64527AF}"/>
                </a:ext>
              </a:extLst>
            </p:cNvPr>
            <p:cNvSpPr/>
            <p:nvPr/>
          </p:nvSpPr>
          <p:spPr>
            <a:xfrm>
              <a:off x="3735353" y="172678"/>
              <a:ext cx="6940376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7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CONCLUSION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5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DID WE LEARN ANYTHING NEW?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13E41E-D7C4-4D91-BB1C-99B66114F7F2}"/>
                </a:ext>
              </a:extLst>
            </p:cNvPr>
            <p:cNvSpPr/>
            <p:nvPr/>
          </p:nvSpPr>
          <p:spPr>
            <a:xfrm>
              <a:off x="3642691" y="204810"/>
              <a:ext cx="9144" cy="9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>
                <a:solidFill>
                  <a:srgbClr val="FF0000"/>
                </a:solidFill>
                <a:latin typeface="Calibri" panose="020F0502020204030204"/>
              </a:endParaRPr>
            </a:p>
          </p:txBody>
        </p:sp>
      </p:grpSp>
      <p:pic>
        <p:nvPicPr>
          <p:cNvPr id="18" name="Picture 24" descr="Programmer">
            <a:extLst>
              <a:ext uri="{FF2B5EF4-FFF2-40B4-BE49-F238E27FC236}">
                <a16:creationId xmlns:a16="http://schemas.microsoft.com/office/drawing/2014/main" id="{D6C4821B-918B-944A-AF9C-8AC79DA8C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353562" y="164411"/>
            <a:ext cx="694308" cy="694308"/>
          </a:xfrm>
          <a:prstGeom prst="rect">
            <a:avLst/>
          </a:prstGeom>
        </p:spPr>
      </p:pic>
      <p:sp>
        <p:nvSpPr>
          <p:cNvPr id="19" name="Title 3">
            <a:extLst>
              <a:ext uri="{FF2B5EF4-FFF2-40B4-BE49-F238E27FC236}">
                <a16:creationId xmlns:a16="http://schemas.microsoft.com/office/drawing/2014/main" id="{950E302D-FE45-9E40-B1EB-32FAE7053CA5}"/>
              </a:ext>
            </a:extLst>
          </p:cNvPr>
          <p:cNvSpPr txBox="1">
            <a:spLocks/>
          </p:cNvSpPr>
          <p:nvPr/>
        </p:nvSpPr>
        <p:spPr>
          <a:xfrm>
            <a:off x="339073" y="1268073"/>
            <a:ext cx="7859705" cy="3495837"/>
          </a:xfrm>
          <a:prstGeom prst="rect">
            <a:avLst/>
          </a:prstGeom>
        </p:spPr>
        <p:txBody>
          <a:bodyPr vert="horz" wrap="square" lIns="109728" tIns="68580" rIns="109728" bIns="68580" rtlCol="0" anchor="t">
            <a:noAutofit/>
          </a:bodyPr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29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685644" fontAlgn="auto">
              <a:spcAft>
                <a:spcPts val="0"/>
              </a:spcAft>
              <a:defRPr/>
            </a:pPr>
            <a:r>
              <a:rPr lang="en-US" sz="2800" spc="-75" dirty="0">
                <a:solidFill>
                  <a:prstClr val="white"/>
                </a:solidFill>
                <a:latin typeface="Segoe UI Light"/>
              </a:rPr>
              <a:t>Predicting MTA delays is incredibility challenging</a:t>
            </a:r>
            <a:endParaRPr lang="en-US" sz="2800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endParaRPr lang="en-US" sz="2800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2800" spc="-75" dirty="0">
                <a:solidFill>
                  <a:prstClr val="white"/>
                </a:solidFill>
                <a:latin typeface="Segoe UI Light"/>
              </a:rPr>
              <a:t>Several other data features could help contribute to prediction</a:t>
            </a:r>
          </a:p>
          <a:p>
            <a:pPr marL="914400" lvl="1" indent="-457200" defTabSz="685644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spc="-75" dirty="0">
                <a:solidFill>
                  <a:prstClr val="white"/>
                </a:solidFill>
                <a:latin typeface="Segoe UI Light"/>
              </a:rPr>
              <a:t>Length between Signal repairs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2800" spc="-75" dirty="0">
              <a:solidFill>
                <a:prstClr val="white"/>
              </a:solidFill>
              <a:latin typeface="Segoe UI Light"/>
            </a:endParaRPr>
          </a:p>
          <a:p>
            <a:pPr defTabSz="685644" fontAlgn="auto">
              <a:spcAft>
                <a:spcPts val="0"/>
              </a:spcAft>
              <a:defRPr/>
            </a:pPr>
            <a:r>
              <a:rPr lang="en-US" sz="2800" spc="-75" dirty="0">
                <a:solidFill>
                  <a:prstClr val="white"/>
                </a:solidFill>
                <a:latin typeface="Segoe UI Light"/>
              </a:rPr>
              <a:t>Weather is not a major factor when determining delays</a:t>
            </a:r>
          </a:p>
          <a:p>
            <a:pPr defTabSz="685644" fontAlgn="auto">
              <a:spcAft>
                <a:spcPts val="0"/>
              </a:spcAft>
              <a:defRPr/>
            </a:pPr>
            <a:endParaRPr lang="en-US" sz="1350" dirty="0">
              <a:solidFill>
                <a:prstClr val="white"/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1981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1570957-7DE5-4347-8003-1A0FC2B31E24}"/>
              </a:ext>
            </a:extLst>
          </p:cNvPr>
          <p:cNvGrpSpPr/>
          <p:nvPr/>
        </p:nvGrpSpPr>
        <p:grpSpPr>
          <a:xfrm>
            <a:off x="330175" y="155591"/>
            <a:ext cx="6844348" cy="738664"/>
            <a:chOff x="3642691" y="172678"/>
            <a:chExt cx="7033038" cy="9848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C5F273-AA5E-4C50-90C8-CE543BCC7C1F}"/>
                </a:ext>
              </a:extLst>
            </p:cNvPr>
            <p:cNvSpPr/>
            <p:nvPr/>
          </p:nvSpPr>
          <p:spPr>
            <a:xfrm>
              <a:off x="3735353" y="172678"/>
              <a:ext cx="6940376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700" spc="-15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FEEDBACK</a:t>
              </a: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 spc="-15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9D6D00-2819-4CA3-85F9-EEF3F8E7F393}"/>
                </a:ext>
              </a:extLst>
            </p:cNvPr>
            <p:cNvSpPr/>
            <p:nvPr/>
          </p:nvSpPr>
          <p:spPr>
            <a:xfrm>
              <a:off x="3642691" y="204810"/>
              <a:ext cx="9144" cy="9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>
                <a:solidFill>
                  <a:srgbClr val="FF0000"/>
                </a:solidFill>
                <a:latin typeface="Calibri" panose="020F0502020204030204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F2C44A2-7E02-4FD2-BA63-960E6E195F7B}"/>
              </a:ext>
            </a:extLst>
          </p:cNvPr>
          <p:cNvSpPr txBox="1"/>
          <p:nvPr/>
        </p:nvSpPr>
        <p:spPr>
          <a:xfrm>
            <a:off x="3751990" y="1308412"/>
            <a:ext cx="294377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Segoe UI Light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17146692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etro Template Colored Titles Segoe UI 16x9">
  <a:themeElements>
    <a:clrScheme name="Microsoft Corp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BCF2"/>
      </a:accent1>
      <a:accent2>
        <a:srgbClr val="BAD80A"/>
      </a:accent2>
      <a:accent3>
        <a:srgbClr val="FF8C00"/>
      </a:accent3>
      <a:accent4>
        <a:srgbClr val="EC008C"/>
      </a:accent4>
      <a:accent5>
        <a:srgbClr val="00198F"/>
      </a:accent5>
      <a:accent6>
        <a:srgbClr val="68217A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 Template Light 16x9">
  <a:themeElements>
    <a:clrScheme name="Microsoft Corp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BCF2"/>
      </a:accent1>
      <a:accent2>
        <a:srgbClr val="BAD80A"/>
      </a:accent2>
      <a:accent3>
        <a:srgbClr val="FF8C00"/>
      </a:accent3>
      <a:accent4>
        <a:srgbClr val="EC008C"/>
      </a:accent4>
      <a:accent5>
        <a:srgbClr val="00198F"/>
      </a:accent5>
      <a:accent6>
        <a:srgbClr val="68217A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Metro Template Light 16x9">
  <a:themeElements>
    <a:clrScheme name="Microsoft Corp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BCF2"/>
      </a:accent1>
      <a:accent2>
        <a:srgbClr val="BAD80A"/>
      </a:accent2>
      <a:accent3>
        <a:srgbClr val="FF8C00"/>
      </a:accent3>
      <a:accent4>
        <a:srgbClr val="EC008C"/>
      </a:accent4>
      <a:accent5>
        <a:srgbClr val="00198F"/>
      </a:accent5>
      <a:accent6>
        <a:srgbClr val="68217A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5_Metro Template Light 16x9">
  <a:themeElements>
    <a:clrScheme name="Microsoft Corp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BCF2"/>
      </a:accent1>
      <a:accent2>
        <a:srgbClr val="BAD80A"/>
      </a:accent2>
      <a:accent3>
        <a:srgbClr val="FF8C00"/>
      </a:accent3>
      <a:accent4>
        <a:srgbClr val="EC008C"/>
      </a:accent4>
      <a:accent5>
        <a:srgbClr val="00198F"/>
      </a:accent5>
      <a:accent6>
        <a:srgbClr val="68217A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2_Metro Template Light 16x9">
  <a:themeElements>
    <a:clrScheme name="Microsoft Corp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BCF2"/>
      </a:accent1>
      <a:accent2>
        <a:srgbClr val="BAD80A"/>
      </a:accent2>
      <a:accent3>
        <a:srgbClr val="FF8C00"/>
      </a:accent3>
      <a:accent4>
        <a:srgbClr val="EC008C"/>
      </a:accent4>
      <a:accent5>
        <a:srgbClr val="00198F"/>
      </a:accent5>
      <a:accent6>
        <a:srgbClr val="68217A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DARK GRAY TEMPLATE">
  <a:themeElements>
    <a:clrScheme name="Custom 14">
      <a:dk1>
        <a:srgbClr val="353535"/>
      </a:dk1>
      <a:lt1>
        <a:srgbClr val="FFFFFF"/>
      </a:lt1>
      <a:dk2>
        <a:srgbClr val="505050"/>
      </a:dk2>
      <a:lt2>
        <a:srgbClr val="E6E6E6"/>
      </a:lt2>
      <a:accent1>
        <a:srgbClr val="D83B01"/>
      </a:accent1>
      <a:accent2>
        <a:srgbClr val="FF8C00"/>
      </a:accent2>
      <a:accent3>
        <a:srgbClr val="D2D2D2"/>
      </a:accent3>
      <a:accent4>
        <a:srgbClr val="737373"/>
      </a:accent4>
      <a:accent5>
        <a:srgbClr val="0078D7"/>
      </a:accent5>
      <a:accent6>
        <a:srgbClr val="00B294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ORANGE_2017_02.potx" id="{ADF073E1-7B38-447C-9B0E-8A99DD1B8371}" vid="{4EF1BF4B-9047-4652-915F-4D48A6B7D524}"/>
    </a:ext>
  </a:extLst>
</a:theme>
</file>

<file path=ppt/theme/theme7.xml><?xml version="1.0" encoding="utf-8"?>
<a:theme xmlns:a="http://schemas.openxmlformats.org/drawingml/2006/main" name="1_Metro Template Colored Titles Segoe UI 16x9">
  <a:themeElements>
    <a:clrScheme name="Microsoft Corp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BCF2"/>
      </a:accent1>
      <a:accent2>
        <a:srgbClr val="BAD80A"/>
      </a:accent2>
      <a:accent3>
        <a:srgbClr val="FF8C00"/>
      </a:accent3>
      <a:accent4>
        <a:srgbClr val="EC008C"/>
      </a:accent4>
      <a:accent5>
        <a:srgbClr val="00198F"/>
      </a:accent5>
      <a:accent6>
        <a:srgbClr val="68217A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WHITE TEMPLATE">
  <a:themeElements>
    <a:clrScheme name="BT - Red on white - Blue and orange accents">
      <a:dk1>
        <a:srgbClr val="353535"/>
      </a:dk1>
      <a:lt1>
        <a:srgbClr val="FFFFFF"/>
      </a:lt1>
      <a:dk2>
        <a:srgbClr val="505050"/>
      </a:dk2>
      <a:lt2>
        <a:srgbClr val="E6E6E6"/>
      </a:lt2>
      <a:accent1>
        <a:srgbClr val="D83B01"/>
      </a:accent1>
      <a:accent2>
        <a:srgbClr val="FF8C00"/>
      </a:accent2>
      <a:accent3>
        <a:srgbClr val="E6E6E6"/>
      </a:accent3>
      <a:accent4>
        <a:srgbClr val="737373"/>
      </a:accent4>
      <a:accent5>
        <a:srgbClr val="0078D7"/>
      </a:accent5>
      <a:accent6>
        <a:srgbClr val="00BCF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ORANGE_2017_01.potx" id="{AE69173F-163F-4E91-84CC-8BDFF11CBF51}" vid="{E1A8382F-FD9E-48AA-8AAD-B1C32BC19C1D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16D1D76268174A8085F2FFC554E5E6" ma:contentTypeVersion="8" ma:contentTypeDescription="Create a new document." ma:contentTypeScope="" ma:versionID="e04a15e0026ca2c037300b184ed2e894">
  <xsd:schema xmlns:xsd="http://www.w3.org/2001/XMLSchema" xmlns:xs="http://www.w3.org/2001/XMLSchema" xmlns:p="http://schemas.microsoft.com/office/2006/metadata/properties" xmlns:ns1="http://schemas.microsoft.com/sharepoint/v3" xmlns:ns2="4e0aca4e-be9a-429a-8680-336cf0000419" xmlns:ns3="98b3ad6c-66c2-4ec4-9b6b-fb542b1929e1" targetNamespace="http://schemas.microsoft.com/office/2006/metadata/properties" ma:root="true" ma:fieldsID="f01e730a4be80055e8af5fe1abdf99e6" ns1:_="" ns2:_="" ns3:_="">
    <xsd:import namespace="http://schemas.microsoft.com/sharepoint/v3"/>
    <xsd:import namespace="4e0aca4e-be9a-429a-8680-336cf0000419"/>
    <xsd:import namespace="98b3ad6c-66c2-4ec4-9b6b-fb542b1929e1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0aca4e-be9a-429a-8680-336cf000041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3ad6c-66c2-4ec4-9b6b-fb542b1929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C5F13E-1D88-4741-A5A1-878AB79A0D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e0aca4e-be9a-429a-8680-336cf0000419"/>
    <ds:schemaRef ds:uri="98b3ad6c-66c2-4ec4-9b6b-fb542b1929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665115-EBFD-4550-A7AE-2B2626CC305E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microsoft.com/sharepoint/v3"/>
    <ds:schemaRef ds:uri="http://schemas.openxmlformats.org/package/2006/metadata/core-properties"/>
    <ds:schemaRef ds:uri="http://purl.org/dc/terms/"/>
    <ds:schemaRef ds:uri="98b3ad6c-66c2-4ec4-9b6b-fb542b1929e1"/>
    <ds:schemaRef ds:uri="4e0aca4e-be9a-429a-8680-336cf0000419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C1604E1-48FC-4770-8CD8-2D65CC8812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8510</TotalTime>
  <Words>394</Words>
  <Application>Microsoft Macintosh PowerPoint</Application>
  <PresentationFormat>On-screen Show (16:9)</PresentationFormat>
  <Paragraphs>113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9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Segoe UI</vt:lpstr>
      <vt:lpstr>Segoe UI Light</vt:lpstr>
      <vt:lpstr>Segoe UI Semibold</vt:lpstr>
      <vt:lpstr>Segoe UI Semilight</vt:lpstr>
      <vt:lpstr>Times New Roman</vt:lpstr>
      <vt:lpstr>Wingdings</vt:lpstr>
      <vt:lpstr>Metro Template Colored Titles Segoe UI 16x9</vt:lpstr>
      <vt:lpstr>Metro Template Light 16x9</vt:lpstr>
      <vt:lpstr>1_Metro Template Light 16x9</vt:lpstr>
      <vt:lpstr>5_Metro Template Light 16x9</vt:lpstr>
      <vt:lpstr>2_Metro Template Light 16x9</vt:lpstr>
      <vt:lpstr>DARK GRAY TEMPLATE</vt:lpstr>
      <vt:lpstr>1_Metro Template Colored Titles Segoe UI 16x9</vt:lpstr>
      <vt:lpstr>WHITE TEMPLATE</vt:lpstr>
      <vt:lpstr>Office Theme</vt:lpstr>
      <vt:lpstr>PowerPoint Presentation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Services Career Advisory Board (CAB)</dc:title>
  <dc:creator>Nick Davenport</dc:creator>
  <cp:lastModifiedBy>David Apolinar</cp:lastModifiedBy>
  <cp:revision>180</cp:revision>
  <cp:lastPrinted>2019-05-02T13:31:13Z</cp:lastPrinted>
  <dcterms:modified xsi:type="dcterms:W3CDTF">2019-05-13T02:01:22Z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0x0101009516D1D76268174A8085F2FFC554E5E6</vt:lpwstr>
  </property>
  <property fmtid="{D5CDD505-2E9C-101B-9397-08002B2CF9AE}" pid="3" name="TaxKeyword">
    <vt:lpwstr/>
  </property>
  <property fmtid="{D5CDD505-2E9C-101B-9397-08002B2CF9AE}" pid="4" name="TaxKeywordTaxHTField">
    <vt:lpwstr/>
  </property>
  <property fmtid="{D5CDD505-2E9C-101B-9397-08002B2CF9AE}" pid="5" name="FileLeafRef">
    <vt:lpwstr>Services CAB Presentation Deck.pptx</vt:lpwstr>
  </property>
  <property fmtid="{D5CDD505-2E9C-101B-9397-08002B2CF9AE}" pid="6" name="source_item_id">
    <vt:lpwstr>49</vt:lpwstr>
  </property>
  <property fmtid="{D5CDD505-2E9C-101B-9397-08002B2CF9AE}" pid="7" name="Created By">
    <vt:lpwstr>SHAREPOINT\system</vt:lpwstr>
  </property>
  <property fmtid="{D5CDD505-2E9C-101B-9397-08002B2CF9AE}" pid="8" name="Modified By">
    <vt:lpwstr>REDMOND\anprui</vt:lpwstr>
  </property>
  <property fmtid="{D5CDD505-2E9C-101B-9397-08002B2CF9AE}" pid="9" name="MSIP_Label_f42aa342-8706-4288-bd11-ebb85995028c_Enabled">
    <vt:lpwstr>True</vt:lpwstr>
  </property>
  <property fmtid="{D5CDD505-2E9C-101B-9397-08002B2CF9AE}" pid="10" name="MSIP_Label_f42aa342-8706-4288-bd11-ebb85995028c_SiteId">
    <vt:lpwstr>72f988bf-86f1-41af-91ab-2d7cd011db47</vt:lpwstr>
  </property>
  <property fmtid="{D5CDD505-2E9C-101B-9397-08002B2CF9AE}" pid="11" name="MSIP_Label_f42aa342-8706-4288-bd11-ebb85995028c_Ref">
    <vt:lpwstr>https://api.informationprotection.azure.com/api/72f988bf-86f1-41af-91ab-2d7cd011db47</vt:lpwstr>
  </property>
  <property fmtid="{D5CDD505-2E9C-101B-9397-08002B2CF9AE}" pid="12" name="MSIP_Label_f42aa342-8706-4288-bd11-ebb85995028c_Owner">
    <vt:lpwstr>nicdaven@microsoft.com</vt:lpwstr>
  </property>
  <property fmtid="{D5CDD505-2E9C-101B-9397-08002B2CF9AE}" pid="13" name="MSIP_Label_f42aa342-8706-4288-bd11-ebb85995028c_SetDate">
    <vt:lpwstr>2017-09-24T13:27:13.8972678-05:00</vt:lpwstr>
  </property>
  <property fmtid="{D5CDD505-2E9C-101B-9397-08002B2CF9AE}" pid="14" name="MSIP_Label_f42aa342-8706-4288-bd11-ebb85995028c_Name">
    <vt:lpwstr>General</vt:lpwstr>
  </property>
  <property fmtid="{D5CDD505-2E9C-101B-9397-08002B2CF9AE}" pid="15" name="MSIP_Label_f42aa342-8706-4288-bd11-ebb85995028c_Application">
    <vt:lpwstr>Microsoft Azure Information Protection</vt:lpwstr>
  </property>
  <property fmtid="{D5CDD505-2E9C-101B-9397-08002B2CF9AE}" pid="16" name="MSIP_Label_f42aa342-8706-4288-bd11-ebb85995028c_Extended_MSFT_Method">
    <vt:lpwstr>Automatic</vt:lpwstr>
  </property>
  <property fmtid="{D5CDD505-2E9C-101B-9397-08002B2CF9AE}" pid="17" name="Sensitivity">
    <vt:lpwstr>General</vt:lpwstr>
  </property>
</Properties>
</file>