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1"/>
  </p:notesMasterIdLst>
  <p:handoutMasterIdLst>
    <p:handoutMasterId r:id="rId22"/>
  </p:handoutMasterIdLst>
  <p:sldIdLst>
    <p:sldId id="314" r:id="rId13"/>
    <p:sldId id="315" r:id="rId14"/>
    <p:sldId id="266" r:id="rId15"/>
    <p:sldId id="267" r:id="rId16"/>
    <p:sldId id="268" r:id="rId17"/>
    <p:sldId id="318" r:id="rId18"/>
    <p:sldId id="319" r:id="rId19"/>
    <p:sldId id="271" r:id="rId2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9" autoAdjust="0"/>
    <p:restoredTop sz="85395" autoAdjust="0"/>
  </p:normalViewPr>
  <p:slideViewPr>
    <p:cSldViewPr snapToGrid="0">
      <p:cViewPr varScale="1">
        <p:scale>
          <a:sx n="113" d="100"/>
          <a:sy n="113" d="100"/>
        </p:scale>
        <p:origin x="192" y="1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97048" y="1397373"/>
            <a:ext cx="2493407" cy="2773991"/>
            <a:chOff x="4211721" y="1397916"/>
            <a:chExt cx="3324543" cy="36986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79809" y="1397916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TOOLS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211721" y="2435165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RStudio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Server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491964" y="3625812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497760" y="3216200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1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2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3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8446</TotalTime>
  <Words>301</Words>
  <Application>Microsoft Macintosh PowerPoint</Application>
  <PresentationFormat>On-screen Show (16:9)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171</cp:revision>
  <cp:lastPrinted>2019-05-02T13:31:13Z</cp:lastPrinted>
  <dcterms:modified xsi:type="dcterms:W3CDTF">2019-05-12T18:45:22Z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