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4" r:id="rId4"/>
  </p:sldMasterIdLst>
  <p:notesMasterIdLst>
    <p:notesMasterId r:id="rId15"/>
  </p:notesMasterIdLst>
  <p:sldIdLst>
    <p:sldId id="707" r:id="rId5"/>
    <p:sldId id="575" r:id="rId6"/>
    <p:sldId id="727" r:id="rId7"/>
    <p:sldId id="747" r:id="rId8"/>
    <p:sldId id="748" r:id="rId9"/>
    <p:sldId id="749" r:id="rId10"/>
    <p:sldId id="752" r:id="rId11"/>
    <p:sldId id="750" r:id="rId12"/>
    <p:sldId id="751" r:id="rId13"/>
    <p:sldId id="710" r:id="rId14"/>
    <p:sldId id="711" r:id="rId16"/>
    <p:sldId id="712" r:id="rId17"/>
    <p:sldId id="743" r:id="rId18"/>
    <p:sldId id="714" r:id="rId19"/>
    <p:sldId id="715" r:id="rId20"/>
    <p:sldId id="324" r:id="rId21"/>
    <p:sldId id="742" r:id="rId22"/>
    <p:sldId id="717" r:id="rId23"/>
    <p:sldId id="744" r:id="rId24"/>
    <p:sldId id="745" r:id="rId25"/>
    <p:sldId id="761" r:id="rId26"/>
    <p:sldId id="782" r:id="rId27"/>
    <p:sldId id="720" r:id="rId28"/>
    <p:sldId id="721" r:id="rId29"/>
    <p:sldId id="758" r:id="rId30"/>
    <p:sldId id="759" r:id="rId31"/>
    <p:sldId id="726" r:id="rId32"/>
    <p:sldId id="731" r:id="rId33"/>
    <p:sldId id="732" r:id="rId34"/>
    <p:sldId id="733" r:id="rId35"/>
    <p:sldId id="734" r:id="rId36"/>
    <p:sldId id="735" r:id="rId37"/>
    <p:sldId id="740" r:id="rId38"/>
    <p:sldId id="736" r:id="rId39"/>
    <p:sldId id="737" r:id="rId40"/>
    <p:sldId id="741" r:id="rId41"/>
    <p:sldId id="317" r:id="rId42"/>
  </p:sldIdLst>
  <p:sldSz cx="12160250" cy="6840855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0D0D0D"/>
    <a:srgbClr val="FFFFFF"/>
    <a:srgbClr val="080800"/>
    <a:srgbClr val="CC3300"/>
    <a:srgbClr val="84840A"/>
    <a:srgbClr val="00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174"/>
    <p:restoredTop sz="94463"/>
  </p:normalViewPr>
  <p:slideViewPr>
    <p:cSldViewPr showGuides="1">
      <p:cViewPr varScale="1">
        <p:scale>
          <a:sx n="109" d="100"/>
          <a:sy n="109" d="100"/>
        </p:scale>
        <p:origin x="360" y="108"/>
      </p:cViewPr>
      <p:guideLst>
        <p:guide orient="horz" pos="2109"/>
        <p:guide pos="38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DB1CB0-16FA-4E20-91B6-4DFD0FC9727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6" name="Rectangle 4"/>
          <p:cNvSpPr>
            <a:spLocks noGrp="1" noRo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6149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934DE7-9651-4831-B018-5C31A6396C5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969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latin typeface="Arial" panose="020B0604020202090204" pitchFamily="34" charset="0"/>
                <a:ea typeface="宋体" panose="02010600030101010101" pitchFamily="2" charset="-122"/>
              </a:rPr>
            </a:fld>
            <a:endParaRPr lang="zh-CN" altLang="en-US" sz="1200" b="0" dirty="0"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latin typeface="Arial" panose="020B0604020202090204" pitchFamily="34" charset="0"/>
                <a:ea typeface="宋体" panose="02010600030101010101" pitchFamily="2" charset="-122"/>
              </a:rPr>
            </a:fld>
            <a:endParaRPr lang="zh-CN" altLang="en-US" sz="1200" b="0" dirty="0"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337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latin typeface="Arial" panose="020B0604020202090204" pitchFamily="34" charset="0"/>
                <a:ea typeface="宋体" panose="02010600030101010101" pitchFamily="2" charset="-122"/>
              </a:rPr>
            </a:fld>
            <a:endParaRPr lang="zh-CN" altLang="en-US" sz="1200" b="0" dirty="0"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latin typeface="Arial" panose="020B0604020202090204" pitchFamily="34" charset="0"/>
                <a:ea typeface="宋体" panose="02010600030101010101" pitchFamily="2" charset="-122"/>
              </a:rPr>
            </a:fld>
            <a:endParaRPr lang="zh-CN" altLang="en-US" sz="1200" b="0" dirty="0"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389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latin typeface="Arial" panose="020B0604020202090204" pitchFamily="34" charset="0"/>
                <a:ea typeface="宋体" panose="02010600030101010101" pitchFamily="2" charset="-122"/>
              </a:rPr>
            </a:fld>
            <a:endParaRPr lang="zh-CN" altLang="en-US" sz="1200" b="0" dirty="0"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r>
              <a:rPr lang="en-US" altLang="zh-CN" dirty="0"/>
              <a:t>query(Words.Word.</a:t>
            </a:r>
            <a:r>
              <a:rPr lang="en-US" altLang="zh-CN" b="1" i="1" dirty="0"/>
              <a:t>DICT_CONTENT_URI</a:t>
            </a:r>
            <a:r>
              <a:rPr lang="en-US" altLang="zh-CN" dirty="0"/>
              <a:t>, </a:t>
            </a:r>
            <a:r>
              <a:rPr lang="en-US" altLang="zh-CN" b="1" dirty="0"/>
              <a:t>null</a:t>
            </a:r>
            <a:r>
              <a:rPr lang="en-US" altLang="zh-CN" dirty="0"/>
              <a:t>,</a:t>
            </a:r>
            <a:r>
              <a:rPr lang="en-US" altLang="zh-CN" b="1" dirty="0"/>
              <a:t>"word like ? or detail like ?"</a:t>
            </a:r>
            <a:r>
              <a:rPr lang="en-US" altLang="zh-CN" dirty="0"/>
              <a:t>, </a:t>
            </a:r>
            <a:r>
              <a:rPr lang="en-US" altLang="zh-CN" b="1" dirty="0"/>
              <a:t>new </a:t>
            </a:r>
            <a:r>
              <a:rPr lang="en-US" altLang="zh-CN" dirty="0"/>
              <a:t>String[] {</a:t>
            </a:r>
            <a:r>
              <a:rPr lang="en-US" altLang="zh-CN" b="1" dirty="0"/>
              <a:t>"%" </a:t>
            </a:r>
            <a:r>
              <a:rPr lang="en-US" altLang="zh-CN" dirty="0"/>
              <a:t>+ key + </a:t>
            </a:r>
            <a:r>
              <a:rPr lang="en-US" altLang="zh-CN" b="1" dirty="0"/>
              <a:t>"%"</a:t>
            </a:r>
            <a:r>
              <a:rPr lang="en-US" altLang="zh-CN" dirty="0"/>
              <a:t>, </a:t>
            </a:r>
            <a:r>
              <a:rPr lang="en-US" altLang="zh-CN" b="1" dirty="0"/>
              <a:t>"%" </a:t>
            </a:r>
            <a:r>
              <a:rPr lang="en-US" altLang="zh-CN" dirty="0"/>
              <a:t>+ key + </a:t>
            </a:r>
            <a:r>
              <a:rPr lang="en-US" altLang="zh-CN" b="1" dirty="0"/>
              <a:t>"%" </a:t>
            </a:r>
            <a:r>
              <a:rPr lang="en-US" altLang="zh-CN" dirty="0"/>
              <a:t>}, </a:t>
            </a:r>
            <a:r>
              <a:rPr lang="en-US" altLang="zh-CN" b="1" dirty="0"/>
              <a:t>null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44035" name="页脚占位符 3"/>
          <p:cNvSpPr txBox="1">
            <a:spLocks noGrp="1"/>
          </p:cNvSpPr>
          <p:nvPr>
            <p:ph type="ftr" sz="quarte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eaLnBrk="1" hangingPunct="1"/>
            <a:r>
              <a:rPr lang="zh-CN" altLang="en-US" sz="1200" b="0" dirty="0">
                <a:latin typeface="Arial" panose="020B0604020202090204" pitchFamily="34" charset="0"/>
                <a:ea typeface="宋体" panose="02010600030101010101" pitchFamily="2" charset="-122"/>
              </a:rPr>
              <a:t>1</a:t>
            </a:r>
            <a:endParaRPr lang="en-US" altLang="zh-CN" sz="1200" b="0" dirty="0"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44036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latin typeface="Arial" panose="020B0604020202090204" pitchFamily="34" charset="0"/>
                <a:ea typeface="宋体" panose="02010600030101010101" pitchFamily="2" charset="-122"/>
              </a:rPr>
            </a:fld>
            <a:endParaRPr lang="zh-CN" altLang="en-US" sz="1200" b="0" dirty="0"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png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jpeg"/><Relationship Id="rId3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19768" y="1119188"/>
            <a:ext cx="9120715" cy="238125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9768" y="3592514"/>
            <a:ext cx="9120715" cy="16525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5872" y="363539"/>
            <a:ext cx="10488506" cy="1322387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5872" y="1820864"/>
            <a:ext cx="10488506" cy="43402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02780" y="363538"/>
            <a:ext cx="2621599" cy="5797550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5873" y="363538"/>
            <a:ext cx="7664272" cy="579755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/>
          <p:nvPr/>
        </p:nvGrpSpPr>
        <p:grpSpPr>
          <a:xfrm>
            <a:off x="149225" y="5940425"/>
            <a:ext cx="11884025" cy="628650"/>
            <a:chOff x="0" y="0"/>
            <a:chExt cx="5629" cy="398"/>
          </a:xfrm>
        </p:grpSpPr>
        <p:sp>
          <p:nvSpPr>
            <p:cNvPr id="4099" name="未知"/>
            <p:cNvSpPr/>
            <p:nvPr userDrawn="1"/>
          </p:nvSpPr>
          <p:spPr>
            <a:xfrm>
              <a:off x="0" y="0"/>
              <a:ext cx="5626" cy="349"/>
            </a:xfrm>
            <a:custGeom>
              <a:avLst/>
              <a:gdLst/>
              <a:ahLst/>
              <a:cxnLst>
                <a:cxn ang="0">
                  <a:pos x="5626" y="349"/>
                </a:cxn>
                <a:cxn ang="0">
                  <a:pos x="0" y="349"/>
                </a:cxn>
                <a:cxn ang="0">
                  <a:pos x="0" y="187"/>
                </a:cxn>
                <a:cxn ang="0">
                  <a:pos x="0" y="114"/>
                </a:cxn>
                <a:cxn ang="0">
                  <a:pos x="4064" y="118"/>
                </a:cxn>
                <a:cxn ang="0">
                  <a:pos x="4329" y="0"/>
                </a:cxn>
                <a:cxn ang="0">
                  <a:pos x="5623" y="0"/>
                </a:cxn>
                <a:cxn ang="0">
                  <a:pos x="5626" y="349"/>
                </a:cxn>
              </a:cxnLst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0" name="未知"/>
            <p:cNvSpPr/>
            <p:nvPr userDrawn="1"/>
          </p:nvSpPr>
          <p:spPr>
            <a:xfrm>
              <a:off x="0" y="49"/>
              <a:ext cx="5626" cy="349"/>
            </a:xfrm>
            <a:custGeom>
              <a:avLst/>
              <a:gdLst/>
              <a:ahLst/>
              <a:cxnLst>
                <a:cxn ang="0">
                  <a:pos x="5626" y="349"/>
                </a:cxn>
                <a:cxn ang="0">
                  <a:pos x="0" y="349"/>
                </a:cxn>
                <a:cxn ang="0">
                  <a:pos x="0" y="187"/>
                </a:cxn>
                <a:cxn ang="0">
                  <a:pos x="0" y="114"/>
                </a:cxn>
                <a:cxn ang="0">
                  <a:pos x="4082" y="118"/>
                </a:cxn>
                <a:cxn ang="0">
                  <a:pos x="4345" y="0"/>
                </a:cxn>
                <a:cxn ang="0">
                  <a:pos x="5623" y="6"/>
                </a:cxn>
                <a:cxn ang="0">
                  <a:pos x="5626" y="349"/>
                </a:cxn>
              </a:cxnLst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1" name="未知"/>
            <p:cNvSpPr/>
            <p:nvPr userDrawn="1"/>
          </p:nvSpPr>
          <p:spPr>
            <a:xfrm>
              <a:off x="4138" y="82"/>
              <a:ext cx="1491" cy="88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223" y="0"/>
                </a:cxn>
                <a:cxn ang="0">
                  <a:pos x="1491" y="0"/>
                </a:cxn>
                <a:cxn ang="0">
                  <a:pos x="1488" y="60"/>
                </a:cxn>
                <a:cxn ang="0">
                  <a:pos x="383" y="59"/>
                </a:cxn>
                <a:cxn ang="0">
                  <a:pos x="273" y="88"/>
                </a:cxn>
                <a:cxn ang="0">
                  <a:pos x="0" y="84"/>
                </a:cxn>
              </a:cxnLst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29803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4102" name="Group 6"/>
          <p:cNvGrpSpPr/>
          <p:nvPr/>
        </p:nvGrpSpPr>
        <p:grpSpPr>
          <a:xfrm rot="10800000">
            <a:off x="7985125" y="1773238"/>
            <a:ext cx="3681413" cy="777875"/>
            <a:chOff x="0" y="0"/>
            <a:chExt cx="1455" cy="425"/>
          </a:xfrm>
        </p:grpSpPr>
        <p:sp>
          <p:nvSpPr>
            <p:cNvPr id="4103" name="未知"/>
            <p:cNvSpPr/>
            <p:nvPr/>
          </p:nvSpPr>
          <p:spPr>
            <a:xfrm>
              <a:off x="326" y="304"/>
              <a:ext cx="39" cy="121"/>
            </a:xfrm>
            <a:custGeom>
              <a:avLst/>
              <a:gdLst/>
              <a:ahLst/>
              <a:cxnLst>
                <a:cxn ang="0">
                  <a:pos x="37" y="36"/>
                </a:cxn>
                <a:cxn ang="0">
                  <a:pos x="35" y="36"/>
                </a:cxn>
                <a:cxn ang="0">
                  <a:pos x="30" y="36"/>
                </a:cxn>
                <a:cxn ang="0">
                  <a:pos x="22" y="34"/>
                </a:cxn>
                <a:cxn ang="0">
                  <a:pos x="15" y="30"/>
                </a:cxn>
                <a:cxn ang="0">
                  <a:pos x="7" y="23"/>
                </a:cxn>
                <a:cxn ang="0">
                  <a:pos x="3" y="1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7" y="1"/>
                </a:cxn>
                <a:cxn ang="0">
                  <a:pos x="15" y="3"/>
                </a:cxn>
                <a:cxn ang="0">
                  <a:pos x="23" y="5"/>
                </a:cxn>
                <a:cxn ang="0">
                  <a:pos x="30" y="11"/>
                </a:cxn>
                <a:cxn ang="0">
                  <a:pos x="37" y="20"/>
                </a:cxn>
                <a:cxn ang="0">
                  <a:pos x="39" y="34"/>
                </a:cxn>
                <a:cxn ang="0">
                  <a:pos x="39" y="121"/>
                </a:cxn>
                <a:cxn ang="0">
                  <a:pos x="37" y="121"/>
                </a:cxn>
                <a:cxn ang="0">
                  <a:pos x="37" y="36"/>
                </a:cxn>
              </a:cxnLst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 cap="flat" cmpd="sng">
              <a:solidFill>
                <a:srgbClr val="D7D7D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4" name="未知"/>
            <p:cNvSpPr/>
            <p:nvPr/>
          </p:nvSpPr>
          <p:spPr>
            <a:xfrm>
              <a:off x="705" y="286"/>
              <a:ext cx="45" cy="139"/>
            </a:xfrm>
            <a:custGeom>
              <a:avLst/>
              <a:gdLst/>
              <a:ahLst/>
              <a:cxnLst>
                <a:cxn ang="0">
                  <a:pos x="3" y="42"/>
                </a:cxn>
                <a:cxn ang="0">
                  <a:pos x="6" y="42"/>
                </a:cxn>
                <a:cxn ang="0">
                  <a:pos x="12" y="42"/>
                </a:cxn>
                <a:cxn ang="0">
                  <a:pos x="20" y="39"/>
                </a:cxn>
                <a:cxn ang="0">
                  <a:pos x="29" y="35"/>
                </a:cxn>
                <a:cxn ang="0">
                  <a:pos x="37" y="27"/>
                </a:cxn>
                <a:cxn ang="0">
                  <a:pos x="43" y="17"/>
                </a:cxn>
                <a:cxn ang="0">
                  <a:pos x="45" y="2"/>
                </a:cxn>
                <a:cxn ang="0">
                  <a:pos x="43" y="0"/>
                </a:cxn>
                <a:cxn ang="0">
                  <a:pos x="37" y="2"/>
                </a:cxn>
                <a:cxn ang="0">
                  <a:pos x="29" y="3"/>
                </a:cxn>
                <a:cxn ang="0">
                  <a:pos x="19" y="7"/>
                </a:cxn>
                <a:cxn ang="0">
                  <a:pos x="11" y="14"/>
                </a:cxn>
                <a:cxn ang="0">
                  <a:pos x="4" y="23"/>
                </a:cxn>
                <a:cxn ang="0">
                  <a:pos x="0" y="39"/>
                </a:cxn>
                <a:cxn ang="0">
                  <a:pos x="0" y="139"/>
                </a:cxn>
                <a:cxn ang="0">
                  <a:pos x="3" y="139"/>
                </a:cxn>
                <a:cxn ang="0">
                  <a:pos x="3" y="42"/>
                </a:cxn>
              </a:cxnLst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 cap="flat" cmpd="sng">
              <a:solidFill>
                <a:srgbClr val="D7D7D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5" name="未知"/>
            <p:cNvSpPr/>
            <p:nvPr/>
          </p:nvSpPr>
          <p:spPr>
            <a:xfrm>
              <a:off x="199" y="214"/>
              <a:ext cx="146" cy="211"/>
            </a:xfrm>
            <a:custGeom>
              <a:avLst/>
              <a:gdLst/>
              <a:ahLst/>
              <a:cxnLst>
                <a:cxn ang="0">
                  <a:pos x="68" y="67"/>
                </a:cxn>
                <a:cxn ang="0">
                  <a:pos x="67" y="67"/>
                </a:cxn>
                <a:cxn ang="0">
                  <a:pos x="60" y="66"/>
                </a:cxn>
                <a:cxn ang="0">
                  <a:pos x="50" y="64"/>
                </a:cxn>
                <a:cxn ang="0">
                  <a:pos x="41" y="62"/>
                </a:cxn>
                <a:cxn ang="0">
                  <a:pos x="29" y="55"/>
                </a:cxn>
                <a:cxn ang="0">
                  <a:pos x="18" y="47"/>
                </a:cxn>
                <a:cxn ang="0">
                  <a:pos x="10" y="35"/>
                </a:cxn>
                <a:cxn ang="0">
                  <a:pos x="3" y="2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10" y="0"/>
                </a:cxn>
                <a:cxn ang="0">
                  <a:pos x="19" y="0"/>
                </a:cxn>
                <a:cxn ang="0">
                  <a:pos x="30" y="2"/>
                </a:cxn>
                <a:cxn ang="0">
                  <a:pos x="41" y="6"/>
                </a:cxn>
                <a:cxn ang="0">
                  <a:pos x="53" y="14"/>
                </a:cxn>
                <a:cxn ang="0">
                  <a:pos x="62" y="25"/>
                </a:cxn>
                <a:cxn ang="0">
                  <a:pos x="69" y="41"/>
                </a:cxn>
                <a:cxn ang="0">
                  <a:pos x="73" y="62"/>
                </a:cxn>
                <a:cxn ang="0">
                  <a:pos x="73" y="60"/>
                </a:cxn>
                <a:cxn ang="0">
                  <a:pos x="73" y="55"/>
                </a:cxn>
                <a:cxn ang="0">
                  <a:pos x="75" y="45"/>
                </a:cxn>
                <a:cxn ang="0">
                  <a:pos x="79" y="36"/>
                </a:cxn>
                <a:cxn ang="0">
                  <a:pos x="84" y="25"/>
                </a:cxn>
                <a:cxn ang="0">
                  <a:pos x="92" y="16"/>
                </a:cxn>
                <a:cxn ang="0">
                  <a:pos x="106" y="8"/>
                </a:cxn>
                <a:cxn ang="0">
                  <a:pos x="123" y="2"/>
                </a:cxn>
                <a:cxn ang="0">
                  <a:pos x="146" y="0"/>
                </a:cxn>
                <a:cxn ang="0">
                  <a:pos x="145" y="2"/>
                </a:cxn>
                <a:cxn ang="0">
                  <a:pos x="145" y="8"/>
                </a:cxn>
                <a:cxn ang="0">
                  <a:pos x="143" y="17"/>
                </a:cxn>
                <a:cxn ang="0">
                  <a:pos x="139" y="28"/>
                </a:cxn>
                <a:cxn ang="0">
                  <a:pos x="134" y="39"/>
                </a:cxn>
                <a:cxn ang="0">
                  <a:pos x="126" y="49"/>
                </a:cxn>
                <a:cxn ang="0">
                  <a:pos x="114" y="59"/>
                </a:cxn>
                <a:cxn ang="0">
                  <a:pos x="98" y="64"/>
                </a:cxn>
                <a:cxn ang="0">
                  <a:pos x="79" y="67"/>
                </a:cxn>
                <a:cxn ang="0">
                  <a:pos x="79" y="211"/>
                </a:cxn>
                <a:cxn ang="0">
                  <a:pos x="68" y="211"/>
                </a:cxn>
                <a:cxn ang="0">
                  <a:pos x="68" y="67"/>
                </a:cxn>
              </a:cxnLst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 cap="flat" cmpd="sng">
              <a:solidFill>
                <a:srgbClr val="D7D7D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6" name="未知"/>
            <p:cNvSpPr/>
            <p:nvPr/>
          </p:nvSpPr>
          <p:spPr>
            <a:xfrm>
              <a:off x="1226" y="214"/>
              <a:ext cx="144" cy="211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6" y="67"/>
                </a:cxn>
                <a:cxn ang="0">
                  <a:pos x="59" y="66"/>
                </a:cxn>
                <a:cxn ang="0">
                  <a:pos x="50" y="64"/>
                </a:cxn>
                <a:cxn ang="0">
                  <a:pos x="39" y="62"/>
                </a:cxn>
                <a:cxn ang="0">
                  <a:pos x="28" y="55"/>
                </a:cxn>
                <a:cxn ang="0">
                  <a:pos x="17" y="47"/>
                </a:cxn>
                <a:cxn ang="0">
                  <a:pos x="9" y="35"/>
                </a:cxn>
                <a:cxn ang="0">
                  <a:pos x="2" y="2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9" y="0"/>
                </a:cxn>
                <a:cxn ang="0">
                  <a:pos x="17" y="0"/>
                </a:cxn>
                <a:cxn ang="0">
                  <a:pos x="28" y="2"/>
                </a:cxn>
                <a:cxn ang="0">
                  <a:pos x="40" y="6"/>
                </a:cxn>
                <a:cxn ang="0">
                  <a:pos x="51" y="14"/>
                </a:cxn>
                <a:cxn ang="0">
                  <a:pos x="62" y="25"/>
                </a:cxn>
                <a:cxn ang="0">
                  <a:pos x="69" y="41"/>
                </a:cxn>
                <a:cxn ang="0">
                  <a:pos x="73" y="62"/>
                </a:cxn>
                <a:cxn ang="0">
                  <a:pos x="73" y="60"/>
                </a:cxn>
                <a:cxn ang="0">
                  <a:pos x="73" y="55"/>
                </a:cxn>
                <a:cxn ang="0">
                  <a:pos x="74" y="45"/>
                </a:cxn>
                <a:cxn ang="0">
                  <a:pos x="77" y="36"/>
                </a:cxn>
                <a:cxn ang="0">
                  <a:pos x="82" y="25"/>
                </a:cxn>
                <a:cxn ang="0">
                  <a:pos x="91" y="16"/>
                </a:cxn>
                <a:cxn ang="0">
                  <a:pos x="105" y="8"/>
                </a:cxn>
                <a:cxn ang="0">
                  <a:pos x="121" y="2"/>
                </a:cxn>
                <a:cxn ang="0">
                  <a:pos x="144" y="0"/>
                </a:cxn>
                <a:cxn ang="0">
                  <a:pos x="144" y="2"/>
                </a:cxn>
                <a:cxn ang="0">
                  <a:pos x="144" y="8"/>
                </a:cxn>
                <a:cxn ang="0">
                  <a:pos x="141" y="17"/>
                </a:cxn>
                <a:cxn ang="0">
                  <a:pos x="139" y="28"/>
                </a:cxn>
                <a:cxn ang="0">
                  <a:pos x="133" y="39"/>
                </a:cxn>
                <a:cxn ang="0">
                  <a:pos x="125" y="49"/>
                </a:cxn>
                <a:cxn ang="0">
                  <a:pos x="113" y="59"/>
                </a:cxn>
                <a:cxn ang="0">
                  <a:pos x="97" y="64"/>
                </a:cxn>
                <a:cxn ang="0">
                  <a:pos x="77" y="67"/>
                </a:cxn>
                <a:cxn ang="0">
                  <a:pos x="77" y="211"/>
                </a:cxn>
                <a:cxn ang="0">
                  <a:pos x="67" y="211"/>
                </a:cxn>
                <a:cxn ang="0">
                  <a:pos x="67" y="67"/>
                </a:cxn>
              </a:cxnLst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 cap="flat" cmpd="sng">
              <a:solidFill>
                <a:srgbClr val="D7D7D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7" name="未知"/>
            <p:cNvSpPr/>
            <p:nvPr/>
          </p:nvSpPr>
          <p:spPr>
            <a:xfrm>
              <a:off x="1065" y="293"/>
              <a:ext cx="89" cy="132"/>
            </a:xfrm>
            <a:custGeom>
              <a:avLst/>
              <a:gdLst/>
              <a:ahLst/>
              <a:cxnLst>
                <a:cxn ang="0">
                  <a:pos x="42" y="43"/>
                </a:cxn>
                <a:cxn ang="0">
                  <a:pos x="39" y="42"/>
                </a:cxn>
                <a:cxn ang="0">
                  <a:pos x="33" y="42"/>
                </a:cxn>
                <a:cxn ang="0">
                  <a:pos x="25" y="39"/>
                </a:cxn>
                <a:cxn ang="0">
                  <a:pos x="16" y="35"/>
                </a:cxn>
                <a:cxn ang="0">
                  <a:pos x="8" y="27"/>
                </a:cxn>
                <a:cxn ang="0">
                  <a:pos x="2" y="16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12" y="1"/>
                </a:cxn>
                <a:cxn ang="0">
                  <a:pos x="21" y="3"/>
                </a:cxn>
                <a:cxn ang="0">
                  <a:pos x="29" y="8"/>
                </a:cxn>
                <a:cxn ang="0">
                  <a:pos x="37" y="15"/>
                </a:cxn>
                <a:cxn ang="0">
                  <a:pos x="42" y="26"/>
                </a:cxn>
                <a:cxn ang="0">
                  <a:pos x="45" y="39"/>
                </a:cxn>
                <a:cxn ang="0">
                  <a:pos x="45" y="38"/>
                </a:cxn>
                <a:cxn ang="0">
                  <a:pos x="45" y="34"/>
                </a:cxn>
                <a:cxn ang="0">
                  <a:pos x="46" y="27"/>
                </a:cxn>
                <a:cxn ang="0">
                  <a:pos x="49" y="20"/>
                </a:cxn>
                <a:cxn ang="0">
                  <a:pos x="54" y="14"/>
                </a:cxn>
                <a:cxn ang="0">
                  <a:pos x="62" y="7"/>
                </a:cxn>
                <a:cxn ang="0">
                  <a:pos x="73" y="3"/>
                </a:cxn>
                <a:cxn ang="0">
                  <a:pos x="89" y="0"/>
                </a:cxn>
                <a:cxn ang="0">
                  <a:pos x="89" y="3"/>
                </a:cxn>
                <a:cxn ang="0">
                  <a:pos x="88" y="10"/>
                </a:cxn>
                <a:cxn ang="0">
                  <a:pos x="87" y="18"/>
                </a:cxn>
                <a:cxn ang="0">
                  <a:pos x="81" y="26"/>
                </a:cxn>
                <a:cxn ang="0">
                  <a:pos x="74" y="34"/>
                </a:cxn>
                <a:cxn ang="0">
                  <a:pos x="64" y="41"/>
                </a:cxn>
                <a:cxn ang="0">
                  <a:pos x="47" y="43"/>
                </a:cxn>
                <a:cxn ang="0">
                  <a:pos x="47" y="132"/>
                </a:cxn>
                <a:cxn ang="0">
                  <a:pos x="42" y="132"/>
                </a:cxn>
                <a:cxn ang="0">
                  <a:pos x="42" y="43"/>
                </a:cxn>
              </a:cxnLst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 cap="flat" cmpd="sng">
              <a:solidFill>
                <a:srgbClr val="D7D7D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8" name="未知"/>
            <p:cNvSpPr/>
            <p:nvPr/>
          </p:nvSpPr>
          <p:spPr>
            <a:xfrm>
              <a:off x="864" y="239"/>
              <a:ext cx="88" cy="186"/>
            </a:xfrm>
            <a:custGeom>
              <a:avLst/>
              <a:gdLst/>
              <a:ahLst/>
              <a:cxnLst>
                <a:cxn ang="0">
                  <a:pos x="43" y="43"/>
                </a:cxn>
                <a:cxn ang="0">
                  <a:pos x="41" y="43"/>
                </a:cxn>
                <a:cxn ang="0">
                  <a:pos x="35" y="43"/>
                </a:cxn>
                <a:cxn ang="0">
                  <a:pos x="27" y="41"/>
                </a:cxn>
                <a:cxn ang="0">
                  <a:pos x="18" y="35"/>
                </a:cxn>
                <a:cxn ang="0">
                  <a:pos x="8" y="28"/>
                </a:cxn>
                <a:cxn ang="0">
                  <a:pos x="3" y="16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8" y="0"/>
                </a:cxn>
                <a:cxn ang="0">
                  <a:pos x="17" y="1"/>
                </a:cxn>
                <a:cxn ang="0">
                  <a:pos x="26" y="6"/>
                </a:cxn>
                <a:cxn ang="0">
                  <a:pos x="35" y="12"/>
                </a:cxn>
                <a:cxn ang="0">
                  <a:pos x="42" y="24"/>
                </a:cxn>
                <a:cxn ang="0">
                  <a:pos x="48" y="41"/>
                </a:cxn>
                <a:cxn ang="0">
                  <a:pos x="48" y="90"/>
                </a:cxn>
                <a:cxn ang="0">
                  <a:pos x="48" y="88"/>
                </a:cxn>
                <a:cxn ang="0">
                  <a:pos x="48" y="82"/>
                </a:cxn>
                <a:cxn ang="0">
                  <a:pos x="50" y="74"/>
                </a:cxn>
                <a:cxn ang="0">
                  <a:pos x="54" y="66"/>
                </a:cxn>
                <a:cxn ang="0">
                  <a:pos x="61" y="58"/>
                </a:cxn>
                <a:cxn ang="0">
                  <a:pos x="72" y="53"/>
                </a:cxn>
                <a:cxn ang="0">
                  <a:pos x="87" y="50"/>
                </a:cxn>
                <a:cxn ang="0">
                  <a:pos x="88" y="51"/>
                </a:cxn>
                <a:cxn ang="0">
                  <a:pos x="88" y="57"/>
                </a:cxn>
                <a:cxn ang="0">
                  <a:pos x="87" y="64"/>
                </a:cxn>
                <a:cxn ang="0">
                  <a:pos x="84" y="72"/>
                </a:cxn>
                <a:cxn ang="0">
                  <a:pos x="80" y="80"/>
                </a:cxn>
                <a:cxn ang="0">
                  <a:pos x="73" y="86"/>
                </a:cxn>
                <a:cxn ang="0">
                  <a:pos x="62" y="92"/>
                </a:cxn>
                <a:cxn ang="0">
                  <a:pos x="48" y="93"/>
                </a:cxn>
                <a:cxn ang="0">
                  <a:pos x="48" y="186"/>
                </a:cxn>
                <a:cxn ang="0">
                  <a:pos x="43" y="186"/>
                </a:cxn>
                <a:cxn ang="0">
                  <a:pos x="43" y="143"/>
                </a:cxn>
                <a:cxn ang="0">
                  <a:pos x="42" y="143"/>
                </a:cxn>
                <a:cxn ang="0">
                  <a:pos x="37" y="142"/>
                </a:cxn>
                <a:cxn ang="0">
                  <a:pos x="29" y="140"/>
                </a:cxn>
                <a:cxn ang="0">
                  <a:pos x="22" y="136"/>
                </a:cxn>
                <a:cxn ang="0">
                  <a:pos x="14" y="130"/>
                </a:cxn>
                <a:cxn ang="0">
                  <a:pos x="8" y="120"/>
                </a:cxn>
                <a:cxn ang="0">
                  <a:pos x="7" y="105"/>
                </a:cxn>
                <a:cxn ang="0">
                  <a:pos x="8" y="105"/>
                </a:cxn>
                <a:cxn ang="0">
                  <a:pos x="12" y="107"/>
                </a:cxn>
                <a:cxn ang="0">
                  <a:pos x="19" y="108"/>
                </a:cxn>
                <a:cxn ang="0">
                  <a:pos x="26" y="111"/>
                </a:cxn>
                <a:cxn ang="0">
                  <a:pos x="34" y="117"/>
                </a:cxn>
                <a:cxn ang="0">
                  <a:pos x="39" y="127"/>
                </a:cxn>
                <a:cxn ang="0">
                  <a:pos x="43" y="140"/>
                </a:cxn>
                <a:cxn ang="0">
                  <a:pos x="43" y="43"/>
                </a:cxn>
              </a:cxnLst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 cap="flat" cmpd="sng">
              <a:solidFill>
                <a:srgbClr val="D7D7D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9" name="未知"/>
            <p:cNvSpPr/>
            <p:nvPr/>
          </p:nvSpPr>
          <p:spPr>
            <a:xfrm>
              <a:off x="348" y="69"/>
              <a:ext cx="166" cy="356"/>
            </a:xfrm>
            <a:custGeom>
              <a:avLst/>
              <a:gdLst/>
              <a:ahLst/>
              <a:cxnLst>
                <a:cxn ang="0">
                  <a:pos x="85" y="84"/>
                </a:cxn>
                <a:cxn ang="0">
                  <a:pos x="101" y="81"/>
                </a:cxn>
                <a:cxn ang="0">
                  <a:pos x="124" y="73"/>
                </a:cxn>
                <a:cxn ang="0">
                  <a:pos x="148" y="56"/>
                </a:cxn>
                <a:cxn ang="0">
                  <a:pos x="163" y="23"/>
                </a:cxn>
                <a:cxn ang="0">
                  <a:pos x="163" y="0"/>
                </a:cxn>
                <a:cxn ang="0">
                  <a:pos x="148" y="0"/>
                </a:cxn>
                <a:cxn ang="0">
                  <a:pos x="125" y="6"/>
                </a:cxn>
                <a:cxn ang="0">
                  <a:pos x="101" y="22"/>
                </a:cxn>
                <a:cxn ang="0">
                  <a:pos x="82" y="54"/>
                </a:cxn>
                <a:cxn ang="0">
                  <a:pos x="77" y="173"/>
                </a:cxn>
                <a:cxn ang="0">
                  <a:pos x="77" y="165"/>
                </a:cxn>
                <a:cxn ang="0">
                  <a:pos x="71" y="146"/>
                </a:cxn>
                <a:cxn ang="0">
                  <a:pos x="60" y="123"/>
                </a:cxn>
                <a:cxn ang="0">
                  <a:pos x="38" y="104"/>
                </a:cxn>
                <a:cxn ang="0">
                  <a:pos x="0" y="96"/>
                </a:cxn>
                <a:cxn ang="0">
                  <a:pos x="0" y="103"/>
                </a:cxn>
                <a:cxn ang="0">
                  <a:pos x="0" y="120"/>
                </a:cxn>
                <a:cxn ang="0">
                  <a:pos x="8" y="143"/>
                </a:cxn>
                <a:cxn ang="0">
                  <a:pos x="24" y="163"/>
                </a:cxn>
                <a:cxn ang="0">
                  <a:pos x="55" y="177"/>
                </a:cxn>
                <a:cxn ang="0">
                  <a:pos x="77" y="356"/>
                </a:cxn>
                <a:cxn ang="0">
                  <a:pos x="82" y="274"/>
                </a:cxn>
                <a:cxn ang="0">
                  <a:pos x="91" y="273"/>
                </a:cxn>
                <a:cxn ang="0">
                  <a:pos x="112" y="267"/>
                </a:cxn>
                <a:cxn ang="0">
                  <a:pos x="135" y="252"/>
                </a:cxn>
                <a:cxn ang="0">
                  <a:pos x="151" y="224"/>
                </a:cxn>
                <a:cxn ang="0">
                  <a:pos x="152" y="203"/>
                </a:cxn>
                <a:cxn ang="0">
                  <a:pos x="137" y="204"/>
                </a:cxn>
                <a:cxn ang="0">
                  <a:pos x="117" y="211"/>
                </a:cxn>
                <a:cxn ang="0">
                  <a:pos x="97" y="231"/>
                </a:cxn>
                <a:cxn ang="0">
                  <a:pos x="82" y="267"/>
                </a:cxn>
              </a:cxnLst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 cap="flat" cmpd="sng">
              <a:solidFill>
                <a:srgbClr val="D7D7D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0" name="未知"/>
            <p:cNvSpPr/>
            <p:nvPr/>
          </p:nvSpPr>
          <p:spPr>
            <a:xfrm>
              <a:off x="948" y="215"/>
              <a:ext cx="92" cy="210"/>
            </a:xfrm>
            <a:custGeom>
              <a:avLst/>
              <a:gdLst/>
              <a:ahLst/>
              <a:cxnLst>
                <a:cxn ang="0">
                  <a:pos x="43" y="162"/>
                </a:cxn>
                <a:cxn ang="0">
                  <a:pos x="36" y="160"/>
                </a:cxn>
                <a:cxn ang="0">
                  <a:pos x="23" y="155"/>
                </a:cxn>
                <a:cxn ang="0">
                  <a:pos x="12" y="141"/>
                </a:cxn>
                <a:cxn ang="0">
                  <a:pos x="12" y="129"/>
                </a:cxn>
                <a:cxn ang="0">
                  <a:pos x="23" y="132"/>
                </a:cxn>
                <a:cxn ang="0">
                  <a:pos x="38" y="145"/>
                </a:cxn>
                <a:cxn ang="0">
                  <a:pos x="43" y="108"/>
                </a:cxn>
                <a:cxn ang="0">
                  <a:pos x="35" y="106"/>
                </a:cxn>
                <a:cxn ang="0">
                  <a:pos x="20" y="101"/>
                </a:cxn>
                <a:cxn ang="0">
                  <a:pos x="7" y="83"/>
                </a:cxn>
                <a:cxn ang="0">
                  <a:pos x="7" y="70"/>
                </a:cxn>
                <a:cxn ang="0">
                  <a:pos x="17" y="71"/>
                </a:cxn>
                <a:cxn ang="0">
                  <a:pos x="31" y="81"/>
                </a:cxn>
                <a:cxn ang="0">
                  <a:pos x="43" y="105"/>
                </a:cxn>
                <a:cxn ang="0">
                  <a:pos x="40" y="43"/>
                </a:cxn>
                <a:cxn ang="0">
                  <a:pos x="26" y="39"/>
                </a:cxn>
                <a:cxn ang="0">
                  <a:pos x="8" y="27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23" y="5"/>
                </a:cxn>
                <a:cxn ang="0">
                  <a:pos x="39" y="23"/>
                </a:cxn>
                <a:cxn ang="0">
                  <a:pos x="46" y="38"/>
                </a:cxn>
                <a:cxn ang="0">
                  <a:pos x="51" y="24"/>
                </a:cxn>
                <a:cxn ang="0">
                  <a:pos x="66" y="8"/>
                </a:cxn>
                <a:cxn ang="0">
                  <a:pos x="92" y="0"/>
                </a:cxn>
                <a:cxn ang="0">
                  <a:pos x="90" y="8"/>
                </a:cxn>
                <a:cxn ang="0">
                  <a:pos x="82" y="25"/>
                </a:cxn>
                <a:cxn ang="0">
                  <a:pos x="63" y="40"/>
                </a:cxn>
                <a:cxn ang="0">
                  <a:pos x="49" y="124"/>
                </a:cxn>
                <a:cxn ang="0">
                  <a:pos x="50" y="116"/>
                </a:cxn>
                <a:cxn ang="0">
                  <a:pos x="59" y="100"/>
                </a:cxn>
                <a:cxn ang="0">
                  <a:pos x="81" y="92"/>
                </a:cxn>
                <a:cxn ang="0">
                  <a:pos x="80" y="98"/>
                </a:cxn>
                <a:cxn ang="0">
                  <a:pos x="73" y="114"/>
                </a:cxn>
                <a:cxn ang="0">
                  <a:pos x="59" y="127"/>
                </a:cxn>
                <a:cxn ang="0">
                  <a:pos x="49" y="210"/>
                </a:cxn>
              </a:cxnLst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 cap="flat" cmpd="sng">
              <a:solidFill>
                <a:srgbClr val="D7D7D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1" name="未知"/>
            <p:cNvSpPr/>
            <p:nvPr/>
          </p:nvSpPr>
          <p:spPr>
            <a:xfrm>
              <a:off x="0" y="133"/>
              <a:ext cx="128" cy="292"/>
            </a:xfrm>
            <a:custGeom>
              <a:avLst/>
              <a:gdLst/>
              <a:ahLst/>
              <a:cxnLst>
                <a:cxn ang="0">
                  <a:pos x="61" y="225"/>
                </a:cxn>
                <a:cxn ang="0">
                  <a:pos x="54" y="225"/>
                </a:cxn>
                <a:cxn ang="0">
                  <a:pos x="38" y="219"/>
                </a:cxn>
                <a:cxn ang="0">
                  <a:pos x="23" y="206"/>
                </a:cxn>
                <a:cxn ang="0">
                  <a:pos x="15" y="180"/>
                </a:cxn>
                <a:cxn ang="0">
                  <a:pos x="23" y="180"/>
                </a:cxn>
                <a:cxn ang="0">
                  <a:pos x="38" y="186"/>
                </a:cxn>
                <a:cxn ang="0">
                  <a:pos x="54" y="205"/>
                </a:cxn>
                <a:cxn ang="0">
                  <a:pos x="61" y="151"/>
                </a:cxn>
                <a:cxn ang="0">
                  <a:pos x="52" y="149"/>
                </a:cxn>
                <a:cxn ang="0">
                  <a:pos x="34" y="144"/>
                </a:cxn>
                <a:cxn ang="0">
                  <a:pos x="16" y="128"/>
                </a:cxn>
                <a:cxn ang="0">
                  <a:pos x="8" y="98"/>
                </a:cxn>
                <a:cxn ang="0">
                  <a:pos x="15" y="97"/>
                </a:cxn>
                <a:cxn ang="0">
                  <a:pos x="29" y="101"/>
                </a:cxn>
                <a:cxn ang="0">
                  <a:pos x="47" y="116"/>
                </a:cxn>
                <a:cxn ang="0">
                  <a:pos x="61" y="147"/>
                </a:cxn>
                <a:cxn ang="0">
                  <a:pos x="58" y="60"/>
                </a:cxn>
                <a:cxn ang="0">
                  <a:pos x="44" y="58"/>
                </a:cxn>
                <a:cxn ang="0">
                  <a:pos x="25" y="50"/>
                </a:cxn>
                <a:cxn ang="0">
                  <a:pos x="8" y="32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27" y="5"/>
                </a:cxn>
                <a:cxn ang="0">
                  <a:pos x="48" y="21"/>
                </a:cxn>
                <a:cxn ang="0">
                  <a:pos x="65" y="56"/>
                </a:cxn>
                <a:cxn ang="0">
                  <a:pos x="66" y="48"/>
                </a:cxn>
                <a:cxn ang="0">
                  <a:pos x="77" y="28"/>
                </a:cxn>
                <a:cxn ang="0">
                  <a:pos x="96" y="9"/>
                </a:cxn>
                <a:cxn ang="0">
                  <a:pos x="128" y="0"/>
                </a:cxn>
                <a:cxn ang="0">
                  <a:pos x="127" y="9"/>
                </a:cxn>
                <a:cxn ang="0">
                  <a:pos x="119" y="31"/>
                </a:cxn>
                <a:cxn ang="0">
                  <a:pos x="101" y="51"/>
                </a:cxn>
                <a:cxn ang="0">
                  <a:pos x="67" y="60"/>
                </a:cxn>
                <a:cxn ang="0">
                  <a:pos x="69" y="170"/>
                </a:cxn>
                <a:cxn ang="0">
                  <a:pos x="73" y="155"/>
                </a:cxn>
                <a:cxn ang="0">
                  <a:pos x="86" y="136"/>
                </a:cxn>
                <a:cxn ang="0">
                  <a:pos x="113" y="128"/>
                </a:cxn>
                <a:cxn ang="0">
                  <a:pos x="112" y="136"/>
                </a:cxn>
                <a:cxn ang="0">
                  <a:pos x="105" y="153"/>
                </a:cxn>
                <a:cxn ang="0">
                  <a:pos x="92" y="172"/>
                </a:cxn>
                <a:cxn ang="0">
                  <a:pos x="67" y="180"/>
                </a:cxn>
                <a:cxn ang="0">
                  <a:pos x="61" y="292"/>
                </a:cxn>
              </a:cxnLst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 cap="flat" cmpd="sng">
              <a:solidFill>
                <a:srgbClr val="D7D7D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2" name="未知"/>
            <p:cNvSpPr/>
            <p:nvPr/>
          </p:nvSpPr>
          <p:spPr>
            <a:xfrm>
              <a:off x="1030" y="168"/>
              <a:ext cx="68" cy="257"/>
            </a:xfrm>
            <a:custGeom>
              <a:avLst/>
              <a:gdLst/>
              <a:ahLst/>
              <a:cxnLst>
                <a:cxn ang="0">
                  <a:pos x="31" y="164"/>
                </a:cxn>
                <a:cxn ang="0">
                  <a:pos x="23" y="163"/>
                </a:cxn>
                <a:cxn ang="0">
                  <a:pos x="8" y="155"/>
                </a:cxn>
                <a:cxn ang="0">
                  <a:pos x="0" y="132"/>
                </a:cxn>
                <a:cxn ang="0">
                  <a:pos x="7" y="132"/>
                </a:cxn>
                <a:cxn ang="0">
                  <a:pos x="22" y="139"/>
                </a:cxn>
                <a:cxn ang="0">
                  <a:pos x="31" y="160"/>
                </a:cxn>
                <a:cxn ang="0">
                  <a:pos x="29" y="101"/>
                </a:cxn>
                <a:cxn ang="0">
                  <a:pos x="16" y="97"/>
                </a:cxn>
                <a:cxn ang="0">
                  <a:pos x="3" y="83"/>
                </a:cxn>
                <a:cxn ang="0">
                  <a:pos x="3" y="70"/>
                </a:cxn>
                <a:cxn ang="0">
                  <a:pos x="15" y="74"/>
                </a:cxn>
                <a:cxn ang="0">
                  <a:pos x="27" y="86"/>
                </a:cxn>
                <a:cxn ang="0">
                  <a:pos x="31" y="31"/>
                </a:cxn>
                <a:cxn ang="0">
                  <a:pos x="33" y="23"/>
                </a:cxn>
                <a:cxn ang="0">
                  <a:pos x="41" y="8"/>
                </a:cxn>
                <a:cxn ang="0">
                  <a:pos x="62" y="0"/>
                </a:cxn>
                <a:cxn ang="0">
                  <a:pos x="61" y="8"/>
                </a:cxn>
                <a:cxn ang="0">
                  <a:pos x="53" y="23"/>
                </a:cxn>
                <a:cxn ang="0">
                  <a:pos x="35" y="31"/>
                </a:cxn>
                <a:cxn ang="0">
                  <a:pos x="35" y="75"/>
                </a:cxn>
                <a:cxn ang="0">
                  <a:pos x="39" y="62"/>
                </a:cxn>
                <a:cxn ang="0">
                  <a:pos x="54" y="48"/>
                </a:cxn>
                <a:cxn ang="0">
                  <a:pos x="68" y="48"/>
                </a:cxn>
                <a:cxn ang="0">
                  <a:pos x="66" y="59"/>
                </a:cxn>
                <a:cxn ang="0">
                  <a:pos x="58" y="72"/>
                </a:cxn>
                <a:cxn ang="0">
                  <a:pos x="35" y="82"/>
                </a:cxn>
                <a:cxn ang="0">
                  <a:pos x="35" y="143"/>
                </a:cxn>
                <a:cxn ang="0">
                  <a:pos x="38" y="132"/>
                </a:cxn>
                <a:cxn ang="0">
                  <a:pos x="49" y="122"/>
                </a:cxn>
                <a:cxn ang="0">
                  <a:pos x="60" y="122"/>
                </a:cxn>
                <a:cxn ang="0">
                  <a:pos x="58" y="133"/>
                </a:cxn>
                <a:cxn ang="0">
                  <a:pos x="47" y="144"/>
                </a:cxn>
                <a:cxn ang="0">
                  <a:pos x="35" y="257"/>
                </a:cxn>
              </a:cxnLst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 cap="flat" cmpd="sng">
              <a:solidFill>
                <a:srgbClr val="D7D7D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3" name="未知"/>
            <p:cNvSpPr/>
            <p:nvPr/>
          </p:nvSpPr>
          <p:spPr>
            <a:xfrm>
              <a:off x="106" y="0"/>
              <a:ext cx="111" cy="425"/>
            </a:xfrm>
            <a:custGeom>
              <a:avLst/>
              <a:gdLst/>
              <a:ahLst/>
              <a:cxnLst>
                <a:cxn ang="0">
                  <a:pos x="52" y="272"/>
                </a:cxn>
                <a:cxn ang="0">
                  <a:pos x="44" y="270"/>
                </a:cxn>
                <a:cxn ang="0">
                  <a:pos x="26" y="265"/>
                </a:cxn>
                <a:cxn ang="0">
                  <a:pos x="8" y="249"/>
                </a:cxn>
                <a:cxn ang="0">
                  <a:pos x="0" y="219"/>
                </a:cxn>
                <a:cxn ang="0">
                  <a:pos x="8" y="219"/>
                </a:cxn>
                <a:cxn ang="0">
                  <a:pos x="25" y="223"/>
                </a:cxn>
                <a:cxn ang="0">
                  <a:pos x="41" y="235"/>
                </a:cxn>
                <a:cxn ang="0">
                  <a:pos x="52" y="265"/>
                </a:cxn>
                <a:cxn ang="0">
                  <a:pos x="50" y="168"/>
                </a:cxn>
                <a:cxn ang="0">
                  <a:pos x="35" y="165"/>
                </a:cxn>
                <a:cxn ang="0">
                  <a:pos x="17" y="156"/>
                </a:cxn>
                <a:cxn ang="0">
                  <a:pos x="3" y="134"/>
                </a:cxn>
                <a:cxn ang="0">
                  <a:pos x="3" y="116"/>
                </a:cxn>
                <a:cxn ang="0">
                  <a:pos x="19" y="120"/>
                </a:cxn>
                <a:cxn ang="0">
                  <a:pos x="39" y="133"/>
                </a:cxn>
                <a:cxn ang="0">
                  <a:pos x="52" y="161"/>
                </a:cxn>
                <a:cxn ang="0">
                  <a:pos x="53" y="50"/>
                </a:cxn>
                <a:cxn ang="0">
                  <a:pos x="54" y="36"/>
                </a:cxn>
                <a:cxn ang="0">
                  <a:pos x="65" y="17"/>
                </a:cxn>
                <a:cxn ang="0">
                  <a:pos x="87" y="3"/>
                </a:cxn>
                <a:cxn ang="0">
                  <a:pos x="103" y="3"/>
                </a:cxn>
                <a:cxn ang="0">
                  <a:pos x="99" y="21"/>
                </a:cxn>
                <a:cxn ang="0">
                  <a:pos x="84" y="42"/>
                </a:cxn>
                <a:cxn ang="0">
                  <a:pos x="58" y="52"/>
                </a:cxn>
                <a:cxn ang="0">
                  <a:pos x="58" y="127"/>
                </a:cxn>
                <a:cxn ang="0">
                  <a:pos x="61" y="112"/>
                </a:cxn>
                <a:cxn ang="0">
                  <a:pos x="72" y="94"/>
                </a:cxn>
                <a:cxn ang="0">
                  <a:pos x="93" y="80"/>
                </a:cxn>
                <a:cxn ang="0">
                  <a:pos x="111" y="80"/>
                </a:cxn>
                <a:cxn ang="0">
                  <a:pos x="111" y="91"/>
                </a:cxn>
                <a:cxn ang="0">
                  <a:pos x="107" y="108"/>
                </a:cxn>
                <a:cxn ang="0">
                  <a:pos x="91" y="126"/>
                </a:cxn>
                <a:cxn ang="0">
                  <a:pos x="58" y="135"/>
                </a:cxn>
                <a:cxn ang="0">
                  <a:pos x="58" y="236"/>
                </a:cxn>
                <a:cxn ang="0">
                  <a:pos x="61" y="223"/>
                </a:cxn>
                <a:cxn ang="0">
                  <a:pos x="73" y="208"/>
                </a:cxn>
                <a:cxn ang="0">
                  <a:pos x="97" y="200"/>
                </a:cxn>
                <a:cxn ang="0">
                  <a:pos x="99" y="207"/>
                </a:cxn>
                <a:cxn ang="0">
                  <a:pos x="97" y="220"/>
                </a:cxn>
                <a:cxn ang="0">
                  <a:pos x="87" y="235"/>
                </a:cxn>
                <a:cxn ang="0">
                  <a:pos x="58" y="245"/>
                </a:cxn>
                <a:cxn ang="0">
                  <a:pos x="52" y="425"/>
                </a:cxn>
              </a:cxnLst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 cap="flat" cmpd="sng">
              <a:solidFill>
                <a:srgbClr val="D7D7D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4" name="未知"/>
            <p:cNvSpPr/>
            <p:nvPr/>
          </p:nvSpPr>
          <p:spPr>
            <a:xfrm>
              <a:off x="499" y="197"/>
              <a:ext cx="100" cy="228"/>
            </a:xfrm>
            <a:custGeom>
              <a:avLst/>
              <a:gdLst/>
              <a:ahLst/>
              <a:cxnLst>
                <a:cxn ang="0">
                  <a:pos x="52" y="176"/>
                </a:cxn>
                <a:cxn ang="0">
                  <a:pos x="59" y="176"/>
                </a:cxn>
                <a:cxn ang="0">
                  <a:pos x="74" y="169"/>
                </a:cxn>
                <a:cxn ang="0">
                  <a:pos x="86" y="154"/>
                </a:cxn>
                <a:cxn ang="0">
                  <a:pos x="86" y="141"/>
                </a:cxn>
                <a:cxn ang="0">
                  <a:pos x="74" y="143"/>
                </a:cxn>
                <a:cxn ang="0">
                  <a:pos x="58" y="158"/>
                </a:cxn>
                <a:cxn ang="0">
                  <a:pos x="52" y="118"/>
                </a:cxn>
                <a:cxn ang="0">
                  <a:pos x="61" y="116"/>
                </a:cxn>
                <a:cxn ang="0">
                  <a:pos x="78" y="110"/>
                </a:cxn>
                <a:cxn ang="0">
                  <a:pos x="92" y="92"/>
                </a:cxn>
                <a:cxn ang="0">
                  <a:pos x="92" y="77"/>
                </a:cxn>
                <a:cxn ang="0">
                  <a:pos x="81" y="79"/>
                </a:cxn>
                <a:cxn ang="0">
                  <a:pos x="65" y="88"/>
                </a:cxn>
                <a:cxn ang="0">
                  <a:pos x="52" y="115"/>
                </a:cxn>
                <a:cxn ang="0">
                  <a:pos x="55" y="48"/>
                </a:cxn>
                <a:cxn ang="0">
                  <a:pos x="67" y="45"/>
                </a:cxn>
                <a:cxn ang="0">
                  <a:pos x="85" y="37"/>
                </a:cxn>
                <a:cxn ang="0">
                  <a:pos x="97" y="17"/>
                </a:cxn>
                <a:cxn ang="0">
                  <a:pos x="97" y="0"/>
                </a:cxn>
                <a:cxn ang="0">
                  <a:pos x="83" y="3"/>
                </a:cxn>
                <a:cxn ang="0">
                  <a:pos x="65" y="14"/>
                </a:cxn>
                <a:cxn ang="0">
                  <a:pos x="50" y="45"/>
                </a:cxn>
                <a:cxn ang="0">
                  <a:pos x="47" y="35"/>
                </a:cxn>
                <a:cxn ang="0">
                  <a:pos x="38" y="18"/>
                </a:cxn>
                <a:cxn ang="0">
                  <a:pos x="16" y="3"/>
                </a:cxn>
                <a:cxn ang="0">
                  <a:pos x="1" y="3"/>
                </a:cxn>
                <a:cxn ang="0">
                  <a:pos x="5" y="19"/>
                </a:cxn>
                <a:cxn ang="0">
                  <a:pos x="19" y="38"/>
                </a:cxn>
                <a:cxn ang="0">
                  <a:pos x="47" y="48"/>
                </a:cxn>
                <a:cxn ang="0">
                  <a:pos x="47" y="132"/>
                </a:cxn>
                <a:cxn ang="0">
                  <a:pos x="42" y="118"/>
                </a:cxn>
                <a:cxn ang="0">
                  <a:pos x="25" y="103"/>
                </a:cxn>
                <a:cxn ang="0">
                  <a:pos x="12" y="103"/>
                </a:cxn>
                <a:cxn ang="0">
                  <a:pos x="16" y="116"/>
                </a:cxn>
                <a:cxn ang="0">
                  <a:pos x="25" y="132"/>
                </a:cxn>
                <a:cxn ang="0">
                  <a:pos x="47" y="141"/>
                </a:cxn>
                <a:cxn ang="0">
                  <a:pos x="52" y="228"/>
                </a:cxn>
              </a:cxnLst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 cap="flat" cmpd="sng">
              <a:solidFill>
                <a:srgbClr val="D7D7D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5" name="未知"/>
            <p:cNvSpPr/>
            <p:nvPr/>
          </p:nvSpPr>
          <p:spPr>
            <a:xfrm>
              <a:off x="1355" y="197"/>
              <a:ext cx="100" cy="228"/>
            </a:xfrm>
            <a:custGeom>
              <a:avLst/>
              <a:gdLst/>
              <a:ahLst/>
              <a:cxnLst>
                <a:cxn ang="0">
                  <a:pos x="53" y="176"/>
                </a:cxn>
                <a:cxn ang="0">
                  <a:pos x="60" y="176"/>
                </a:cxn>
                <a:cxn ang="0">
                  <a:pos x="74" y="169"/>
                </a:cxn>
                <a:cxn ang="0">
                  <a:pos x="87" y="154"/>
                </a:cxn>
                <a:cxn ang="0">
                  <a:pos x="87" y="141"/>
                </a:cxn>
                <a:cxn ang="0">
                  <a:pos x="74" y="143"/>
                </a:cxn>
                <a:cxn ang="0">
                  <a:pos x="60" y="158"/>
                </a:cxn>
                <a:cxn ang="0">
                  <a:pos x="53" y="118"/>
                </a:cxn>
                <a:cxn ang="0">
                  <a:pos x="61" y="116"/>
                </a:cxn>
                <a:cxn ang="0">
                  <a:pos x="78" y="110"/>
                </a:cxn>
                <a:cxn ang="0">
                  <a:pos x="92" y="92"/>
                </a:cxn>
                <a:cxn ang="0">
                  <a:pos x="92" y="77"/>
                </a:cxn>
                <a:cxn ang="0">
                  <a:pos x="81" y="79"/>
                </a:cxn>
                <a:cxn ang="0">
                  <a:pos x="65" y="88"/>
                </a:cxn>
                <a:cxn ang="0">
                  <a:pos x="53" y="115"/>
                </a:cxn>
                <a:cxn ang="0">
                  <a:pos x="56" y="48"/>
                </a:cxn>
                <a:cxn ang="0">
                  <a:pos x="68" y="45"/>
                </a:cxn>
                <a:cxn ang="0">
                  <a:pos x="85" y="37"/>
                </a:cxn>
                <a:cxn ang="0">
                  <a:pos x="97" y="17"/>
                </a:cxn>
                <a:cxn ang="0">
                  <a:pos x="97" y="0"/>
                </a:cxn>
                <a:cxn ang="0">
                  <a:pos x="84" y="3"/>
                </a:cxn>
                <a:cxn ang="0">
                  <a:pos x="65" y="14"/>
                </a:cxn>
                <a:cxn ang="0">
                  <a:pos x="50" y="45"/>
                </a:cxn>
                <a:cxn ang="0">
                  <a:pos x="47" y="35"/>
                </a:cxn>
                <a:cxn ang="0">
                  <a:pos x="38" y="18"/>
                </a:cxn>
                <a:cxn ang="0">
                  <a:pos x="16" y="3"/>
                </a:cxn>
                <a:cxn ang="0">
                  <a:pos x="2" y="3"/>
                </a:cxn>
                <a:cxn ang="0">
                  <a:pos x="6" y="19"/>
                </a:cxn>
                <a:cxn ang="0">
                  <a:pos x="19" y="38"/>
                </a:cxn>
                <a:cxn ang="0">
                  <a:pos x="47" y="48"/>
                </a:cxn>
                <a:cxn ang="0">
                  <a:pos x="47" y="132"/>
                </a:cxn>
                <a:cxn ang="0">
                  <a:pos x="42" y="118"/>
                </a:cxn>
                <a:cxn ang="0">
                  <a:pos x="26" y="103"/>
                </a:cxn>
                <a:cxn ang="0">
                  <a:pos x="12" y="103"/>
                </a:cxn>
                <a:cxn ang="0">
                  <a:pos x="16" y="116"/>
                </a:cxn>
                <a:cxn ang="0">
                  <a:pos x="26" y="132"/>
                </a:cxn>
                <a:cxn ang="0">
                  <a:pos x="47" y="141"/>
                </a:cxn>
                <a:cxn ang="0">
                  <a:pos x="53" y="228"/>
                </a:cxn>
              </a:cxnLst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 cap="flat" cmpd="sng">
              <a:solidFill>
                <a:srgbClr val="D7D7D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6" name="未知"/>
            <p:cNvSpPr/>
            <p:nvPr/>
          </p:nvSpPr>
          <p:spPr>
            <a:xfrm>
              <a:off x="707" y="23"/>
              <a:ext cx="175" cy="402"/>
            </a:xfrm>
            <a:custGeom>
              <a:avLst/>
              <a:gdLst/>
              <a:ahLst/>
              <a:cxnLst>
                <a:cxn ang="0">
                  <a:pos x="93" y="309"/>
                </a:cxn>
                <a:cxn ang="0">
                  <a:pos x="101" y="309"/>
                </a:cxn>
                <a:cxn ang="0">
                  <a:pos x="118" y="304"/>
                </a:cxn>
                <a:cxn ang="0">
                  <a:pos x="138" y="292"/>
                </a:cxn>
                <a:cxn ang="0">
                  <a:pos x="152" y="266"/>
                </a:cxn>
                <a:cxn ang="0">
                  <a:pos x="152" y="247"/>
                </a:cxn>
                <a:cxn ang="0">
                  <a:pos x="138" y="250"/>
                </a:cxn>
                <a:cxn ang="0">
                  <a:pos x="120" y="259"/>
                </a:cxn>
                <a:cxn ang="0">
                  <a:pos x="99" y="285"/>
                </a:cxn>
                <a:cxn ang="0">
                  <a:pos x="93" y="207"/>
                </a:cxn>
                <a:cxn ang="0">
                  <a:pos x="102" y="205"/>
                </a:cxn>
                <a:cxn ang="0">
                  <a:pos x="122" y="200"/>
                </a:cxn>
                <a:cxn ang="0">
                  <a:pos x="147" y="185"/>
                </a:cxn>
                <a:cxn ang="0">
                  <a:pos x="163" y="155"/>
                </a:cxn>
                <a:cxn ang="0">
                  <a:pos x="163" y="134"/>
                </a:cxn>
                <a:cxn ang="0">
                  <a:pos x="149" y="135"/>
                </a:cxn>
                <a:cxn ang="0">
                  <a:pos x="129" y="142"/>
                </a:cxn>
                <a:cxn ang="0">
                  <a:pos x="107" y="162"/>
                </a:cxn>
                <a:cxn ang="0">
                  <a:pos x="93" y="201"/>
                </a:cxn>
                <a:cxn ang="0">
                  <a:pos x="95" y="83"/>
                </a:cxn>
                <a:cxn ang="0">
                  <a:pos x="110" y="81"/>
                </a:cxn>
                <a:cxn ang="0">
                  <a:pos x="134" y="73"/>
                </a:cxn>
                <a:cxn ang="0">
                  <a:pos x="157" y="54"/>
                </a:cxn>
                <a:cxn ang="0">
                  <a:pos x="174" y="23"/>
                </a:cxn>
                <a:cxn ang="0">
                  <a:pos x="174" y="0"/>
                </a:cxn>
                <a:cxn ang="0">
                  <a:pos x="157" y="2"/>
                </a:cxn>
                <a:cxn ang="0">
                  <a:pos x="133" y="10"/>
                </a:cxn>
                <a:cxn ang="0">
                  <a:pos x="107" y="33"/>
                </a:cxn>
                <a:cxn ang="0">
                  <a:pos x="87" y="77"/>
                </a:cxn>
                <a:cxn ang="0">
                  <a:pos x="85" y="68"/>
                </a:cxn>
                <a:cxn ang="0">
                  <a:pos x="75" y="46"/>
                </a:cxn>
                <a:cxn ang="0">
                  <a:pos x="55" y="21"/>
                </a:cxn>
                <a:cxn ang="0">
                  <a:pos x="22" y="3"/>
                </a:cxn>
                <a:cxn ang="0">
                  <a:pos x="1" y="3"/>
                </a:cxn>
                <a:cxn ang="0">
                  <a:pos x="4" y="18"/>
                </a:cxn>
                <a:cxn ang="0">
                  <a:pos x="12" y="42"/>
                </a:cxn>
                <a:cxn ang="0">
                  <a:pos x="31" y="65"/>
                </a:cxn>
                <a:cxn ang="0">
                  <a:pos x="62" y="81"/>
                </a:cxn>
                <a:cxn ang="0">
                  <a:pos x="82" y="238"/>
                </a:cxn>
                <a:cxn ang="0">
                  <a:pos x="80" y="228"/>
                </a:cxn>
                <a:cxn ang="0">
                  <a:pos x="72" y="207"/>
                </a:cxn>
                <a:cxn ang="0">
                  <a:pos x="55" y="185"/>
                </a:cxn>
                <a:cxn ang="0">
                  <a:pos x="21" y="176"/>
                </a:cxn>
                <a:cxn ang="0">
                  <a:pos x="22" y="185"/>
                </a:cxn>
                <a:cxn ang="0">
                  <a:pos x="28" y="205"/>
                </a:cxn>
                <a:cxn ang="0">
                  <a:pos x="41" y="230"/>
                </a:cxn>
                <a:cxn ang="0">
                  <a:pos x="66" y="246"/>
                </a:cxn>
                <a:cxn ang="0">
                  <a:pos x="82" y="402"/>
                </a:cxn>
              </a:cxnLst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 cap="flat" cmpd="sng">
              <a:solidFill>
                <a:srgbClr val="D7D7D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7" name="未知"/>
            <p:cNvSpPr/>
            <p:nvPr/>
          </p:nvSpPr>
          <p:spPr>
            <a:xfrm>
              <a:off x="595" y="52"/>
              <a:ext cx="97" cy="373"/>
            </a:xfrm>
            <a:custGeom>
              <a:avLst/>
              <a:gdLst/>
              <a:ahLst/>
              <a:cxnLst>
                <a:cxn ang="0">
                  <a:pos x="52" y="237"/>
                </a:cxn>
                <a:cxn ang="0">
                  <a:pos x="59" y="237"/>
                </a:cxn>
                <a:cxn ang="0">
                  <a:pos x="74" y="232"/>
                </a:cxn>
                <a:cxn ang="0">
                  <a:pos x="90" y="218"/>
                </a:cxn>
                <a:cxn ang="0">
                  <a:pos x="97" y="193"/>
                </a:cxn>
                <a:cxn ang="0">
                  <a:pos x="89" y="193"/>
                </a:cxn>
                <a:cxn ang="0">
                  <a:pos x="71" y="197"/>
                </a:cxn>
                <a:cxn ang="0">
                  <a:pos x="56" y="215"/>
                </a:cxn>
                <a:cxn ang="0">
                  <a:pos x="52" y="147"/>
                </a:cxn>
                <a:cxn ang="0">
                  <a:pos x="59" y="147"/>
                </a:cxn>
                <a:cxn ang="0">
                  <a:pos x="74" y="141"/>
                </a:cxn>
                <a:cxn ang="0">
                  <a:pos x="90" y="128"/>
                </a:cxn>
                <a:cxn ang="0">
                  <a:pos x="97" y="102"/>
                </a:cxn>
                <a:cxn ang="0">
                  <a:pos x="89" y="102"/>
                </a:cxn>
                <a:cxn ang="0">
                  <a:pos x="71" y="109"/>
                </a:cxn>
                <a:cxn ang="0">
                  <a:pos x="56" y="126"/>
                </a:cxn>
                <a:cxn ang="0">
                  <a:pos x="52" y="46"/>
                </a:cxn>
                <a:cxn ang="0">
                  <a:pos x="51" y="37"/>
                </a:cxn>
                <a:cxn ang="0">
                  <a:pos x="45" y="23"/>
                </a:cxn>
                <a:cxn ang="0">
                  <a:pos x="32" y="6"/>
                </a:cxn>
                <a:cxn ang="0">
                  <a:pos x="6" y="0"/>
                </a:cxn>
                <a:cxn ang="0">
                  <a:pos x="8" y="9"/>
                </a:cxn>
                <a:cxn ang="0">
                  <a:pos x="16" y="27"/>
                </a:cxn>
                <a:cxn ang="0">
                  <a:pos x="33" y="43"/>
                </a:cxn>
                <a:cxn ang="0">
                  <a:pos x="45" y="113"/>
                </a:cxn>
                <a:cxn ang="0">
                  <a:pos x="45" y="106"/>
                </a:cxn>
                <a:cxn ang="0">
                  <a:pos x="40" y="90"/>
                </a:cxn>
                <a:cxn ang="0">
                  <a:pos x="27" y="75"/>
                </a:cxn>
                <a:cxn ang="0">
                  <a:pos x="1" y="67"/>
                </a:cxn>
                <a:cxn ang="0">
                  <a:pos x="0" y="75"/>
                </a:cxn>
                <a:cxn ang="0">
                  <a:pos x="2" y="91"/>
                </a:cxn>
                <a:cxn ang="0">
                  <a:pos x="14" y="109"/>
                </a:cxn>
                <a:cxn ang="0">
                  <a:pos x="45" y="118"/>
                </a:cxn>
                <a:cxn ang="0">
                  <a:pos x="45" y="207"/>
                </a:cxn>
                <a:cxn ang="0">
                  <a:pos x="43" y="195"/>
                </a:cxn>
                <a:cxn ang="0">
                  <a:pos x="33" y="182"/>
                </a:cxn>
                <a:cxn ang="0">
                  <a:pos x="12" y="175"/>
                </a:cxn>
                <a:cxn ang="0">
                  <a:pos x="10" y="182"/>
                </a:cxn>
                <a:cxn ang="0">
                  <a:pos x="13" y="197"/>
                </a:cxn>
                <a:cxn ang="0">
                  <a:pos x="29" y="211"/>
                </a:cxn>
                <a:cxn ang="0">
                  <a:pos x="45" y="373"/>
                </a:cxn>
              </a:cxnLst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 cap="flat" cmpd="sng">
              <a:solidFill>
                <a:srgbClr val="D7D7D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8" name="未知"/>
            <p:cNvSpPr/>
            <p:nvPr/>
          </p:nvSpPr>
          <p:spPr>
            <a:xfrm>
              <a:off x="1142" y="52"/>
              <a:ext cx="97" cy="373"/>
            </a:xfrm>
            <a:custGeom>
              <a:avLst/>
              <a:gdLst/>
              <a:ahLst/>
              <a:cxnLst>
                <a:cxn ang="0">
                  <a:pos x="51" y="237"/>
                </a:cxn>
                <a:cxn ang="0">
                  <a:pos x="60" y="237"/>
                </a:cxn>
                <a:cxn ang="0">
                  <a:pos x="74" y="232"/>
                </a:cxn>
                <a:cxn ang="0">
                  <a:pos x="91" y="218"/>
                </a:cxn>
                <a:cxn ang="0">
                  <a:pos x="97" y="193"/>
                </a:cxn>
                <a:cxn ang="0">
                  <a:pos x="89" y="193"/>
                </a:cxn>
                <a:cxn ang="0">
                  <a:pos x="72" y="197"/>
                </a:cxn>
                <a:cxn ang="0">
                  <a:pos x="55" y="215"/>
                </a:cxn>
                <a:cxn ang="0">
                  <a:pos x="51" y="147"/>
                </a:cxn>
                <a:cxn ang="0">
                  <a:pos x="60" y="147"/>
                </a:cxn>
                <a:cxn ang="0">
                  <a:pos x="74" y="141"/>
                </a:cxn>
                <a:cxn ang="0">
                  <a:pos x="91" y="128"/>
                </a:cxn>
                <a:cxn ang="0">
                  <a:pos x="97" y="102"/>
                </a:cxn>
                <a:cxn ang="0">
                  <a:pos x="89" y="102"/>
                </a:cxn>
                <a:cxn ang="0">
                  <a:pos x="72" y="109"/>
                </a:cxn>
                <a:cxn ang="0">
                  <a:pos x="55" y="126"/>
                </a:cxn>
                <a:cxn ang="0">
                  <a:pos x="51" y="46"/>
                </a:cxn>
                <a:cxn ang="0">
                  <a:pos x="51" y="37"/>
                </a:cxn>
                <a:cxn ang="0">
                  <a:pos x="46" y="23"/>
                </a:cxn>
                <a:cxn ang="0">
                  <a:pos x="33" y="6"/>
                </a:cxn>
                <a:cxn ang="0">
                  <a:pos x="7" y="0"/>
                </a:cxn>
                <a:cxn ang="0">
                  <a:pos x="8" y="9"/>
                </a:cxn>
                <a:cxn ang="0">
                  <a:pos x="16" y="27"/>
                </a:cxn>
                <a:cxn ang="0">
                  <a:pos x="34" y="43"/>
                </a:cxn>
                <a:cxn ang="0">
                  <a:pos x="46" y="113"/>
                </a:cxn>
                <a:cxn ang="0">
                  <a:pos x="46" y="106"/>
                </a:cxn>
                <a:cxn ang="0">
                  <a:pos x="41" y="90"/>
                </a:cxn>
                <a:cxn ang="0">
                  <a:pos x="27" y="75"/>
                </a:cxn>
                <a:cxn ang="0">
                  <a:pos x="0" y="67"/>
                </a:cxn>
                <a:cxn ang="0">
                  <a:pos x="0" y="75"/>
                </a:cxn>
                <a:cxn ang="0">
                  <a:pos x="3" y="91"/>
                </a:cxn>
                <a:cxn ang="0">
                  <a:pos x="15" y="109"/>
                </a:cxn>
                <a:cxn ang="0">
                  <a:pos x="46" y="118"/>
                </a:cxn>
                <a:cxn ang="0">
                  <a:pos x="46" y="207"/>
                </a:cxn>
                <a:cxn ang="0">
                  <a:pos x="43" y="195"/>
                </a:cxn>
                <a:cxn ang="0">
                  <a:pos x="34" y="182"/>
                </a:cxn>
                <a:cxn ang="0">
                  <a:pos x="12" y="175"/>
                </a:cxn>
                <a:cxn ang="0">
                  <a:pos x="11" y="182"/>
                </a:cxn>
                <a:cxn ang="0">
                  <a:pos x="14" y="197"/>
                </a:cxn>
                <a:cxn ang="0">
                  <a:pos x="30" y="211"/>
                </a:cxn>
                <a:cxn ang="0">
                  <a:pos x="46" y="373"/>
                </a:cxn>
              </a:cxnLst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 cap="flat" cmpd="sng">
              <a:solidFill>
                <a:srgbClr val="D7D7D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119" name="未知" descr="Dark upward diagonal"/>
          <p:cNvSpPr/>
          <p:nvPr/>
        </p:nvSpPr>
        <p:spPr>
          <a:xfrm>
            <a:off x="114300" y="76200"/>
            <a:ext cx="11938000" cy="498475"/>
          </a:xfrm>
          <a:custGeom>
            <a:avLst/>
            <a:gdLst/>
            <a:ahLst/>
            <a:cxnLst>
              <a:cxn ang="0">
                <a:pos x="0" y="1582"/>
              </a:cxn>
              <a:cxn ang="0">
                <a:pos x="11707895" y="0"/>
              </a:cxn>
              <a:cxn ang="0">
                <a:pos x="11938000" y="132927"/>
              </a:cxn>
              <a:cxn ang="0">
                <a:pos x="11925334" y="498475"/>
              </a:cxn>
              <a:cxn ang="0">
                <a:pos x="2111" y="496893"/>
              </a:cxn>
              <a:cxn ang="0">
                <a:pos x="0" y="1582"/>
              </a:cxn>
            </a:cxnLst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blipFill rotWithShape="0">
            <a:blip r:embed="rId2">
              <a:alphaModFix amt="77000"/>
            </a:blip>
          </a:blip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4" name="Rectangle 24"/>
          <p:cNvSpPr>
            <a:spLocks noChangeArrowheads="1"/>
          </p:cNvSpPr>
          <p:nvPr/>
        </p:nvSpPr>
        <p:spPr bwMode="auto">
          <a:xfrm>
            <a:off x="152400" y="6592888"/>
            <a:ext cx="118776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21" name="Group 25"/>
          <p:cNvGrpSpPr/>
          <p:nvPr/>
        </p:nvGrpSpPr>
        <p:grpSpPr>
          <a:xfrm>
            <a:off x="0" y="836613"/>
            <a:ext cx="11944350" cy="1128712"/>
            <a:chOff x="0" y="0"/>
            <a:chExt cx="5658" cy="713"/>
          </a:xfrm>
        </p:grpSpPr>
        <p:sp>
          <p:nvSpPr>
            <p:cNvPr id="4122" name="未知"/>
            <p:cNvSpPr/>
            <p:nvPr userDrawn="1"/>
          </p:nvSpPr>
          <p:spPr>
            <a:xfrm>
              <a:off x="0" y="198"/>
              <a:ext cx="5658" cy="5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58" y="0"/>
                </a:cxn>
                <a:cxn ang="0">
                  <a:pos x="5658" y="272"/>
                </a:cxn>
                <a:cxn ang="0">
                  <a:pos x="5658" y="394"/>
                </a:cxn>
                <a:cxn ang="0">
                  <a:pos x="1571" y="387"/>
                </a:cxn>
                <a:cxn ang="0">
                  <a:pos x="1338" y="510"/>
                </a:cxn>
                <a:cxn ang="0">
                  <a:pos x="0" y="515"/>
                </a:cxn>
                <a:cxn ang="0">
                  <a:pos x="0" y="0"/>
                </a:cxn>
              </a:cxnLst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3" name="未知"/>
            <p:cNvSpPr/>
            <p:nvPr userDrawn="1"/>
          </p:nvSpPr>
          <p:spPr>
            <a:xfrm>
              <a:off x="0" y="0"/>
              <a:ext cx="5658" cy="65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5657" y="0"/>
                </a:cxn>
                <a:cxn ang="0">
                  <a:pos x="5658" y="534"/>
                </a:cxn>
                <a:cxn ang="0">
                  <a:pos x="1553" y="528"/>
                </a:cxn>
                <a:cxn ang="0">
                  <a:pos x="1317" y="651"/>
                </a:cxn>
                <a:cxn ang="0">
                  <a:pos x="0" y="655"/>
                </a:cxn>
                <a:cxn ang="0">
                  <a:pos x="1" y="0"/>
                </a:cxn>
              </a:cxnLst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4" name="未知"/>
            <p:cNvSpPr/>
            <p:nvPr userDrawn="1"/>
          </p:nvSpPr>
          <p:spPr>
            <a:xfrm>
              <a:off x="0" y="524"/>
              <a:ext cx="1496" cy="98"/>
            </a:xfrm>
            <a:custGeom>
              <a:avLst/>
              <a:gdLst/>
              <a:ahLst/>
              <a:cxnLst>
                <a:cxn ang="0">
                  <a:pos x="1496" y="1"/>
                </a:cxn>
                <a:cxn ang="0">
                  <a:pos x="1310" y="98"/>
                </a:cxn>
                <a:cxn ang="0">
                  <a:pos x="0" y="96"/>
                </a:cxn>
                <a:cxn ang="0">
                  <a:pos x="0" y="43"/>
                </a:cxn>
                <a:cxn ang="0">
                  <a:pos x="1111" y="44"/>
                </a:cxn>
                <a:cxn ang="0">
                  <a:pos x="1186" y="0"/>
                </a:cxn>
                <a:cxn ang="0">
                  <a:pos x="1496" y="1"/>
                </a:cxn>
              </a:cxnLst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29803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114300" y="608013"/>
            <a:ext cx="11944350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Rectangle 33"/>
          <p:cNvSpPr>
            <a:spLocks noChangeArrowheads="1"/>
          </p:cNvSpPr>
          <p:nvPr/>
        </p:nvSpPr>
        <p:spPr bwMode="auto">
          <a:xfrm>
            <a:off x="5067300" y="912813"/>
            <a:ext cx="985838" cy="741363"/>
          </a:xfrm>
          <a:prstGeom prst="rect">
            <a:avLst/>
          </a:prstGeom>
          <a:solidFill>
            <a:srgbClr val="D7D7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Rectangle 34"/>
          <p:cNvSpPr>
            <a:spLocks noChangeArrowheads="1"/>
          </p:cNvSpPr>
          <p:nvPr/>
        </p:nvSpPr>
        <p:spPr bwMode="auto">
          <a:xfrm>
            <a:off x="1925638" y="912813"/>
            <a:ext cx="987425" cy="7397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Rectangle 35"/>
          <p:cNvSpPr>
            <a:spLocks noChangeArrowheads="1"/>
          </p:cNvSpPr>
          <p:nvPr/>
        </p:nvSpPr>
        <p:spPr bwMode="auto">
          <a:xfrm>
            <a:off x="8412163" y="912813"/>
            <a:ext cx="985838" cy="739775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Rectangle 36"/>
          <p:cNvSpPr>
            <a:spLocks noChangeArrowheads="1"/>
          </p:cNvSpPr>
          <p:nvPr/>
        </p:nvSpPr>
        <p:spPr bwMode="auto">
          <a:xfrm>
            <a:off x="911225" y="5014913"/>
            <a:ext cx="985838" cy="74295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30" name="Group 37"/>
          <p:cNvGrpSpPr/>
          <p:nvPr userDrawn="1"/>
        </p:nvGrpSpPr>
        <p:grpSpPr>
          <a:xfrm>
            <a:off x="149225" y="5940425"/>
            <a:ext cx="11884025" cy="628650"/>
            <a:chOff x="0" y="0"/>
            <a:chExt cx="5629" cy="398"/>
          </a:xfrm>
        </p:grpSpPr>
        <p:sp>
          <p:nvSpPr>
            <p:cNvPr id="4131" name="未知"/>
            <p:cNvSpPr/>
            <p:nvPr userDrawn="1"/>
          </p:nvSpPr>
          <p:spPr>
            <a:xfrm>
              <a:off x="0" y="0"/>
              <a:ext cx="5626" cy="349"/>
            </a:xfrm>
            <a:custGeom>
              <a:avLst/>
              <a:gdLst/>
              <a:ahLst/>
              <a:cxnLst>
                <a:cxn ang="0">
                  <a:pos x="5626" y="349"/>
                </a:cxn>
                <a:cxn ang="0">
                  <a:pos x="0" y="349"/>
                </a:cxn>
                <a:cxn ang="0">
                  <a:pos x="0" y="187"/>
                </a:cxn>
                <a:cxn ang="0">
                  <a:pos x="0" y="114"/>
                </a:cxn>
                <a:cxn ang="0">
                  <a:pos x="4064" y="118"/>
                </a:cxn>
                <a:cxn ang="0">
                  <a:pos x="4329" y="0"/>
                </a:cxn>
                <a:cxn ang="0">
                  <a:pos x="5623" y="0"/>
                </a:cxn>
                <a:cxn ang="0">
                  <a:pos x="5626" y="349"/>
                </a:cxn>
              </a:cxnLst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32" name="未知"/>
            <p:cNvSpPr/>
            <p:nvPr userDrawn="1"/>
          </p:nvSpPr>
          <p:spPr>
            <a:xfrm>
              <a:off x="0" y="49"/>
              <a:ext cx="5626" cy="349"/>
            </a:xfrm>
            <a:custGeom>
              <a:avLst/>
              <a:gdLst/>
              <a:ahLst/>
              <a:cxnLst>
                <a:cxn ang="0">
                  <a:pos x="5626" y="349"/>
                </a:cxn>
                <a:cxn ang="0">
                  <a:pos x="0" y="349"/>
                </a:cxn>
                <a:cxn ang="0">
                  <a:pos x="0" y="187"/>
                </a:cxn>
                <a:cxn ang="0">
                  <a:pos x="0" y="114"/>
                </a:cxn>
                <a:cxn ang="0">
                  <a:pos x="4082" y="118"/>
                </a:cxn>
                <a:cxn ang="0">
                  <a:pos x="4345" y="0"/>
                </a:cxn>
                <a:cxn ang="0">
                  <a:pos x="5623" y="6"/>
                </a:cxn>
                <a:cxn ang="0">
                  <a:pos x="5626" y="349"/>
                </a:cxn>
              </a:cxnLst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33" name="未知"/>
            <p:cNvSpPr/>
            <p:nvPr userDrawn="1"/>
          </p:nvSpPr>
          <p:spPr>
            <a:xfrm>
              <a:off x="4138" y="82"/>
              <a:ext cx="1491" cy="88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223" y="0"/>
                </a:cxn>
                <a:cxn ang="0">
                  <a:pos x="1491" y="0"/>
                </a:cxn>
                <a:cxn ang="0">
                  <a:pos x="1488" y="60"/>
                </a:cxn>
                <a:cxn ang="0">
                  <a:pos x="383" y="59"/>
                </a:cxn>
                <a:cxn ang="0">
                  <a:pos x="273" y="88"/>
                </a:cxn>
                <a:cxn ang="0">
                  <a:pos x="0" y="84"/>
                </a:cxn>
              </a:cxnLst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29803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pic>
        <p:nvPicPr>
          <p:cNvPr id="4134" name="Picture 9" descr="4345379392_4358ef91b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3200" y="912813"/>
            <a:ext cx="1116013" cy="730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35" name="Picture 7" descr="an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89725" y="912813"/>
            <a:ext cx="1114425" cy="758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36" name="Picture 43" descr="20110117_153331_13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444875" y="912813"/>
            <a:ext cx="1114425" cy="7508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37" name="Picture 44" descr="2011051104304735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929813" y="912813"/>
            <a:ext cx="1116012" cy="758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2" name="Rectangle 45"/>
          <p:cNvSpPr>
            <a:spLocks noChangeArrowheads="1"/>
          </p:cNvSpPr>
          <p:nvPr/>
        </p:nvSpPr>
        <p:spPr bwMode="auto">
          <a:xfrm>
            <a:off x="404813" y="2813050"/>
            <a:ext cx="985838" cy="741363"/>
          </a:xfrm>
          <a:prstGeom prst="rect">
            <a:avLst/>
          </a:prstGeom>
          <a:solidFill>
            <a:srgbClr val="D7D7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139" name="Picture 46" descr="ba4753e538862d00437a8289de0ba22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824038" y="3800475"/>
            <a:ext cx="1012825" cy="739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04" name="Rectangle 32"/>
          <p:cNvSpPr>
            <a:spLocks noGrp="1" noChangeArrowheads="1"/>
          </p:cNvSpPr>
          <p:nvPr>
            <p:ph type="ctrTitle"/>
          </p:nvPr>
        </p:nvSpPr>
        <p:spPr>
          <a:xfrm>
            <a:off x="3748760" y="2813051"/>
            <a:ext cx="8006219" cy="1465263"/>
          </a:xfrm>
        </p:spPr>
        <p:txBody>
          <a:bodyPr/>
          <a:lstStyle>
            <a:lvl1pPr algn="r">
              <a:defRPr sz="4600">
                <a:solidFill>
                  <a:srgbClr val="000000"/>
                </a:solidFill>
              </a:defRPr>
            </a:lvl1pPr>
          </a:lstStyle>
          <a:p>
            <a:pPr lvl="0" fontAlgn="base"/>
            <a:r>
              <a:rPr lang="zh-CN" altLang="en-US" strike="noStrike" noProof="0"/>
              <a:t>单击此处编辑母版标题样式</a:t>
            </a:r>
            <a:endParaRPr lang="zh-CN" altLang="en-US" strike="noStrike" noProof="0"/>
          </a:p>
        </p:txBody>
      </p:sp>
      <p:sp>
        <p:nvSpPr>
          <p:cNvPr id="54" name="Rectangle 30"/>
          <p:cNvSpPr>
            <a:spLocks noGrp="1" noChangeArrowheads="1"/>
          </p:cNvSpPr>
          <p:nvPr>
            <p:ph type="dt" sz="half" idx="2"/>
          </p:nvPr>
        </p:nvSpPr>
        <p:spPr>
          <a:xfrm>
            <a:off x="307975" y="6429375"/>
            <a:ext cx="2932113" cy="317500"/>
          </a:xfrm>
          <a:prstGeom prst="rect">
            <a:avLst/>
          </a:prstGeom>
        </p:spPr>
        <p:txBody>
          <a:bodyPr/>
          <a:lstStyle>
            <a:lvl1pPr eaLnBrk="0" hangingPunct="0"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263FDB-640A-4E19-A944-54EF9AF2AD1B}" type="datetime1"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Rectangle 31"/>
          <p:cNvSpPr>
            <a:spLocks noGrp="1" noChangeArrowheads="1"/>
          </p:cNvSpPr>
          <p:nvPr>
            <p:ph type="ftr" sz="quarter" idx="3"/>
          </p:nvPr>
        </p:nvSpPr>
        <p:spPr>
          <a:xfrm>
            <a:off x="3424238" y="6429375"/>
            <a:ext cx="3976688" cy="317500"/>
          </a:xfrm>
          <a:prstGeom prst="rect">
            <a:avLst/>
          </a:prstGeom>
        </p:spPr>
        <p:txBody>
          <a:bodyPr/>
          <a:lstStyle>
            <a:lvl1pPr eaLnBrk="0" hangingPunct="0"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0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325" y="5092700"/>
            <a:ext cx="3576638" cy="1495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4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77238" y="5076825"/>
            <a:ext cx="3783012" cy="1495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541" y="1704975"/>
            <a:ext cx="10488505" cy="2846388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9541" y="4578351"/>
            <a:ext cx="10488505" cy="14954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8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77238" y="5076825"/>
            <a:ext cx="3783012" cy="1495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7668" y="1409701"/>
            <a:ext cx="5369845" cy="472281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0148" y="1409701"/>
            <a:ext cx="5371956" cy="472281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77238" y="5076825"/>
            <a:ext cx="3783012" cy="1495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984" y="363539"/>
            <a:ext cx="10488505" cy="1322387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7984" y="1676400"/>
            <a:ext cx="5143990" cy="8223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7984" y="2498726"/>
            <a:ext cx="5143990" cy="36750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57170" y="1676400"/>
            <a:ext cx="5169319" cy="8223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57170" y="2498726"/>
            <a:ext cx="5169319" cy="36750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6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77238" y="5076825"/>
            <a:ext cx="3783012" cy="1495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0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77238" y="5076825"/>
            <a:ext cx="3783012" cy="1495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4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77238" y="5076825"/>
            <a:ext cx="3783012" cy="1495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984" y="455614"/>
            <a:ext cx="3921844" cy="1597025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9321" y="984251"/>
            <a:ext cx="6157168" cy="48625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7984" y="2052638"/>
            <a:ext cx="3921844" cy="38020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5872" y="363539"/>
            <a:ext cx="10488506" cy="1322387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872" y="1820864"/>
            <a:ext cx="10488506" cy="434022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8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77238" y="5076825"/>
            <a:ext cx="3783012" cy="1495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984" y="455614"/>
            <a:ext cx="3921844" cy="1597025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69321" y="984251"/>
            <a:ext cx="6157168" cy="4862513"/>
          </a:xfrm>
        </p:spPr>
        <p:txBody>
          <a:bodyPr vert="horz" wrap="square" lIns="88486" tIns="44243" rIns="88486" bIns="44243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8845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7984" y="2052638"/>
            <a:ext cx="3921844" cy="38020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2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77238" y="5076825"/>
            <a:ext cx="3783012" cy="1495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6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77238" y="5076825"/>
            <a:ext cx="3783012" cy="1495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99082" y="238125"/>
            <a:ext cx="2763022" cy="589438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7907" y="238125"/>
            <a:ext cx="8088539" cy="589438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33375" y="493713"/>
            <a:ext cx="0" cy="5873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2"/>
          <p:cNvCxnSpPr/>
          <p:nvPr/>
        </p:nvCxnSpPr>
        <p:spPr>
          <a:xfrm>
            <a:off x="4719638" y="1100138"/>
            <a:ext cx="7426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2471" y="1280848"/>
            <a:ext cx="11442989" cy="4926687"/>
          </a:xfrm>
          <a:prstGeom prst="rect">
            <a:avLst/>
          </a:prstGeom>
        </p:spPr>
        <p:txBody>
          <a:bodyPr/>
          <a:lstStyle>
            <a:lvl1pPr marL="227965" indent="-22796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 b="1" baseline="0">
                <a:latin typeface="Fira Code Retina" pitchFamily="49" charset="0"/>
              </a:defRPr>
            </a:lvl1pPr>
            <a:lvl2pPr marL="683895" indent="-22796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u"/>
              <a:defRPr baseline="0">
                <a:latin typeface="Fira Code Retina" pitchFamily="49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baseline="0">
                <a:latin typeface="Fira Code Retina" pitchFamily="49" charset="0"/>
              </a:defRPr>
            </a:lvl3pPr>
            <a:lvl4pPr>
              <a:defRPr baseline="0">
                <a:latin typeface="Fira Code Retina" pitchFamily="49" charset="0"/>
              </a:defRPr>
            </a:lvl4pPr>
            <a:lvl5pPr>
              <a:defRPr baseline="0">
                <a:latin typeface="Fira Code Retina" pitchFamily="49" charset="0"/>
              </a:defRPr>
            </a:lvl5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15" name="内容占位符 4"/>
          <p:cNvSpPr>
            <a:spLocks noGrp="1"/>
          </p:cNvSpPr>
          <p:nvPr>
            <p:ph sz="quarter" idx="14" hasCustomPrompt="1"/>
          </p:nvPr>
        </p:nvSpPr>
        <p:spPr>
          <a:xfrm>
            <a:off x="698200" y="534094"/>
            <a:ext cx="10049350" cy="5132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795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5930" indent="0">
              <a:buNone/>
              <a:defRPr/>
            </a:lvl2pPr>
          </a:lstStyle>
          <a:p>
            <a:pPr lvl="0" fontAlgn="base"/>
            <a:r>
              <a:rPr lang="zh-CN" altLang="en-US" sz="2795" strike="noStrike" noProof="1"/>
              <a:t>编辑母版文本样式</a:t>
            </a:r>
            <a:endParaRPr lang="zh-CN" altLang="en-US" strike="noStrike" noProof="1"/>
          </a:p>
        </p:txBody>
      </p:sp>
      <p:sp>
        <p:nvSpPr>
          <p:cNvPr id="24" name="内容占位符 4"/>
          <p:cNvSpPr>
            <a:spLocks noGrp="1"/>
          </p:cNvSpPr>
          <p:nvPr>
            <p:ph sz="quarter" idx="13" hasCustomPrompt="1"/>
          </p:nvPr>
        </p:nvSpPr>
        <p:spPr>
          <a:xfrm>
            <a:off x="300235" y="93802"/>
            <a:ext cx="4290376" cy="3828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95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5930" indent="0">
              <a:buNone/>
              <a:defRPr/>
            </a:lvl2pPr>
          </a:lstStyle>
          <a:p>
            <a:pPr lvl="0" fontAlgn="base"/>
            <a:r>
              <a:rPr lang="zh-CN" altLang="en-US" sz="2395" strike="noStrike" noProof="1"/>
              <a:t>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33375" y="493713"/>
            <a:ext cx="0" cy="5873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2"/>
          <p:cNvCxnSpPr/>
          <p:nvPr/>
        </p:nvCxnSpPr>
        <p:spPr>
          <a:xfrm>
            <a:off x="4719638" y="1100138"/>
            <a:ext cx="7426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2471" y="1280848"/>
            <a:ext cx="11442989" cy="4926687"/>
          </a:xfrm>
          <a:prstGeom prst="rect">
            <a:avLst/>
          </a:prstGeom>
        </p:spPr>
        <p:txBody>
          <a:bodyPr/>
          <a:lstStyle>
            <a:lvl1pPr marL="227965" indent="-22796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 b="1" baseline="0">
                <a:latin typeface="Fira Code Retina" pitchFamily="49" charset="0"/>
              </a:defRPr>
            </a:lvl1pPr>
            <a:lvl2pPr marL="683895" indent="-22796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u"/>
              <a:defRPr baseline="0">
                <a:latin typeface="Fira Code Retina" pitchFamily="49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baseline="0">
                <a:latin typeface="Fira Code Retina" pitchFamily="49" charset="0"/>
              </a:defRPr>
            </a:lvl3pPr>
            <a:lvl4pPr>
              <a:defRPr baseline="0">
                <a:latin typeface="Fira Code Retina" pitchFamily="49" charset="0"/>
              </a:defRPr>
            </a:lvl4pPr>
            <a:lvl5pPr>
              <a:defRPr baseline="0">
                <a:latin typeface="Fira Code Retina" pitchFamily="49" charset="0"/>
              </a:defRPr>
            </a:lvl5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15" name="内容占位符 4"/>
          <p:cNvSpPr>
            <a:spLocks noGrp="1"/>
          </p:cNvSpPr>
          <p:nvPr>
            <p:ph sz="quarter" idx="14" hasCustomPrompt="1"/>
          </p:nvPr>
        </p:nvSpPr>
        <p:spPr>
          <a:xfrm>
            <a:off x="698200" y="534094"/>
            <a:ext cx="10049350" cy="5132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795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5930" indent="0">
              <a:buNone/>
              <a:defRPr/>
            </a:lvl2pPr>
          </a:lstStyle>
          <a:p>
            <a:pPr lvl="0" fontAlgn="base"/>
            <a:r>
              <a:rPr lang="zh-CN" altLang="en-US" sz="2795" strike="noStrike" noProof="1"/>
              <a:t>编辑母版文本样式</a:t>
            </a:r>
            <a:endParaRPr lang="zh-CN" altLang="en-US" strike="noStrike" noProof="1"/>
          </a:p>
        </p:txBody>
      </p:sp>
      <p:sp>
        <p:nvSpPr>
          <p:cNvPr id="24" name="内容占位符 4"/>
          <p:cNvSpPr>
            <a:spLocks noGrp="1"/>
          </p:cNvSpPr>
          <p:nvPr>
            <p:ph sz="quarter" idx="13" hasCustomPrompt="1"/>
          </p:nvPr>
        </p:nvSpPr>
        <p:spPr>
          <a:xfrm>
            <a:off x="300235" y="93802"/>
            <a:ext cx="4290376" cy="3828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95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5930" indent="0">
              <a:buNone/>
              <a:defRPr/>
            </a:lvl2pPr>
          </a:lstStyle>
          <a:p>
            <a:pPr lvl="0" fontAlgn="base"/>
            <a:r>
              <a:rPr lang="zh-CN" altLang="en-US" sz="2395" strike="noStrike" noProof="1"/>
              <a:t>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3"/>
          <p:cNvGrpSpPr/>
          <p:nvPr userDrawn="1"/>
        </p:nvGrpSpPr>
        <p:grpSpPr>
          <a:xfrm>
            <a:off x="1588" y="6019800"/>
            <a:ext cx="12158662" cy="838200"/>
            <a:chOff x="71" y="3751"/>
            <a:chExt cx="5629" cy="398"/>
          </a:xfrm>
        </p:grpSpPr>
        <p:sp>
          <p:nvSpPr>
            <p:cNvPr id="17411" name="Freeform 4"/>
            <p:cNvSpPr/>
            <p:nvPr userDrawn="1"/>
          </p:nvSpPr>
          <p:spPr>
            <a:xfrm>
              <a:off x="71" y="3751"/>
              <a:ext cx="5626" cy="349"/>
            </a:xfrm>
            <a:custGeom>
              <a:avLst/>
              <a:gdLst/>
              <a:ahLst/>
              <a:cxnLst>
                <a:cxn ang="0">
                  <a:pos x="5626" y="349"/>
                </a:cxn>
                <a:cxn ang="0">
                  <a:pos x="0" y="349"/>
                </a:cxn>
                <a:cxn ang="0">
                  <a:pos x="0" y="187"/>
                </a:cxn>
                <a:cxn ang="0">
                  <a:pos x="0" y="114"/>
                </a:cxn>
                <a:cxn ang="0">
                  <a:pos x="4064" y="118"/>
                </a:cxn>
                <a:cxn ang="0">
                  <a:pos x="4329" y="0"/>
                </a:cxn>
                <a:cxn ang="0">
                  <a:pos x="5623" y="0"/>
                </a:cxn>
                <a:cxn ang="0">
                  <a:pos x="5626" y="349"/>
                </a:cxn>
              </a:cxnLst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12" name="Freeform 5"/>
            <p:cNvSpPr/>
            <p:nvPr userDrawn="1"/>
          </p:nvSpPr>
          <p:spPr>
            <a:xfrm>
              <a:off x="71" y="3800"/>
              <a:ext cx="5626" cy="349"/>
            </a:xfrm>
            <a:custGeom>
              <a:avLst/>
              <a:gdLst/>
              <a:ahLst/>
              <a:cxnLst>
                <a:cxn ang="0">
                  <a:pos x="5626" y="349"/>
                </a:cxn>
                <a:cxn ang="0">
                  <a:pos x="0" y="349"/>
                </a:cxn>
                <a:cxn ang="0">
                  <a:pos x="0" y="187"/>
                </a:cxn>
                <a:cxn ang="0">
                  <a:pos x="0" y="114"/>
                </a:cxn>
                <a:cxn ang="0">
                  <a:pos x="4082" y="118"/>
                </a:cxn>
                <a:cxn ang="0">
                  <a:pos x="4345" y="0"/>
                </a:cxn>
                <a:cxn ang="0">
                  <a:pos x="5623" y="6"/>
                </a:cxn>
                <a:cxn ang="0">
                  <a:pos x="5626" y="349"/>
                </a:cxn>
              </a:cxnLst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13" name="Freeform 6"/>
            <p:cNvSpPr/>
            <p:nvPr userDrawn="1"/>
          </p:nvSpPr>
          <p:spPr>
            <a:xfrm>
              <a:off x="4209" y="3833"/>
              <a:ext cx="1491" cy="88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223" y="0"/>
                </a:cxn>
                <a:cxn ang="0">
                  <a:pos x="1491" y="0"/>
                </a:cxn>
                <a:cxn ang="0">
                  <a:pos x="1488" y="60"/>
                </a:cxn>
                <a:cxn ang="0">
                  <a:pos x="383" y="59"/>
                </a:cxn>
                <a:cxn ang="0">
                  <a:pos x="273" y="88"/>
                </a:cxn>
                <a:cxn ang="0">
                  <a:pos x="0" y="84"/>
                </a:cxn>
              </a:cxnLst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7414" name="Freeform 24" descr="Dark upward diagonal"/>
          <p:cNvSpPr/>
          <p:nvPr userDrawn="1"/>
        </p:nvSpPr>
        <p:spPr>
          <a:xfrm>
            <a:off x="0" y="76200"/>
            <a:ext cx="12153900" cy="500063"/>
          </a:xfrm>
          <a:custGeom>
            <a:avLst/>
            <a:gdLst/>
            <a:ahLst/>
            <a:cxnLst>
              <a:cxn ang="0">
                <a:pos x="0" y="1588"/>
              </a:cxn>
              <a:cxn ang="0">
                <a:pos x="11919634" y="0"/>
              </a:cxn>
              <a:cxn ang="0">
                <a:pos x="12153900" y="133350"/>
              </a:cxn>
              <a:cxn ang="0">
                <a:pos x="12141005" y="500063"/>
              </a:cxn>
              <a:cxn ang="0">
                <a:pos x="2149" y="498475"/>
              </a:cxn>
              <a:cxn ang="0">
                <a:pos x="0" y="1588"/>
              </a:cxn>
            </a:cxnLst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blipFill rotWithShape="0">
            <a:blip r:embed="rId2"/>
          </a:blip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17415" name="Group 26"/>
          <p:cNvGrpSpPr/>
          <p:nvPr userDrawn="1"/>
        </p:nvGrpSpPr>
        <p:grpSpPr>
          <a:xfrm>
            <a:off x="0" y="838200"/>
            <a:ext cx="12158663" cy="1131888"/>
            <a:chOff x="54" y="538"/>
            <a:chExt cx="5658" cy="713"/>
          </a:xfrm>
        </p:grpSpPr>
        <p:sp>
          <p:nvSpPr>
            <p:cNvPr id="17416" name="Freeform 27"/>
            <p:cNvSpPr/>
            <p:nvPr userDrawn="1"/>
          </p:nvSpPr>
          <p:spPr>
            <a:xfrm>
              <a:off x="54" y="736"/>
              <a:ext cx="5658" cy="5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58" y="0"/>
                </a:cxn>
                <a:cxn ang="0">
                  <a:pos x="5658" y="272"/>
                </a:cxn>
                <a:cxn ang="0">
                  <a:pos x="5658" y="394"/>
                </a:cxn>
                <a:cxn ang="0">
                  <a:pos x="1571" y="387"/>
                </a:cxn>
                <a:cxn ang="0">
                  <a:pos x="1338" y="510"/>
                </a:cxn>
                <a:cxn ang="0">
                  <a:pos x="0" y="515"/>
                </a:cxn>
                <a:cxn ang="0">
                  <a:pos x="0" y="0"/>
                </a:cxn>
              </a:cxnLst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17" name="Freeform 28"/>
            <p:cNvSpPr/>
            <p:nvPr userDrawn="1"/>
          </p:nvSpPr>
          <p:spPr>
            <a:xfrm>
              <a:off x="54" y="538"/>
              <a:ext cx="5658" cy="65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5657" y="0"/>
                </a:cxn>
                <a:cxn ang="0">
                  <a:pos x="5658" y="534"/>
                </a:cxn>
                <a:cxn ang="0">
                  <a:pos x="1553" y="528"/>
                </a:cxn>
                <a:cxn ang="0">
                  <a:pos x="1317" y="651"/>
                </a:cxn>
                <a:cxn ang="0">
                  <a:pos x="0" y="655"/>
                </a:cxn>
                <a:cxn ang="0">
                  <a:pos x="1" y="0"/>
                </a:cxn>
              </a:cxnLst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18" name="Freeform 29"/>
            <p:cNvSpPr/>
            <p:nvPr userDrawn="1"/>
          </p:nvSpPr>
          <p:spPr>
            <a:xfrm>
              <a:off x="54" y="1062"/>
              <a:ext cx="1496" cy="98"/>
            </a:xfrm>
            <a:custGeom>
              <a:avLst/>
              <a:gdLst/>
              <a:ahLst/>
              <a:cxnLst>
                <a:cxn ang="0">
                  <a:pos x="1496" y="1"/>
                </a:cxn>
                <a:cxn ang="0">
                  <a:pos x="1310" y="98"/>
                </a:cxn>
                <a:cxn ang="0">
                  <a:pos x="0" y="96"/>
                </a:cxn>
                <a:cxn ang="0">
                  <a:pos x="0" y="43"/>
                </a:cxn>
                <a:cxn ang="0">
                  <a:pos x="1111" y="44"/>
                </a:cxn>
                <a:cxn ang="0">
                  <a:pos x="1186" y="0"/>
                </a:cxn>
                <a:cxn ang="0">
                  <a:pos x="1496" y="1"/>
                </a:cxn>
              </a:cxnLst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0" name="Rectangle 30"/>
          <p:cNvSpPr>
            <a:spLocks noChangeArrowheads="1"/>
          </p:cNvSpPr>
          <p:nvPr/>
        </p:nvSpPr>
        <p:spPr bwMode="gray">
          <a:xfrm>
            <a:off x="0" y="609600"/>
            <a:ext cx="12153900" cy="1762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101C56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Rectangle 41"/>
          <p:cNvSpPr>
            <a:spLocks noChangeArrowheads="1"/>
          </p:cNvSpPr>
          <p:nvPr/>
        </p:nvSpPr>
        <p:spPr bwMode="gray">
          <a:xfrm>
            <a:off x="5903913" y="893763"/>
            <a:ext cx="985838" cy="744538"/>
          </a:xfrm>
          <a:prstGeom prst="rect">
            <a:avLst/>
          </a:prstGeom>
          <a:solidFill>
            <a:srgbClr val="D7D7D7">
              <a:alpha val="5215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101C56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Rectangle 43"/>
          <p:cNvSpPr>
            <a:spLocks noChangeArrowheads="1"/>
          </p:cNvSpPr>
          <p:nvPr/>
        </p:nvSpPr>
        <p:spPr bwMode="gray">
          <a:xfrm>
            <a:off x="9245600" y="901700"/>
            <a:ext cx="987425" cy="7429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101C56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7422" name="Picture 7" descr="an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438" y="889000"/>
            <a:ext cx="1114425" cy="762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23" name="Picture 60" descr="2011051104304735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497763" y="889000"/>
            <a:ext cx="1114425" cy="762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24" name="Picture 69" descr="ba4753e538862d00437a8289de0ba22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256088" y="889000"/>
            <a:ext cx="1012825" cy="742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203200" y="6396038"/>
            <a:ext cx="7905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倚 动 实 验 室 ：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http://www.10lab.cn/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7426" name="图片 5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8263" y="941388"/>
            <a:ext cx="3478212" cy="5984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5872" y="363539"/>
            <a:ext cx="10488506" cy="1322387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872" y="1820864"/>
            <a:ext cx="10488506" cy="434022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541" y="1704975"/>
            <a:ext cx="10488505" cy="284638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9541" y="4578351"/>
            <a:ext cx="10488505" cy="1495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5872" y="363539"/>
            <a:ext cx="10488506" cy="1322387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5872" y="1820864"/>
            <a:ext cx="5141879" cy="434022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0387" y="1820864"/>
            <a:ext cx="5143991" cy="434022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984" y="363539"/>
            <a:ext cx="10488505" cy="1322387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7984" y="1676400"/>
            <a:ext cx="5143990" cy="8223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7984" y="2498726"/>
            <a:ext cx="5143990" cy="36750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57170" y="1676400"/>
            <a:ext cx="5169319" cy="8223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57170" y="2498726"/>
            <a:ext cx="5169319" cy="36750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541" y="1704975"/>
            <a:ext cx="10488505" cy="284638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9541" y="4578351"/>
            <a:ext cx="10488505" cy="1495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5872" y="363539"/>
            <a:ext cx="10488506" cy="1322387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984" y="455614"/>
            <a:ext cx="3921844" cy="159702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9321" y="984251"/>
            <a:ext cx="6157168" cy="48625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7984" y="2052638"/>
            <a:ext cx="3921844" cy="38020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984" y="455614"/>
            <a:ext cx="3921844" cy="159702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69321" y="984251"/>
            <a:ext cx="6157168" cy="48625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8845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7984" y="2052638"/>
            <a:ext cx="3921844" cy="38020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5872" y="363539"/>
            <a:ext cx="10488506" cy="1322387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5872" y="1820864"/>
            <a:ext cx="10488506" cy="43402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02780" y="363538"/>
            <a:ext cx="2621599" cy="5797550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5873" y="363538"/>
            <a:ext cx="7664272" cy="579755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5872" y="363539"/>
            <a:ext cx="10488506" cy="1322387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5872" y="1820864"/>
            <a:ext cx="5141879" cy="434022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0387" y="1820864"/>
            <a:ext cx="5143991" cy="434022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984" y="363539"/>
            <a:ext cx="10488505" cy="1322387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7984" y="1676400"/>
            <a:ext cx="5143990" cy="8223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7984" y="2498726"/>
            <a:ext cx="5143990" cy="36750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57170" y="1676400"/>
            <a:ext cx="5169319" cy="8223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57170" y="2498726"/>
            <a:ext cx="5169319" cy="36750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5872" y="363539"/>
            <a:ext cx="10488506" cy="1322387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984" y="455614"/>
            <a:ext cx="3921844" cy="159702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9321" y="984251"/>
            <a:ext cx="6157168" cy="48625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7984" y="2052638"/>
            <a:ext cx="3921844" cy="38020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984" y="455614"/>
            <a:ext cx="3921844" cy="159702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69321" y="984251"/>
            <a:ext cx="6157168" cy="48625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8845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7984" y="2052638"/>
            <a:ext cx="3921844" cy="38020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image" Target="../media/image11.png"/><Relationship Id="rId16" Type="http://schemas.openxmlformats.org/officeDocument/2006/relationships/image" Target="../media/image14.jpeg"/><Relationship Id="rId15" Type="http://schemas.openxmlformats.org/officeDocument/2006/relationships/image" Target="../media/image13.jpeg"/><Relationship Id="rId14" Type="http://schemas.openxmlformats.org/officeDocument/2006/relationships/image" Target="../media/image12.png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6" Type="http://schemas.openxmlformats.org/officeDocument/2006/relationships/theme" Target="../theme/theme3.xml"/><Relationship Id="rId15" Type="http://schemas.openxmlformats.org/officeDocument/2006/relationships/image" Target="../media/image21.jpeg"/><Relationship Id="rId14" Type="http://schemas.openxmlformats.org/officeDocument/2006/relationships/image" Target="../media/image20.jpeg"/><Relationship Id="rId13" Type="http://schemas.openxmlformats.org/officeDocument/2006/relationships/image" Target="../media/image19.jpeg"/><Relationship Id="rId12" Type="http://schemas.openxmlformats.org/officeDocument/2006/relationships/image" Target="../media/image12.png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7"/>
          <p:cNvSpPr>
            <a:spLocks noChangeArrowheads="1"/>
          </p:cNvSpPr>
          <p:nvPr/>
        </p:nvSpPr>
        <p:spPr bwMode="auto">
          <a:xfrm>
            <a:off x="2127250" y="0"/>
            <a:ext cx="9526588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486" tIns="44243" rIns="88486" bIns="44243" anchor="ctr"/>
          <a:lstStyle>
            <a:lvl1pPr defTabSz="884555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19455" indent="-276225" defTabSz="884555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06805" indent="-222250" defTabSz="884555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548130" indent="-220980" defTabSz="884555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1990725" indent="-220980" defTabSz="884555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447925" indent="-220980" defTabSz="88455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05125" indent="-220980" defTabSz="88455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362325" indent="-220980" defTabSz="88455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19525" indent="-220980" defTabSz="88455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845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52"/>
          <p:cNvSpPr>
            <a:spLocks noChangeArrowheads="1"/>
          </p:cNvSpPr>
          <p:nvPr/>
        </p:nvSpPr>
        <p:spPr bwMode="auto">
          <a:xfrm>
            <a:off x="7513638" y="0"/>
            <a:ext cx="4646613" cy="2441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486" tIns="44243" rIns="88486" bIns="44243" anchor="ctr"/>
          <a:lstStyle>
            <a:lvl1pPr defTabSz="884555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19455" indent="-276225" defTabSz="884555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06805" indent="-222250" defTabSz="884555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548130" indent="-220980" defTabSz="884555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1990725" indent="-220980" defTabSz="884555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447925" indent="-220980" defTabSz="88455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05125" indent="-220980" defTabSz="88455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362325" indent="-220980" defTabSz="88455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19525" indent="-220980" defTabSz="88455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845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8" name="Group 4"/>
          <p:cNvGrpSpPr/>
          <p:nvPr userDrawn="1"/>
        </p:nvGrpSpPr>
        <p:grpSpPr>
          <a:xfrm>
            <a:off x="7513638" y="1984375"/>
            <a:ext cx="4646612" cy="357188"/>
            <a:chOff x="0" y="0"/>
            <a:chExt cx="1927" cy="226"/>
          </a:xfrm>
        </p:grpSpPr>
        <p:sp>
          <p:nvSpPr>
            <p:cNvPr id="1029" name="Line 54"/>
            <p:cNvSpPr/>
            <p:nvPr userDrawn="1"/>
          </p:nvSpPr>
          <p:spPr>
            <a:xfrm>
              <a:off x="0" y="0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30" name="Line 55"/>
            <p:cNvSpPr/>
            <p:nvPr userDrawn="1"/>
          </p:nvSpPr>
          <p:spPr>
            <a:xfrm>
              <a:off x="0" y="72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31" name="Line 56"/>
            <p:cNvSpPr/>
            <p:nvPr userDrawn="1"/>
          </p:nvSpPr>
          <p:spPr>
            <a:xfrm>
              <a:off x="0" y="148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32" name="Line 57"/>
            <p:cNvSpPr/>
            <p:nvPr userDrawn="1"/>
          </p:nvSpPr>
          <p:spPr>
            <a:xfrm>
              <a:off x="0" y="226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sp>
        <p:nvSpPr>
          <p:cNvPr id="2" name="Rectangle 60"/>
          <p:cNvSpPr>
            <a:spLocks noChangeArrowheads="1"/>
          </p:cNvSpPr>
          <p:nvPr/>
        </p:nvSpPr>
        <p:spPr bwMode="auto">
          <a:xfrm>
            <a:off x="0" y="2414588"/>
            <a:ext cx="12160250" cy="714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486" tIns="44243" rIns="88486" bIns="44243" anchor="ctr"/>
          <a:lstStyle>
            <a:lvl1pPr defTabSz="884555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19455" indent="-276225" defTabSz="884555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06805" indent="-222250" defTabSz="884555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548130" indent="-220980" defTabSz="884555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1990725" indent="-220980" defTabSz="884555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447925" indent="-220980" defTabSz="88455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05125" indent="-220980" defTabSz="88455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362325" indent="-220980" defTabSz="88455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19525" indent="-220980" defTabSz="88455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845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4" name="Picture 10" descr="课件底部02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152650" y="5072063"/>
            <a:ext cx="8515350" cy="1196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5" name="Picture 11" descr="003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4356100" cy="2451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6" name="Picture 12" descr="头部00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356100" y="0"/>
            <a:ext cx="3155950" cy="241458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884555" rtl="0" eaLnBrk="0" fontAlgn="base" hangingPunct="0">
        <a:spcBef>
          <a:spcPct val="0"/>
        </a:spcBef>
        <a:spcAft>
          <a:spcPct val="0"/>
        </a:spcAft>
        <a:defRPr sz="3900" kern="1200">
          <a:solidFill>
            <a:schemeClr val="bg1"/>
          </a:solidFill>
          <a:latin typeface="+mj-lt"/>
          <a:ea typeface="+mj-ea"/>
          <a:cs typeface="+mj-cs"/>
        </a:defRPr>
      </a:lvl1pPr>
      <a:lvl2pPr algn="r" defTabSz="884555" rtl="0" eaLnBrk="0" fontAlgn="base" hangingPunct="0">
        <a:spcBef>
          <a:spcPct val="0"/>
        </a:spcBef>
        <a:spcAft>
          <a:spcPct val="0"/>
        </a:spcAft>
        <a:defRPr sz="3900">
          <a:solidFill>
            <a:schemeClr val="bg1"/>
          </a:solidFill>
          <a:latin typeface="Arial" panose="020B0604020202090204" pitchFamily="34" charset="0"/>
          <a:ea typeface="宋体" panose="02010600030101010101" pitchFamily="2" charset="-122"/>
        </a:defRPr>
      </a:lvl2pPr>
      <a:lvl3pPr algn="r" defTabSz="884555" rtl="0" eaLnBrk="0" fontAlgn="base" hangingPunct="0">
        <a:spcBef>
          <a:spcPct val="0"/>
        </a:spcBef>
        <a:spcAft>
          <a:spcPct val="0"/>
        </a:spcAft>
        <a:defRPr sz="3900">
          <a:solidFill>
            <a:schemeClr val="bg1"/>
          </a:solidFill>
          <a:latin typeface="Arial" panose="020B0604020202090204" pitchFamily="34" charset="0"/>
          <a:ea typeface="宋体" panose="02010600030101010101" pitchFamily="2" charset="-122"/>
        </a:defRPr>
      </a:lvl3pPr>
      <a:lvl4pPr algn="r" defTabSz="884555" rtl="0" eaLnBrk="0" fontAlgn="base" hangingPunct="0">
        <a:spcBef>
          <a:spcPct val="0"/>
        </a:spcBef>
        <a:spcAft>
          <a:spcPct val="0"/>
        </a:spcAft>
        <a:defRPr sz="3900">
          <a:solidFill>
            <a:schemeClr val="bg1"/>
          </a:solidFill>
          <a:latin typeface="Arial" panose="020B0604020202090204" pitchFamily="34" charset="0"/>
          <a:ea typeface="宋体" panose="02010600030101010101" pitchFamily="2" charset="-122"/>
        </a:defRPr>
      </a:lvl4pPr>
      <a:lvl5pPr algn="r" defTabSz="884555" rtl="0" eaLnBrk="0" fontAlgn="base" hangingPunct="0">
        <a:spcBef>
          <a:spcPct val="0"/>
        </a:spcBef>
        <a:spcAft>
          <a:spcPct val="0"/>
        </a:spcAft>
        <a:defRPr sz="3900">
          <a:solidFill>
            <a:schemeClr val="bg1"/>
          </a:solidFill>
          <a:latin typeface="Arial" panose="020B0604020202090204" pitchFamily="34" charset="0"/>
          <a:ea typeface="宋体" panose="02010600030101010101" pitchFamily="2" charset="-122"/>
        </a:defRPr>
      </a:lvl5pPr>
      <a:lvl6pPr marL="457200" algn="r" defTabSz="884555" rtl="0" fontAlgn="base">
        <a:spcBef>
          <a:spcPct val="0"/>
        </a:spcBef>
        <a:spcAft>
          <a:spcPct val="0"/>
        </a:spcAft>
        <a:defRPr sz="3900">
          <a:solidFill>
            <a:schemeClr val="bg1"/>
          </a:solidFill>
          <a:latin typeface="Arial" panose="020B0604020202090204" pitchFamily="34" charset="0"/>
          <a:ea typeface="宋体" panose="02010600030101010101" pitchFamily="2" charset="-122"/>
        </a:defRPr>
      </a:lvl6pPr>
      <a:lvl7pPr marL="914400" algn="r" defTabSz="884555" rtl="0" fontAlgn="base">
        <a:spcBef>
          <a:spcPct val="0"/>
        </a:spcBef>
        <a:spcAft>
          <a:spcPct val="0"/>
        </a:spcAft>
        <a:defRPr sz="3900">
          <a:solidFill>
            <a:schemeClr val="bg1"/>
          </a:solidFill>
          <a:latin typeface="Arial" panose="020B0604020202090204" pitchFamily="34" charset="0"/>
          <a:ea typeface="宋体" panose="02010600030101010101" pitchFamily="2" charset="-122"/>
        </a:defRPr>
      </a:lvl7pPr>
      <a:lvl8pPr marL="1371600" algn="r" defTabSz="884555" rtl="0" fontAlgn="base">
        <a:spcBef>
          <a:spcPct val="0"/>
        </a:spcBef>
        <a:spcAft>
          <a:spcPct val="0"/>
        </a:spcAft>
        <a:defRPr sz="3900">
          <a:solidFill>
            <a:schemeClr val="bg1"/>
          </a:solidFill>
          <a:latin typeface="Arial" panose="020B0604020202090204" pitchFamily="34" charset="0"/>
          <a:ea typeface="宋体" panose="02010600030101010101" pitchFamily="2" charset="-122"/>
        </a:defRPr>
      </a:lvl8pPr>
      <a:lvl9pPr marL="1828800" algn="r" defTabSz="884555" rtl="0" fontAlgn="base">
        <a:spcBef>
          <a:spcPct val="0"/>
        </a:spcBef>
        <a:spcAft>
          <a:spcPct val="0"/>
        </a:spcAft>
        <a:defRPr sz="3900">
          <a:solidFill>
            <a:schemeClr val="bg1"/>
          </a:solidFill>
          <a:latin typeface="Arial" panose="020B0604020202090204" pitchFamily="34" charset="0"/>
          <a:ea typeface="宋体" panose="02010600030101010101" pitchFamily="2" charset="-122"/>
        </a:defRPr>
      </a:lvl9pPr>
    </p:titleStyle>
    <p:bodyStyle>
      <a:lvl1pPr marL="332105" indent="-332105" algn="l" defTabSz="884555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19455" indent="-276225" algn="l" defTabSz="884555" rtl="0" eaLnBrk="0" fontAlgn="base" hangingPunct="0">
        <a:spcBef>
          <a:spcPct val="20000"/>
        </a:spcBef>
        <a:spcAft>
          <a:spcPct val="0"/>
        </a:spcAft>
        <a:buSzPct val="50000"/>
        <a:buFont typeface="Wingdings 2" panose="05020102010507070707" pitchFamily="18" charset="2"/>
        <a:buChar char="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805" indent="-222250" algn="l" defTabSz="884555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48130" indent="-220980" algn="l" defTabSz="884555" rtl="0" eaLnBrk="0" fontAlgn="base" hangingPunct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90725" indent="-220980" algn="l" defTabSz="884555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未知" descr="Dark upward diagonal"/>
          <p:cNvSpPr/>
          <p:nvPr/>
        </p:nvSpPr>
        <p:spPr>
          <a:xfrm>
            <a:off x="122238" y="96838"/>
            <a:ext cx="11911012" cy="1793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790613" y="0"/>
              </a:cxn>
              <a:cxn ang="0">
                <a:pos x="11911012" y="71437"/>
              </a:cxn>
              <a:cxn ang="0">
                <a:pos x="11904675" y="179387"/>
              </a:cxn>
              <a:cxn ang="0">
                <a:pos x="0" y="179387"/>
              </a:cxn>
              <a:cxn ang="0">
                <a:pos x="0" y="0"/>
              </a:cxn>
            </a:cxnLst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4"/>
          </a:blip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1" name="未知"/>
          <p:cNvSpPr/>
          <p:nvPr/>
        </p:nvSpPr>
        <p:spPr>
          <a:xfrm>
            <a:off x="122238" y="307975"/>
            <a:ext cx="11909425" cy="933450"/>
          </a:xfrm>
          <a:custGeom>
            <a:avLst/>
            <a:gdLst/>
            <a:ahLst/>
            <a:cxnLst>
              <a:cxn ang="0">
                <a:pos x="11909425" y="0"/>
              </a:cxn>
              <a:cxn ang="0">
                <a:pos x="0" y="0"/>
              </a:cxn>
              <a:cxn ang="0">
                <a:pos x="4374" y="826218"/>
              </a:cxn>
              <a:cxn ang="0">
                <a:pos x="8917854" y="833249"/>
              </a:cxn>
              <a:cxn ang="0">
                <a:pos x="9136536" y="926418"/>
              </a:cxn>
              <a:cxn ang="0">
                <a:pos x="11909425" y="933450"/>
              </a:cxn>
              <a:cxn ang="0">
                <a:pos x="11909425" y="0"/>
              </a:cxn>
            </a:cxnLst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71" name="未知"/>
          <p:cNvSpPr/>
          <p:nvPr/>
        </p:nvSpPr>
        <p:spPr bwMode="auto">
          <a:xfrm>
            <a:off x="122238" y="306388"/>
            <a:ext cx="11909425" cy="833438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未知"/>
          <p:cNvSpPr/>
          <p:nvPr/>
        </p:nvSpPr>
        <p:spPr>
          <a:xfrm>
            <a:off x="9170988" y="1044575"/>
            <a:ext cx="2867025" cy="53975"/>
          </a:xfrm>
          <a:custGeom>
            <a:avLst/>
            <a:gdLst/>
            <a:ahLst/>
            <a:cxnLst>
              <a:cxn ang="0">
                <a:pos x="0" y="3271"/>
              </a:cxn>
              <a:cxn ang="0">
                <a:pos x="2867025" y="0"/>
              </a:cxn>
              <a:cxn ang="0">
                <a:pos x="2862803" y="52339"/>
              </a:cxn>
              <a:cxn ang="0">
                <a:pos x="126673" y="53975"/>
              </a:cxn>
              <a:cxn ang="0">
                <a:pos x="0" y="3271"/>
              </a:cxn>
            </a:cxnLst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29803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4" name="Rectangle 26"/>
          <p:cNvSpPr>
            <a:spLocks noGrp="1"/>
          </p:cNvSpPr>
          <p:nvPr>
            <p:ph type="title"/>
          </p:nvPr>
        </p:nvSpPr>
        <p:spPr>
          <a:xfrm>
            <a:off x="608013" y="238125"/>
            <a:ext cx="8613775" cy="866775"/>
          </a:xfrm>
          <a:prstGeom prst="rect">
            <a:avLst/>
          </a:prstGeom>
          <a:noFill/>
          <a:ln w="9525">
            <a:noFill/>
          </a:ln>
        </p:spPr>
        <p:txBody>
          <a:bodyPr lIns="88486" tIns="44243" rIns="88486" bIns="44243"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5" name="Rectangle 27"/>
          <p:cNvSpPr>
            <a:spLocks noGrp="1"/>
          </p:cNvSpPr>
          <p:nvPr>
            <p:ph type="body"/>
          </p:nvPr>
        </p:nvSpPr>
        <p:spPr>
          <a:xfrm>
            <a:off x="717550" y="1409700"/>
            <a:ext cx="10944225" cy="4722813"/>
          </a:xfrm>
          <a:prstGeom prst="rect">
            <a:avLst/>
          </a:prstGeom>
          <a:noFill/>
          <a:ln w="9525">
            <a:noFill/>
          </a:ln>
        </p:spPr>
        <p:txBody>
          <a:bodyPr lIns="88486" tIns="44243" rIns="88486" bIns="44243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64" name="Rectangle 32"/>
          <p:cNvSpPr>
            <a:spLocks noChangeArrowheads="1"/>
          </p:cNvSpPr>
          <p:nvPr/>
        </p:nvSpPr>
        <p:spPr bwMode="auto">
          <a:xfrm>
            <a:off x="9323388" y="454025"/>
            <a:ext cx="711200" cy="546100"/>
          </a:xfrm>
          <a:prstGeom prst="rect">
            <a:avLst/>
          </a:prstGeom>
          <a:solidFill>
            <a:srgbClr val="FFFFFF">
              <a:alpha val="29803"/>
            </a:srgbClr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7" name="Picture 34" descr="1621003755af18a2912996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134600" y="454025"/>
            <a:ext cx="706438" cy="533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8" name="Picture 35" descr="paojiao_1c298aa8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0944225" y="454025"/>
            <a:ext cx="811213" cy="533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9" name="图片 41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8377238" y="5076825"/>
            <a:ext cx="3783012" cy="1495425"/>
          </a:xfrm>
          <a:prstGeom prst="rect">
            <a:avLst/>
          </a:prstGeom>
          <a:noFill/>
          <a:ln w="9525">
            <a:noFill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884555" rtl="0" eaLnBrk="0" fontAlgn="base" hangingPunct="0">
        <a:spcBef>
          <a:spcPct val="0"/>
        </a:spcBef>
        <a:spcAft>
          <a:spcPct val="0"/>
        </a:spcAft>
        <a:defRPr sz="4300" b="1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884555" rtl="0" eaLnBrk="0" fontAlgn="base" hangingPunct="0">
        <a:spcBef>
          <a:spcPct val="0"/>
        </a:spcBef>
        <a:spcAft>
          <a:spcPct val="0"/>
        </a:spcAft>
        <a:defRPr sz="4300" b="1">
          <a:solidFill>
            <a:srgbClr val="FFFFFF"/>
          </a:solidFill>
          <a:latin typeface="Arial" panose="020B0604020202090204" pitchFamily="34" charset="0"/>
          <a:ea typeface="宋体" panose="02010600030101010101" pitchFamily="2" charset="-122"/>
        </a:defRPr>
      </a:lvl2pPr>
      <a:lvl3pPr algn="l" defTabSz="884555" rtl="0" eaLnBrk="0" fontAlgn="base" hangingPunct="0">
        <a:spcBef>
          <a:spcPct val="0"/>
        </a:spcBef>
        <a:spcAft>
          <a:spcPct val="0"/>
        </a:spcAft>
        <a:defRPr sz="4300" b="1">
          <a:solidFill>
            <a:srgbClr val="FFFFFF"/>
          </a:solidFill>
          <a:latin typeface="Arial" panose="020B0604020202090204" pitchFamily="34" charset="0"/>
          <a:ea typeface="宋体" panose="02010600030101010101" pitchFamily="2" charset="-122"/>
        </a:defRPr>
      </a:lvl3pPr>
      <a:lvl4pPr algn="l" defTabSz="884555" rtl="0" eaLnBrk="0" fontAlgn="base" hangingPunct="0">
        <a:spcBef>
          <a:spcPct val="0"/>
        </a:spcBef>
        <a:spcAft>
          <a:spcPct val="0"/>
        </a:spcAft>
        <a:defRPr sz="4300" b="1">
          <a:solidFill>
            <a:srgbClr val="FFFFFF"/>
          </a:solidFill>
          <a:latin typeface="Arial" panose="020B0604020202090204" pitchFamily="34" charset="0"/>
          <a:ea typeface="宋体" panose="02010600030101010101" pitchFamily="2" charset="-122"/>
        </a:defRPr>
      </a:lvl4pPr>
      <a:lvl5pPr algn="l" defTabSz="884555" rtl="0" eaLnBrk="0" fontAlgn="base" hangingPunct="0">
        <a:spcBef>
          <a:spcPct val="0"/>
        </a:spcBef>
        <a:spcAft>
          <a:spcPct val="0"/>
        </a:spcAft>
        <a:defRPr sz="4300" b="1">
          <a:solidFill>
            <a:srgbClr val="FFFFFF"/>
          </a:solidFill>
          <a:latin typeface="Arial" panose="020B0604020202090204" pitchFamily="34" charset="0"/>
          <a:ea typeface="宋体" panose="02010600030101010101" pitchFamily="2" charset="-122"/>
        </a:defRPr>
      </a:lvl5pPr>
      <a:lvl6pPr marL="457200" algn="l" defTabSz="884555" rtl="0" fontAlgn="base">
        <a:spcBef>
          <a:spcPct val="0"/>
        </a:spcBef>
        <a:spcAft>
          <a:spcPct val="0"/>
        </a:spcAft>
        <a:defRPr sz="4300" b="1">
          <a:solidFill>
            <a:srgbClr val="FFFFFF"/>
          </a:solidFill>
          <a:latin typeface="Arial" panose="020B0604020202090204" pitchFamily="34" charset="0"/>
          <a:ea typeface="宋体" panose="02010600030101010101" pitchFamily="2" charset="-122"/>
        </a:defRPr>
      </a:lvl6pPr>
      <a:lvl7pPr marL="914400" algn="l" defTabSz="884555" rtl="0" fontAlgn="base">
        <a:spcBef>
          <a:spcPct val="0"/>
        </a:spcBef>
        <a:spcAft>
          <a:spcPct val="0"/>
        </a:spcAft>
        <a:defRPr sz="4300" b="1">
          <a:solidFill>
            <a:srgbClr val="FFFFFF"/>
          </a:solidFill>
          <a:latin typeface="Arial" panose="020B0604020202090204" pitchFamily="34" charset="0"/>
          <a:ea typeface="宋体" panose="02010600030101010101" pitchFamily="2" charset="-122"/>
        </a:defRPr>
      </a:lvl7pPr>
      <a:lvl8pPr marL="1371600" algn="l" defTabSz="884555" rtl="0" fontAlgn="base">
        <a:spcBef>
          <a:spcPct val="0"/>
        </a:spcBef>
        <a:spcAft>
          <a:spcPct val="0"/>
        </a:spcAft>
        <a:defRPr sz="4300" b="1">
          <a:solidFill>
            <a:srgbClr val="FFFFFF"/>
          </a:solidFill>
          <a:latin typeface="Arial" panose="020B0604020202090204" pitchFamily="34" charset="0"/>
          <a:ea typeface="宋体" panose="02010600030101010101" pitchFamily="2" charset="-122"/>
        </a:defRPr>
      </a:lvl8pPr>
      <a:lvl9pPr marL="1828800" algn="l" defTabSz="884555" rtl="0" fontAlgn="base">
        <a:spcBef>
          <a:spcPct val="0"/>
        </a:spcBef>
        <a:spcAft>
          <a:spcPct val="0"/>
        </a:spcAft>
        <a:defRPr sz="4300" b="1">
          <a:solidFill>
            <a:srgbClr val="FFFFFF"/>
          </a:solidFill>
          <a:latin typeface="Arial" panose="020B0604020202090204" pitchFamily="34" charset="0"/>
          <a:ea typeface="宋体" panose="02010600030101010101" pitchFamily="2" charset="-122"/>
        </a:defRPr>
      </a:lvl9pPr>
    </p:titleStyle>
    <p:bodyStyle>
      <a:lvl1pPr marL="332105" indent="-332105" algn="l" defTabSz="884555" rtl="0" eaLnBrk="0" fontAlgn="base" hangingPunct="0">
        <a:spcBef>
          <a:spcPct val="20000"/>
        </a:spcBef>
        <a:spcAft>
          <a:spcPct val="0"/>
        </a:spcAft>
        <a:buChar char="•"/>
        <a:defRPr sz="3100" kern="1200">
          <a:solidFill>
            <a:srgbClr val="000000"/>
          </a:solidFill>
          <a:latin typeface="+mn-lt"/>
          <a:ea typeface="+mn-ea"/>
          <a:cs typeface="+mn-cs"/>
        </a:defRPr>
      </a:lvl1pPr>
      <a:lvl2pPr marL="719455" indent="-276225" algn="l" defTabSz="884555" rtl="0" eaLnBrk="0" fontAlgn="base" hangingPunct="0">
        <a:spcBef>
          <a:spcPct val="20000"/>
        </a:spcBef>
        <a:spcAft>
          <a:spcPct val="0"/>
        </a:spcAft>
        <a:buChar char="–"/>
        <a:defRPr sz="2700" kern="1200">
          <a:solidFill>
            <a:srgbClr val="000000"/>
          </a:solidFill>
          <a:latin typeface="+mn-lt"/>
          <a:ea typeface="+mn-ea"/>
          <a:cs typeface="+mn-cs"/>
        </a:defRPr>
      </a:lvl2pPr>
      <a:lvl3pPr marL="1106805" indent="-222250" algn="l" defTabSz="884555" rtl="0" eaLnBrk="0" fontAlgn="base" hangingPunct="0">
        <a:spcBef>
          <a:spcPct val="20000"/>
        </a:spcBef>
        <a:spcAft>
          <a:spcPct val="0"/>
        </a:spcAft>
        <a:buChar char="•"/>
        <a:defRPr sz="2300" kern="1200">
          <a:solidFill>
            <a:srgbClr val="000000"/>
          </a:solidFill>
          <a:latin typeface="+mn-lt"/>
          <a:ea typeface="+mn-ea"/>
          <a:cs typeface="+mn-cs"/>
        </a:defRPr>
      </a:lvl3pPr>
      <a:lvl4pPr marL="1548130" indent="-220980" algn="l" defTabSz="884555" rtl="0" eaLnBrk="0" fontAlgn="base" hangingPunct="0">
        <a:spcBef>
          <a:spcPct val="20000"/>
        </a:spcBef>
        <a:spcAft>
          <a:spcPct val="0"/>
        </a:spcAft>
        <a:buChar char="–"/>
        <a:defRPr sz="1900" kern="1200">
          <a:solidFill>
            <a:srgbClr val="000000"/>
          </a:solidFill>
          <a:latin typeface="+mn-lt"/>
          <a:ea typeface="+mn-ea"/>
          <a:cs typeface="+mn-cs"/>
        </a:defRPr>
      </a:lvl4pPr>
      <a:lvl5pPr marL="1990725" indent="-220980" algn="l" defTabSz="884555" rtl="0" eaLnBrk="0" fontAlgn="base" hangingPunct="0">
        <a:spcBef>
          <a:spcPct val="20000"/>
        </a:spcBef>
        <a:spcAft>
          <a:spcPct val="0"/>
        </a:spcAft>
        <a:buChar char="»"/>
        <a:defRPr sz="19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074" name="Group 2"/>
          <p:cNvGrpSpPr/>
          <p:nvPr/>
        </p:nvGrpSpPr>
        <p:grpSpPr>
          <a:xfrm>
            <a:off x="8715375" y="5999163"/>
            <a:ext cx="3181350" cy="561975"/>
            <a:chOff x="1566" y="164"/>
            <a:chExt cx="1455" cy="425"/>
          </a:xfrm>
        </p:grpSpPr>
        <p:sp>
          <p:nvSpPr>
            <p:cNvPr id="3075" name="Freeform 3"/>
            <p:cNvSpPr/>
            <p:nvPr/>
          </p:nvSpPr>
          <p:spPr>
            <a:xfrm>
              <a:off x="1892" y="468"/>
              <a:ext cx="39" cy="121"/>
            </a:xfrm>
            <a:custGeom>
              <a:avLst/>
              <a:gdLst/>
              <a:ahLst/>
              <a:cxnLst>
                <a:cxn ang="0">
                  <a:pos x="37" y="36"/>
                </a:cxn>
                <a:cxn ang="0">
                  <a:pos x="35" y="36"/>
                </a:cxn>
                <a:cxn ang="0">
                  <a:pos x="30" y="36"/>
                </a:cxn>
                <a:cxn ang="0">
                  <a:pos x="22" y="34"/>
                </a:cxn>
                <a:cxn ang="0">
                  <a:pos x="15" y="30"/>
                </a:cxn>
                <a:cxn ang="0">
                  <a:pos x="7" y="23"/>
                </a:cxn>
                <a:cxn ang="0">
                  <a:pos x="3" y="1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7" y="1"/>
                </a:cxn>
                <a:cxn ang="0">
                  <a:pos x="15" y="3"/>
                </a:cxn>
                <a:cxn ang="0">
                  <a:pos x="23" y="5"/>
                </a:cxn>
                <a:cxn ang="0">
                  <a:pos x="30" y="11"/>
                </a:cxn>
                <a:cxn ang="0">
                  <a:pos x="37" y="20"/>
                </a:cxn>
                <a:cxn ang="0">
                  <a:pos x="39" y="34"/>
                </a:cxn>
                <a:cxn ang="0">
                  <a:pos x="39" y="121"/>
                </a:cxn>
                <a:cxn ang="0">
                  <a:pos x="37" y="121"/>
                </a:cxn>
                <a:cxn ang="0">
                  <a:pos x="37" y="36"/>
                </a:cxn>
              </a:cxnLst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 cap="flat" cmpd="sng">
              <a:solidFill>
                <a:srgbClr val="D7D7D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6" name="Freeform 4"/>
            <p:cNvSpPr/>
            <p:nvPr/>
          </p:nvSpPr>
          <p:spPr>
            <a:xfrm>
              <a:off x="2271" y="450"/>
              <a:ext cx="45" cy="139"/>
            </a:xfrm>
            <a:custGeom>
              <a:avLst/>
              <a:gdLst/>
              <a:ahLst/>
              <a:cxnLst>
                <a:cxn ang="0">
                  <a:pos x="3" y="42"/>
                </a:cxn>
                <a:cxn ang="0">
                  <a:pos x="6" y="42"/>
                </a:cxn>
                <a:cxn ang="0">
                  <a:pos x="12" y="42"/>
                </a:cxn>
                <a:cxn ang="0">
                  <a:pos x="20" y="39"/>
                </a:cxn>
                <a:cxn ang="0">
                  <a:pos x="29" y="35"/>
                </a:cxn>
                <a:cxn ang="0">
                  <a:pos x="37" y="27"/>
                </a:cxn>
                <a:cxn ang="0">
                  <a:pos x="43" y="17"/>
                </a:cxn>
                <a:cxn ang="0">
                  <a:pos x="45" y="2"/>
                </a:cxn>
                <a:cxn ang="0">
                  <a:pos x="43" y="0"/>
                </a:cxn>
                <a:cxn ang="0">
                  <a:pos x="37" y="2"/>
                </a:cxn>
                <a:cxn ang="0">
                  <a:pos x="29" y="3"/>
                </a:cxn>
                <a:cxn ang="0">
                  <a:pos x="19" y="7"/>
                </a:cxn>
                <a:cxn ang="0">
                  <a:pos x="11" y="14"/>
                </a:cxn>
                <a:cxn ang="0">
                  <a:pos x="4" y="23"/>
                </a:cxn>
                <a:cxn ang="0">
                  <a:pos x="0" y="39"/>
                </a:cxn>
                <a:cxn ang="0">
                  <a:pos x="0" y="139"/>
                </a:cxn>
                <a:cxn ang="0">
                  <a:pos x="3" y="139"/>
                </a:cxn>
                <a:cxn ang="0">
                  <a:pos x="3" y="42"/>
                </a:cxn>
              </a:cxnLst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 cap="flat" cmpd="sng">
              <a:solidFill>
                <a:srgbClr val="D7D7D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7" name="Freeform 5"/>
            <p:cNvSpPr/>
            <p:nvPr/>
          </p:nvSpPr>
          <p:spPr>
            <a:xfrm>
              <a:off x="1765" y="378"/>
              <a:ext cx="146" cy="211"/>
            </a:xfrm>
            <a:custGeom>
              <a:avLst/>
              <a:gdLst/>
              <a:ahLst/>
              <a:cxnLst>
                <a:cxn ang="0">
                  <a:pos x="68" y="67"/>
                </a:cxn>
                <a:cxn ang="0">
                  <a:pos x="67" y="67"/>
                </a:cxn>
                <a:cxn ang="0">
                  <a:pos x="60" y="66"/>
                </a:cxn>
                <a:cxn ang="0">
                  <a:pos x="50" y="64"/>
                </a:cxn>
                <a:cxn ang="0">
                  <a:pos x="41" y="62"/>
                </a:cxn>
                <a:cxn ang="0">
                  <a:pos x="29" y="55"/>
                </a:cxn>
                <a:cxn ang="0">
                  <a:pos x="18" y="47"/>
                </a:cxn>
                <a:cxn ang="0">
                  <a:pos x="10" y="35"/>
                </a:cxn>
                <a:cxn ang="0">
                  <a:pos x="3" y="2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10" y="0"/>
                </a:cxn>
                <a:cxn ang="0">
                  <a:pos x="19" y="0"/>
                </a:cxn>
                <a:cxn ang="0">
                  <a:pos x="30" y="2"/>
                </a:cxn>
                <a:cxn ang="0">
                  <a:pos x="41" y="6"/>
                </a:cxn>
                <a:cxn ang="0">
                  <a:pos x="53" y="14"/>
                </a:cxn>
                <a:cxn ang="0">
                  <a:pos x="62" y="25"/>
                </a:cxn>
                <a:cxn ang="0">
                  <a:pos x="69" y="41"/>
                </a:cxn>
                <a:cxn ang="0">
                  <a:pos x="73" y="62"/>
                </a:cxn>
                <a:cxn ang="0">
                  <a:pos x="73" y="60"/>
                </a:cxn>
                <a:cxn ang="0">
                  <a:pos x="73" y="55"/>
                </a:cxn>
                <a:cxn ang="0">
                  <a:pos x="75" y="45"/>
                </a:cxn>
                <a:cxn ang="0">
                  <a:pos x="79" y="36"/>
                </a:cxn>
                <a:cxn ang="0">
                  <a:pos x="84" y="25"/>
                </a:cxn>
                <a:cxn ang="0">
                  <a:pos x="92" y="16"/>
                </a:cxn>
                <a:cxn ang="0">
                  <a:pos x="106" y="8"/>
                </a:cxn>
                <a:cxn ang="0">
                  <a:pos x="123" y="2"/>
                </a:cxn>
                <a:cxn ang="0">
                  <a:pos x="146" y="0"/>
                </a:cxn>
                <a:cxn ang="0">
                  <a:pos x="145" y="2"/>
                </a:cxn>
                <a:cxn ang="0">
                  <a:pos x="145" y="8"/>
                </a:cxn>
                <a:cxn ang="0">
                  <a:pos x="143" y="17"/>
                </a:cxn>
                <a:cxn ang="0">
                  <a:pos x="139" y="28"/>
                </a:cxn>
                <a:cxn ang="0">
                  <a:pos x="134" y="39"/>
                </a:cxn>
                <a:cxn ang="0">
                  <a:pos x="126" y="49"/>
                </a:cxn>
                <a:cxn ang="0">
                  <a:pos x="114" y="59"/>
                </a:cxn>
                <a:cxn ang="0">
                  <a:pos x="98" y="64"/>
                </a:cxn>
                <a:cxn ang="0">
                  <a:pos x="79" y="67"/>
                </a:cxn>
                <a:cxn ang="0">
                  <a:pos x="79" y="211"/>
                </a:cxn>
                <a:cxn ang="0">
                  <a:pos x="68" y="211"/>
                </a:cxn>
                <a:cxn ang="0">
                  <a:pos x="68" y="67"/>
                </a:cxn>
              </a:cxnLst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 cap="flat" cmpd="sng">
              <a:solidFill>
                <a:srgbClr val="D7D7D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8" name="Freeform 6"/>
            <p:cNvSpPr/>
            <p:nvPr/>
          </p:nvSpPr>
          <p:spPr>
            <a:xfrm>
              <a:off x="2792" y="378"/>
              <a:ext cx="144" cy="211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6" y="67"/>
                </a:cxn>
                <a:cxn ang="0">
                  <a:pos x="59" y="66"/>
                </a:cxn>
                <a:cxn ang="0">
                  <a:pos x="50" y="64"/>
                </a:cxn>
                <a:cxn ang="0">
                  <a:pos x="39" y="62"/>
                </a:cxn>
                <a:cxn ang="0">
                  <a:pos x="28" y="55"/>
                </a:cxn>
                <a:cxn ang="0">
                  <a:pos x="17" y="47"/>
                </a:cxn>
                <a:cxn ang="0">
                  <a:pos x="9" y="35"/>
                </a:cxn>
                <a:cxn ang="0">
                  <a:pos x="2" y="2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9" y="0"/>
                </a:cxn>
                <a:cxn ang="0">
                  <a:pos x="17" y="0"/>
                </a:cxn>
                <a:cxn ang="0">
                  <a:pos x="28" y="2"/>
                </a:cxn>
                <a:cxn ang="0">
                  <a:pos x="40" y="6"/>
                </a:cxn>
                <a:cxn ang="0">
                  <a:pos x="51" y="14"/>
                </a:cxn>
                <a:cxn ang="0">
                  <a:pos x="62" y="25"/>
                </a:cxn>
                <a:cxn ang="0">
                  <a:pos x="69" y="41"/>
                </a:cxn>
                <a:cxn ang="0">
                  <a:pos x="73" y="62"/>
                </a:cxn>
                <a:cxn ang="0">
                  <a:pos x="73" y="60"/>
                </a:cxn>
                <a:cxn ang="0">
                  <a:pos x="73" y="55"/>
                </a:cxn>
                <a:cxn ang="0">
                  <a:pos x="74" y="45"/>
                </a:cxn>
                <a:cxn ang="0">
                  <a:pos x="77" y="36"/>
                </a:cxn>
                <a:cxn ang="0">
                  <a:pos x="82" y="25"/>
                </a:cxn>
                <a:cxn ang="0">
                  <a:pos x="91" y="16"/>
                </a:cxn>
                <a:cxn ang="0">
                  <a:pos x="105" y="8"/>
                </a:cxn>
                <a:cxn ang="0">
                  <a:pos x="121" y="2"/>
                </a:cxn>
                <a:cxn ang="0">
                  <a:pos x="144" y="0"/>
                </a:cxn>
                <a:cxn ang="0">
                  <a:pos x="144" y="2"/>
                </a:cxn>
                <a:cxn ang="0">
                  <a:pos x="144" y="8"/>
                </a:cxn>
                <a:cxn ang="0">
                  <a:pos x="141" y="17"/>
                </a:cxn>
                <a:cxn ang="0">
                  <a:pos x="139" y="28"/>
                </a:cxn>
                <a:cxn ang="0">
                  <a:pos x="133" y="39"/>
                </a:cxn>
                <a:cxn ang="0">
                  <a:pos x="125" y="49"/>
                </a:cxn>
                <a:cxn ang="0">
                  <a:pos x="113" y="59"/>
                </a:cxn>
                <a:cxn ang="0">
                  <a:pos x="97" y="64"/>
                </a:cxn>
                <a:cxn ang="0">
                  <a:pos x="77" y="67"/>
                </a:cxn>
                <a:cxn ang="0">
                  <a:pos x="77" y="211"/>
                </a:cxn>
                <a:cxn ang="0">
                  <a:pos x="67" y="211"/>
                </a:cxn>
                <a:cxn ang="0">
                  <a:pos x="67" y="67"/>
                </a:cxn>
              </a:cxnLst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 cap="flat" cmpd="sng">
              <a:solidFill>
                <a:srgbClr val="D7D7D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9" name="Freeform 7"/>
            <p:cNvSpPr/>
            <p:nvPr/>
          </p:nvSpPr>
          <p:spPr>
            <a:xfrm>
              <a:off x="2631" y="457"/>
              <a:ext cx="89" cy="132"/>
            </a:xfrm>
            <a:custGeom>
              <a:avLst/>
              <a:gdLst/>
              <a:ahLst/>
              <a:cxnLst>
                <a:cxn ang="0">
                  <a:pos x="42" y="43"/>
                </a:cxn>
                <a:cxn ang="0">
                  <a:pos x="39" y="42"/>
                </a:cxn>
                <a:cxn ang="0">
                  <a:pos x="33" y="42"/>
                </a:cxn>
                <a:cxn ang="0">
                  <a:pos x="25" y="39"/>
                </a:cxn>
                <a:cxn ang="0">
                  <a:pos x="16" y="35"/>
                </a:cxn>
                <a:cxn ang="0">
                  <a:pos x="8" y="27"/>
                </a:cxn>
                <a:cxn ang="0">
                  <a:pos x="2" y="16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12" y="1"/>
                </a:cxn>
                <a:cxn ang="0">
                  <a:pos x="21" y="3"/>
                </a:cxn>
                <a:cxn ang="0">
                  <a:pos x="29" y="8"/>
                </a:cxn>
                <a:cxn ang="0">
                  <a:pos x="37" y="15"/>
                </a:cxn>
                <a:cxn ang="0">
                  <a:pos x="42" y="26"/>
                </a:cxn>
                <a:cxn ang="0">
                  <a:pos x="45" y="39"/>
                </a:cxn>
                <a:cxn ang="0">
                  <a:pos x="45" y="38"/>
                </a:cxn>
                <a:cxn ang="0">
                  <a:pos x="45" y="34"/>
                </a:cxn>
                <a:cxn ang="0">
                  <a:pos x="46" y="27"/>
                </a:cxn>
                <a:cxn ang="0">
                  <a:pos x="49" y="20"/>
                </a:cxn>
                <a:cxn ang="0">
                  <a:pos x="54" y="14"/>
                </a:cxn>
                <a:cxn ang="0">
                  <a:pos x="62" y="7"/>
                </a:cxn>
                <a:cxn ang="0">
                  <a:pos x="73" y="3"/>
                </a:cxn>
                <a:cxn ang="0">
                  <a:pos x="89" y="0"/>
                </a:cxn>
                <a:cxn ang="0">
                  <a:pos x="89" y="3"/>
                </a:cxn>
                <a:cxn ang="0">
                  <a:pos x="88" y="10"/>
                </a:cxn>
                <a:cxn ang="0">
                  <a:pos x="87" y="18"/>
                </a:cxn>
                <a:cxn ang="0">
                  <a:pos x="81" y="26"/>
                </a:cxn>
                <a:cxn ang="0">
                  <a:pos x="74" y="34"/>
                </a:cxn>
                <a:cxn ang="0">
                  <a:pos x="64" y="41"/>
                </a:cxn>
                <a:cxn ang="0">
                  <a:pos x="47" y="43"/>
                </a:cxn>
                <a:cxn ang="0">
                  <a:pos x="47" y="132"/>
                </a:cxn>
                <a:cxn ang="0">
                  <a:pos x="42" y="132"/>
                </a:cxn>
                <a:cxn ang="0">
                  <a:pos x="42" y="43"/>
                </a:cxn>
              </a:cxnLst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 cap="flat" cmpd="sng">
              <a:solidFill>
                <a:srgbClr val="D7D7D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0" name="Freeform 8"/>
            <p:cNvSpPr/>
            <p:nvPr/>
          </p:nvSpPr>
          <p:spPr>
            <a:xfrm>
              <a:off x="2430" y="403"/>
              <a:ext cx="88" cy="186"/>
            </a:xfrm>
            <a:custGeom>
              <a:avLst/>
              <a:gdLst/>
              <a:ahLst/>
              <a:cxnLst>
                <a:cxn ang="0">
                  <a:pos x="43" y="43"/>
                </a:cxn>
                <a:cxn ang="0">
                  <a:pos x="41" y="43"/>
                </a:cxn>
                <a:cxn ang="0">
                  <a:pos x="35" y="43"/>
                </a:cxn>
                <a:cxn ang="0">
                  <a:pos x="27" y="41"/>
                </a:cxn>
                <a:cxn ang="0">
                  <a:pos x="18" y="35"/>
                </a:cxn>
                <a:cxn ang="0">
                  <a:pos x="8" y="28"/>
                </a:cxn>
                <a:cxn ang="0">
                  <a:pos x="3" y="16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8" y="0"/>
                </a:cxn>
                <a:cxn ang="0">
                  <a:pos x="17" y="1"/>
                </a:cxn>
                <a:cxn ang="0">
                  <a:pos x="26" y="6"/>
                </a:cxn>
                <a:cxn ang="0">
                  <a:pos x="35" y="12"/>
                </a:cxn>
                <a:cxn ang="0">
                  <a:pos x="42" y="24"/>
                </a:cxn>
                <a:cxn ang="0">
                  <a:pos x="48" y="41"/>
                </a:cxn>
                <a:cxn ang="0">
                  <a:pos x="48" y="90"/>
                </a:cxn>
                <a:cxn ang="0">
                  <a:pos x="48" y="88"/>
                </a:cxn>
                <a:cxn ang="0">
                  <a:pos x="48" y="82"/>
                </a:cxn>
                <a:cxn ang="0">
                  <a:pos x="50" y="74"/>
                </a:cxn>
                <a:cxn ang="0">
                  <a:pos x="54" y="66"/>
                </a:cxn>
                <a:cxn ang="0">
                  <a:pos x="61" y="58"/>
                </a:cxn>
                <a:cxn ang="0">
                  <a:pos x="72" y="53"/>
                </a:cxn>
                <a:cxn ang="0">
                  <a:pos x="87" y="50"/>
                </a:cxn>
                <a:cxn ang="0">
                  <a:pos x="88" y="51"/>
                </a:cxn>
                <a:cxn ang="0">
                  <a:pos x="88" y="57"/>
                </a:cxn>
                <a:cxn ang="0">
                  <a:pos x="87" y="64"/>
                </a:cxn>
                <a:cxn ang="0">
                  <a:pos x="84" y="72"/>
                </a:cxn>
                <a:cxn ang="0">
                  <a:pos x="80" y="80"/>
                </a:cxn>
                <a:cxn ang="0">
                  <a:pos x="73" y="86"/>
                </a:cxn>
                <a:cxn ang="0">
                  <a:pos x="62" y="92"/>
                </a:cxn>
                <a:cxn ang="0">
                  <a:pos x="48" y="93"/>
                </a:cxn>
                <a:cxn ang="0">
                  <a:pos x="48" y="186"/>
                </a:cxn>
                <a:cxn ang="0">
                  <a:pos x="43" y="186"/>
                </a:cxn>
                <a:cxn ang="0">
                  <a:pos x="43" y="143"/>
                </a:cxn>
                <a:cxn ang="0">
                  <a:pos x="42" y="143"/>
                </a:cxn>
                <a:cxn ang="0">
                  <a:pos x="37" y="142"/>
                </a:cxn>
                <a:cxn ang="0">
                  <a:pos x="29" y="140"/>
                </a:cxn>
                <a:cxn ang="0">
                  <a:pos x="22" y="136"/>
                </a:cxn>
                <a:cxn ang="0">
                  <a:pos x="14" y="130"/>
                </a:cxn>
                <a:cxn ang="0">
                  <a:pos x="8" y="120"/>
                </a:cxn>
                <a:cxn ang="0">
                  <a:pos x="7" y="105"/>
                </a:cxn>
                <a:cxn ang="0">
                  <a:pos x="8" y="105"/>
                </a:cxn>
                <a:cxn ang="0">
                  <a:pos x="12" y="107"/>
                </a:cxn>
                <a:cxn ang="0">
                  <a:pos x="19" y="108"/>
                </a:cxn>
                <a:cxn ang="0">
                  <a:pos x="26" y="111"/>
                </a:cxn>
                <a:cxn ang="0">
                  <a:pos x="34" y="117"/>
                </a:cxn>
                <a:cxn ang="0">
                  <a:pos x="39" y="127"/>
                </a:cxn>
                <a:cxn ang="0">
                  <a:pos x="43" y="140"/>
                </a:cxn>
                <a:cxn ang="0">
                  <a:pos x="43" y="43"/>
                </a:cxn>
              </a:cxnLst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 cap="flat" cmpd="sng">
              <a:solidFill>
                <a:srgbClr val="D7D7D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1" name="Freeform 9"/>
            <p:cNvSpPr/>
            <p:nvPr/>
          </p:nvSpPr>
          <p:spPr>
            <a:xfrm>
              <a:off x="1914" y="233"/>
              <a:ext cx="166" cy="356"/>
            </a:xfrm>
            <a:custGeom>
              <a:avLst/>
              <a:gdLst/>
              <a:ahLst/>
              <a:cxnLst>
                <a:cxn ang="0">
                  <a:pos x="85" y="84"/>
                </a:cxn>
                <a:cxn ang="0">
                  <a:pos x="101" y="81"/>
                </a:cxn>
                <a:cxn ang="0">
                  <a:pos x="124" y="73"/>
                </a:cxn>
                <a:cxn ang="0">
                  <a:pos x="148" y="56"/>
                </a:cxn>
                <a:cxn ang="0">
                  <a:pos x="163" y="23"/>
                </a:cxn>
                <a:cxn ang="0">
                  <a:pos x="163" y="0"/>
                </a:cxn>
                <a:cxn ang="0">
                  <a:pos x="148" y="0"/>
                </a:cxn>
                <a:cxn ang="0">
                  <a:pos x="125" y="6"/>
                </a:cxn>
                <a:cxn ang="0">
                  <a:pos x="101" y="22"/>
                </a:cxn>
                <a:cxn ang="0">
                  <a:pos x="82" y="54"/>
                </a:cxn>
                <a:cxn ang="0">
                  <a:pos x="77" y="173"/>
                </a:cxn>
                <a:cxn ang="0">
                  <a:pos x="77" y="165"/>
                </a:cxn>
                <a:cxn ang="0">
                  <a:pos x="71" y="146"/>
                </a:cxn>
                <a:cxn ang="0">
                  <a:pos x="60" y="123"/>
                </a:cxn>
                <a:cxn ang="0">
                  <a:pos x="38" y="104"/>
                </a:cxn>
                <a:cxn ang="0">
                  <a:pos x="0" y="96"/>
                </a:cxn>
                <a:cxn ang="0">
                  <a:pos x="0" y="103"/>
                </a:cxn>
                <a:cxn ang="0">
                  <a:pos x="0" y="120"/>
                </a:cxn>
                <a:cxn ang="0">
                  <a:pos x="8" y="143"/>
                </a:cxn>
                <a:cxn ang="0">
                  <a:pos x="24" y="163"/>
                </a:cxn>
                <a:cxn ang="0">
                  <a:pos x="55" y="177"/>
                </a:cxn>
                <a:cxn ang="0">
                  <a:pos x="77" y="356"/>
                </a:cxn>
                <a:cxn ang="0">
                  <a:pos x="82" y="274"/>
                </a:cxn>
                <a:cxn ang="0">
                  <a:pos x="91" y="273"/>
                </a:cxn>
                <a:cxn ang="0">
                  <a:pos x="112" y="267"/>
                </a:cxn>
                <a:cxn ang="0">
                  <a:pos x="135" y="252"/>
                </a:cxn>
                <a:cxn ang="0">
                  <a:pos x="151" y="224"/>
                </a:cxn>
                <a:cxn ang="0">
                  <a:pos x="152" y="203"/>
                </a:cxn>
                <a:cxn ang="0">
                  <a:pos x="137" y="204"/>
                </a:cxn>
                <a:cxn ang="0">
                  <a:pos x="117" y="211"/>
                </a:cxn>
                <a:cxn ang="0">
                  <a:pos x="97" y="231"/>
                </a:cxn>
                <a:cxn ang="0">
                  <a:pos x="82" y="267"/>
                </a:cxn>
              </a:cxnLst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 cap="flat" cmpd="sng">
              <a:solidFill>
                <a:srgbClr val="D7D7D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2" name="Freeform 10"/>
            <p:cNvSpPr/>
            <p:nvPr/>
          </p:nvSpPr>
          <p:spPr>
            <a:xfrm>
              <a:off x="2514" y="379"/>
              <a:ext cx="92" cy="210"/>
            </a:xfrm>
            <a:custGeom>
              <a:avLst/>
              <a:gdLst/>
              <a:ahLst/>
              <a:cxnLst>
                <a:cxn ang="0">
                  <a:pos x="43" y="162"/>
                </a:cxn>
                <a:cxn ang="0">
                  <a:pos x="36" y="160"/>
                </a:cxn>
                <a:cxn ang="0">
                  <a:pos x="23" y="155"/>
                </a:cxn>
                <a:cxn ang="0">
                  <a:pos x="12" y="141"/>
                </a:cxn>
                <a:cxn ang="0">
                  <a:pos x="12" y="129"/>
                </a:cxn>
                <a:cxn ang="0">
                  <a:pos x="23" y="132"/>
                </a:cxn>
                <a:cxn ang="0">
                  <a:pos x="38" y="145"/>
                </a:cxn>
                <a:cxn ang="0">
                  <a:pos x="43" y="108"/>
                </a:cxn>
                <a:cxn ang="0">
                  <a:pos x="35" y="106"/>
                </a:cxn>
                <a:cxn ang="0">
                  <a:pos x="20" y="101"/>
                </a:cxn>
                <a:cxn ang="0">
                  <a:pos x="7" y="83"/>
                </a:cxn>
                <a:cxn ang="0">
                  <a:pos x="7" y="70"/>
                </a:cxn>
                <a:cxn ang="0">
                  <a:pos x="17" y="71"/>
                </a:cxn>
                <a:cxn ang="0">
                  <a:pos x="31" y="81"/>
                </a:cxn>
                <a:cxn ang="0">
                  <a:pos x="43" y="105"/>
                </a:cxn>
                <a:cxn ang="0">
                  <a:pos x="40" y="43"/>
                </a:cxn>
                <a:cxn ang="0">
                  <a:pos x="26" y="39"/>
                </a:cxn>
                <a:cxn ang="0">
                  <a:pos x="8" y="27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23" y="5"/>
                </a:cxn>
                <a:cxn ang="0">
                  <a:pos x="39" y="23"/>
                </a:cxn>
                <a:cxn ang="0">
                  <a:pos x="46" y="38"/>
                </a:cxn>
                <a:cxn ang="0">
                  <a:pos x="51" y="24"/>
                </a:cxn>
                <a:cxn ang="0">
                  <a:pos x="66" y="8"/>
                </a:cxn>
                <a:cxn ang="0">
                  <a:pos x="92" y="0"/>
                </a:cxn>
                <a:cxn ang="0">
                  <a:pos x="90" y="8"/>
                </a:cxn>
                <a:cxn ang="0">
                  <a:pos x="82" y="25"/>
                </a:cxn>
                <a:cxn ang="0">
                  <a:pos x="63" y="40"/>
                </a:cxn>
                <a:cxn ang="0">
                  <a:pos x="49" y="124"/>
                </a:cxn>
                <a:cxn ang="0">
                  <a:pos x="50" y="116"/>
                </a:cxn>
                <a:cxn ang="0">
                  <a:pos x="59" y="100"/>
                </a:cxn>
                <a:cxn ang="0">
                  <a:pos x="81" y="92"/>
                </a:cxn>
                <a:cxn ang="0">
                  <a:pos x="80" y="98"/>
                </a:cxn>
                <a:cxn ang="0">
                  <a:pos x="73" y="114"/>
                </a:cxn>
                <a:cxn ang="0">
                  <a:pos x="59" y="127"/>
                </a:cxn>
                <a:cxn ang="0">
                  <a:pos x="49" y="210"/>
                </a:cxn>
              </a:cxnLst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 cap="flat" cmpd="sng">
              <a:solidFill>
                <a:srgbClr val="D7D7D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3" name="Freeform 11"/>
            <p:cNvSpPr/>
            <p:nvPr/>
          </p:nvSpPr>
          <p:spPr>
            <a:xfrm>
              <a:off x="1566" y="297"/>
              <a:ext cx="128" cy="292"/>
            </a:xfrm>
            <a:custGeom>
              <a:avLst/>
              <a:gdLst/>
              <a:ahLst/>
              <a:cxnLst>
                <a:cxn ang="0">
                  <a:pos x="61" y="225"/>
                </a:cxn>
                <a:cxn ang="0">
                  <a:pos x="54" y="225"/>
                </a:cxn>
                <a:cxn ang="0">
                  <a:pos x="38" y="219"/>
                </a:cxn>
                <a:cxn ang="0">
                  <a:pos x="23" y="206"/>
                </a:cxn>
                <a:cxn ang="0">
                  <a:pos x="15" y="180"/>
                </a:cxn>
                <a:cxn ang="0">
                  <a:pos x="23" y="180"/>
                </a:cxn>
                <a:cxn ang="0">
                  <a:pos x="38" y="186"/>
                </a:cxn>
                <a:cxn ang="0">
                  <a:pos x="54" y="205"/>
                </a:cxn>
                <a:cxn ang="0">
                  <a:pos x="61" y="151"/>
                </a:cxn>
                <a:cxn ang="0">
                  <a:pos x="52" y="149"/>
                </a:cxn>
                <a:cxn ang="0">
                  <a:pos x="34" y="144"/>
                </a:cxn>
                <a:cxn ang="0">
                  <a:pos x="16" y="128"/>
                </a:cxn>
                <a:cxn ang="0">
                  <a:pos x="8" y="98"/>
                </a:cxn>
                <a:cxn ang="0">
                  <a:pos x="15" y="97"/>
                </a:cxn>
                <a:cxn ang="0">
                  <a:pos x="29" y="101"/>
                </a:cxn>
                <a:cxn ang="0">
                  <a:pos x="47" y="116"/>
                </a:cxn>
                <a:cxn ang="0">
                  <a:pos x="61" y="147"/>
                </a:cxn>
                <a:cxn ang="0">
                  <a:pos x="58" y="60"/>
                </a:cxn>
                <a:cxn ang="0">
                  <a:pos x="44" y="58"/>
                </a:cxn>
                <a:cxn ang="0">
                  <a:pos x="25" y="50"/>
                </a:cxn>
                <a:cxn ang="0">
                  <a:pos x="8" y="32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27" y="5"/>
                </a:cxn>
                <a:cxn ang="0">
                  <a:pos x="48" y="21"/>
                </a:cxn>
                <a:cxn ang="0">
                  <a:pos x="65" y="56"/>
                </a:cxn>
                <a:cxn ang="0">
                  <a:pos x="66" y="48"/>
                </a:cxn>
                <a:cxn ang="0">
                  <a:pos x="77" y="28"/>
                </a:cxn>
                <a:cxn ang="0">
                  <a:pos x="96" y="9"/>
                </a:cxn>
                <a:cxn ang="0">
                  <a:pos x="128" y="0"/>
                </a:cxn>
                <a:cxn ang="0">
                  <a:pos x="127" y="9"/>
                </a:cxn>
                <a:cxn ang="0">
                  <a:pos x="119" y="31"/>
                </a:cxn>
                <a:cxn ang="0">
                  <a:pos x="101" y="51"/>
                </a:cxn>
                <a:cxn ang="0">
                  <a:pos x="67" y="60"/>
                </a:cxn>
                <a:cxn ang="0">
                  <a:pos x="69" y="170"/>
                </a:cxn>
                <a:cxn ang="0">
                  <a:pos x="73" y="155"/>
                </a:cxn>
                <a:cxn ang="0">
                  <a:pos x="86" y="136"/>
                </a:cxn>
                <a:cxn ang="0">
                  <a:pos x="113" y="128"/>
                </a:cxn>
                <a:cxn ang="0">
                  <a:pos x="112" y="136"/>
                </a:cxn>
                <a:cxn ang="0">
                  <a:pos x="105" y="153"/>
                </a:cxn>
                <a:cxn ang="0">
                  <a:pos x="92" y="172"/>
                </a:cxn>
                <a:cxn ang="0">
                  <a:pos x="67" y="180"/>
                </a:cxn>
                <a:cxn ang="0">
                  <a:pos x="61" y="292"/>
                </a:cxn>
              </a:cxnLst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 cap="flat" cmpd="sng">
              <a:solidFill>
                <a:srgbClr val="D7D7D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4" name="Freeform 12"/>
            <p:cNvSpPr/>
            <p:nvPr/>
          </p:nvSpPr>
          <p:spPr>
            <a:xfrm>
              <a:off x="2596" y="332"/>
              <a:ext cx="68" cy="257"/>
            </a:xfrm>
            <a:custGeom>
              <a:avLst/>
              <a:gdLst/>
              <a:ahLst/>
              <a:cxnLst>
                <a:cxn ang="0">
                  <a:pos x="31" y="164"/>
                </a:cxn>
                <a:cxn ang="0">
                  <a:pos x="23" y="163"/>
                </a:cxn>
                <a:cxn ang="0">
                  <a:pos x="8" y="155"/>
                </a:cxn>
                <a:cxn ang="0">
                  <a:pos x="0" y="132"/>
                </a:cxn>
                <a:cxn ang="0">
                  <a:pos x="7" y="132"/>
                </a:cxn>
                <a:cxn ang="0">
                  <a:pos x="22" y="139"/>
                </a:cxn>
                <a:cxn ang="0">
                  <a:pos x="31" y="160"/>
                </a:cxn>
                <a:cxn ang="0">
                  <a:pos x="29" y="101"/>
                </a:cxn>
                <a:cxn ang="0">
                  <a:pos x="16" y="97"/>
                </a:cxn>
                <a:cxn ang="0">
                  <a:pos x="3" y="83"/>
                </a:cxn>
                <a:cxn ang="0">
                  <a:pos x="3" y="70"/>
                </a:cxn>
                <a:cxn ang="0">
                  <a:pos x="15" y="74"/>
                </a:cxn>
                <a:cxn ang="0">
                  <a:pos x="27" y="86"/>
                </a:cxn>
                <a:cxn ang="0">
                  <a:pos x="31" y="31"/>
                </a:cxn>
                <a:cxn ang="0">
                  <a:pos x="33" y="23"/>
                </a:cxn>
                <a:cxn ang="0">
                  <a:pos x="41" y="8"/>
                </a:cxn>
                <a:cxn ang="0">
                  <a:pos x="62" y="0"/>
                </a:cxn>
                <a:cxn ang="0">
                  <a:pos x="61" y="8"/>
                </a:cxn>
                <a:cxn ang="0">
                  <a:pos x="53" y="23"/>
                </a:cxn>
                <a:cxn ang="0">
                  <a:pos x="35" y="31"/>
                </a:cxn>
                <a:cxn ang="0">
                  <a:pos x="35" y="75"/>
                </a:cxn>
                <a:cxn ang="0">
                  <a:pos x="39" y="62"/>
                </a:cxn>
                <a:cxn ang="0">
                  <a:pos x="54" y="48"/>
                </a:cxn>
                <a:cxn ang="0">
                  <a:pos x="68" y="48"/>
                </a:cxn>
                <a:cxn ang="0">
                  <a:pos x="66" y="59"/>
                </a:cxn>
                <a:cxn ang="0">
                  <a:pos x="58" y="72"/>
                </a:cxn>
                <a:cxn ang="0">
                  <a:pos x="35" y="82"/>
                </a:cxn>
                <a:cxn ang="0">
                  <a:pos x="35" y="143"/>
                </a:cxn>
                <a:cxn ang="0">
                  <a:pos x="38" y="132"/>
                </a:cxn>
                <a:cxn ang="0">
                  <a:pos x="49" y="122"/>
                </a:cxn>
                <a:cxn ang="0">
                  <a:pos x="60" y="122"/>
                </a:cxn>
                <a:cxn ang="0">
                  <a:pos x="58" y="133"/>
                </a:cxn>
                <a:cxn ang="0">
                  <a:pos x="47" y="144"/>
                </a:cxn>
                <a:cxn ang="0">
                  <a:pos x="35" y="257"/>
                </a:cxn>
              </a:cxnLst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 cap="flat" cmpd="sng">
              <a:solidFill>
                <a:srgbClr val="D7D7D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5" name="Freeform 13"/>
            <p:cNvSpPr/>
            <p:nvPr/>
          </p:nvSpPr>
          <p:spPr>
            <a:xfrm>
              <a:off x="1672" y="164"/>
              <a:ext cx="111" cy="425"/>
            </a:xfrm>
            <a:custGeom>
              <a:avLst/>
              <a:gdLst/>
              <a:ahLst/>
              <a:cxnLst>
                <a:cxn ang="0">
                  <a:pos x="52" y="272"/>
                </a:cxn>
                <a:cxn ang="0">
                  <a:pos x="44" y="270"/>
                </a:cxn>
                <a:cxn ang="0">
                  <a:pos x="26" y="265"/>
                </a:cxn>
                <a:cxn ang="0">
                  <a:pos x="8" y="249"/>
                </a:cxn>
                <a:cxn ang="0">
                  <a:pos x="0" y="219"/>
                </a:cxn>
                <a:cxn ang="0">
                  <a:pos x="8" y="219"/>
                </a:cxn>
                <a:cxn ang="0">
                  <a:pos x="25" y="223"/>
                </a:cxn>
                <a:cxn ang="0">
                  <a:pos x="41" y="235"/>
                </a:cxn>
                <a:cxn ang="0">
                  <a:pos x="52" y="265"/>
                </a:cxn>
                <a:cxn ang="0">
                  <a:pos x="50" y="168"/>
                </a:cxn>
                <a:cxn ang="0">
                  <a:pos x="35" y="165"/>
                </a:cxn>
                <a:cxn ang="0">
                  <a:pos x="17" y="156"/>
                </a:cxn>
                <a:cxn ang="0">
                  <a:pos x="3" y="134"/>
                </a:cxn>
                <a:cxn ang="0">
                  <a:pos x="3" y="116"/>
                </a:cxn>
                <a:cxn ang="0">
                  <a:pos x="19" y="120"/>
                </a:cxn>
                <a:cxn ang="0">
                  <a:pos x="39" y="133"/>
                </a:cxn>
                <a:cxn ang="0">
                  <a:pos x="52" y="161"/>
                </a:cxn>
                <a:cxn ang="0">
                  <a:pos x="53" y="50"/>
                </a:cxn>
                <a:cxn ang="0">
                  <a:pos x="54" y="36"/>
                </a:cxn>
                <a:cxn ang="0">
                  <a:pos x="65" y="17"/>
                </a:cxn>
                <a:cxn ang="0">
                  <a:pos x="87" y="3"/>
                </a:cxn>
                <a:cxn ang="0">
                  <a:pos x="103" y="3"/>
                </a:cxn>
                <a:cxn ang="0">
                  <a:pos x="99" y="21"/>
                </a:cxn>
                <a:cxn ang="0">
                  <a:pos x="84" y="42"/>
                </a:cxn>
                <a:cxn ang="0">
                  <a:pos x="58" y="52"/>
                </a:cxn>
                <a:cxn ang="0">
                  <a:pos x="58" y="127"/>
                </a:cxn>
                <a:cxn ang="0">
                  <a:pos x="61" y="112"/>
                </a:cxn>
                <a:cxn ang="0">
                  <a:pos x="72" y="94"/>
                </a:cxn>
                <a:cxn ang="0">
                  <a:pos x="93" y="80"/>
                </a:cxn>
                <a:cxn ang="0">
                  <a:pos x="111" y="80"/>
                </a:cxn>
                <a:cxn ang="0">
                  <a:pos x="111" y="91"/>
                </a:cxn>
                <a:cxn ang="0">
                  <a:pos x="107" y="108"/>
                </a:cxn>
                <a:cxn ang="0">
                  <a:pos x="91" y="126"/>
                </a:cxn>
                <a:cxn ang="0">
                  <a:pos x="58" y="135"/>
                </a:cxn>
                <a:cxn ang="0">
                  <a:pos x="58" y="236"/>
                </a:cxn>
                <a:cxn ang="0">
                  <a:pos x="61" y="223"/>
                </a:cxn>
                <a:cxn ang="0">
                  <a:pos x="73" y="208"/>
                </a:cxn>
                <a:cxn ang="0">
                  <a:pos x="97" y="200"/>
                </a:cxn>
                <a:cxn ang="0">
                  <a:pos x="99" y="207"/>
                </a:cxn>
                <a:cxn ang="0">
                  <a:pos x="97" y="220"/>
                </a:cxn>
                <a:cxn ang="0">
                  <a:pos x="87" y="235"/>
                </a:cxn>
                <a:cxn ang="0">
                  <a:pos x="58" y="245"/>
                </a:cxn>
                <a:cxn ang="0">
                  <a:pos x="52" y="425"/>
                </a:cxn>
              </a:cxnLst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 cap="flat" cmpd="sng">
              <a:solidFill>
                <a:srgbClr val="D7D7D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6" name="Freeform 14"/>
            <p:cNvSpPr/>
            <p:nvPr/>
          </p:nvSpPr>
          <p:spPr>
            <a:xfrm>
              <a:off x="2065" y="361"/>
              <a:ext cx="100" cy="228"/>
            </a:xfrm>
            <a:custGeom>
              <a:avLst/>
              <a:gdLst/>
              <a:ahLst/>
              <a:cxnLst>
                <a:cxn ang="0">
                  <a:pos x="52" y="176"/>
                </a:cxn>
                <a:cxn ang="0">
                  <a:pos x="59" y="176"/>
                </a:cxn>
                <a:cxn ang="0">
                  <a:pos x="74" y="169"/>
                </a:cxn>
                <a:cxn ang="0">
                  <a:pos x="86" y="154"/>
                </a:cxn>
                <a:cxn ang="0">
                  <a:pos x="86" y="141"/>
                </a:cxn>
                <a:cxn ang="0">
                  <a:pos x="74" y="143"/>
                </a:cxn>
                <a:cxn ang="0">
                  <a:pos x="58" y="158"/>
                </a:cxn>
                <a:cxn ang="0">
                  <a:pos x="52" y="118"/>
                </a:cxn>
                <a:cxn ang="0">
                  <a:pos x="61" y="116"/>
                </a:cxn>
                <a:cxn ang="0">
                  <a:pos x="78" y="110"/>
                </a:cxn>
                <a:cxn ang="0">
                  <a:pos x="92" y="92"/>
                </a:cxn>
                <a:cxn ang="0">
                  <a:pos x="92" y="77"/>
                </a:cxn>
                <a:cxn ang="0">
                  <a:pos x="81" y="79"/>
                </a:cxn>
                <a:cxn ang="0">
                  <a:pos x="65" y="88"/>
                </a:cxn>
                <a:cxn ang="0">
                  <a:pos x="52" y="115"/>
                </a:cxn>
                <a:cxn ang="0">
                  <a:pos x="55" y="48"/>
                </a:cxn>
                <a:cxn ang="0">
                  <a:pos x="67" y="45"/>
                </a:cxn>
                <a:cxn ang="0">
                  <a:pos x="85" y="37"/>
                </a:cxn>
                <a:cxn ang="0">
                  <a:pos x="97" y="17"/>
                </a:cxn>
                <a:cxn ang="0">
                  <a:pos x="97" y="0"/>
                </a:cxn>
                <a:cxn ang="0">
                  <a:pos x="83" y="3"/>
                </a:cxn>
                <a:cxn ang="0">
                  <a:pos x="65" y="14"/>
                </a:cxn>
                <a:cxn ang="0">
                  <a:pos x="50" y="45"/>
                </a:cxn>
                <a:cxn ang="0">
                  <a:pos x="47" y="35"/>
                </a:cxn>
                <a:cxn ang="0">
                  <a:pos x="38" y="18"/>
                </a:cxn>
                <a:cxn ang="0">
                  <a:pos x="16" y="3"/>
                </a:cxn>
                <a:cxn ang="0">
                  <a:pos x="1" y="3"/>
                </a:cxn>
                <a:cxn ang="0">
                  <a:pos x="5" y="19"/>
                </a:cxn>
                <a:cxn ang="0">
                  <a:pos x="19" y="38"/>
                </a:cxn>
                <a:cxn ang="0">
                  <a:pos x="47" y="48"/>
                </a:cxn>
                <a:cxn ang="0">
                  <a:pos x="47" y="132"/>
                </a:cxn>
                <a:cxn ang="0">
                  <a:pos x="42" y="118"/>
                </a:cxn>
                <a:cxn ang="0">
                  <a:pos x="25" y="103"/>
                </a:cxn>
                <a:cxn ang="0">
                  <a:pos x="12" y="103"/>
                </a:cxn>
                <a:cxn ang="0">
                  <a:pos x="16" y="116"/>
                </a:cxn>
                <a:cxn ang="0">
                  <a:pos x="25" y="132"/>
                </a:cxn>
                <a:cxn ang="0">
                  <a:pos x="47" y="141"/>
                </a:cxn>
                <a:cxn ang="0">
                  <a:pos x="52" y="228"/>
                </a:cxn>
              </a:cxnLst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 cap="flat" cmpd="sng">
              <a:solidFill>
                <a:srgbClr val="D7D7D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7" name="Freeform 15"/>
            <p:cNvSpPr/>
            <p:nvPr/>
          </p:nvSpPr>
          <p:spPr>
            <a:xfrm>
              <a:off x="2921" y="361"/>
              <a:ext cx="100" cy="228"/>
            </a:xfrm>
            <a:custGeom>
              <a:avLst/>
              <a:gdLst/>
              <a:ahLst/>
              <a:cxnLst>
                <a:cxn ang="0">
                  <a:pos x="53" y="176"/>
                </a:cxn>
                <a:cxn ang="0">
                  <a:pos x="60" y="176"/>
                </a:cxn>
                <a:cxn ang="0">
                  <a:pos x="74" y="169"/>
                </a:cxn>
                <a:cxn ang="0">
                  <a:pos x="87" y="154"/>
                </a:cxn>
                <a:cxn ang="0">
                  <a:pos x="87" y="141"/>
                </a:cxn>
                <a:cxn ang="0">
                  <a:pos x="74" y="143"/>
                </a:cxn>
                <a:cxn ang="0">
                  <a:pos x="60" y="158"/>
                </a:cxn>
                <a:cxn ang="0">
                  <a:pos x="53" y="118"/>
                </a:cxn>
                <a:cxn ang="0">
                  <a:pos x="61" y="116"/>
                </a:cxn>
                <a:cxn ang="0">
                  <a:pos x="78" y="110"/>
                </a:cxn>
                <a:cxn ang="0">
                  <a:pos x="92" y="92"/>
                </a:cxn>
                <a:cxn ang="0">
                  <a:pos x="92" y="77"/>
                </a:cxn>
                <a:cxn ang="0">
                  <a:pos x="81" y="79"/>
                </a:cxn>
                <a:cxn ang="0">
                  <a:pos x="65" y="88"/>
                </a:cxn>
                <a:cxn ang="0">
                  <a:pos x="53" y="115"/>
                </a:cxn>
                <a:cxn ang="0">
                  <a:pos x="56" y="48"/>
                </a:cxn>
                <a:cxn ang="0">
                  <a:pos x="68" y="45"/>
                </a:cxn>
                <a:cxn ang="0">
                  <a:pos x="85" y="37"/>
                </a:cxn>
                <a:cxn ang="0">
                  <a:pos x="97" y="17"/>
                </a:cxn>
                <a:cxn ang="0">
                  <a:pos x="97" y="0"/>
                </a:cxn>
                <a:cxn ang="0">
                  <a:pos x="84" y="3"/>
                </a:cxn>
                <a:cxn ang="0">
                  <a:pos x="65" y="14"/>
                </a:cxn>
                <a:cxn ang="0">
                  <a:pos x="50" y="45"/>
                </a:cxn>
                <a:cxn ang="0">
                  <a:pos x="47" y="35"/>
                </a:cxn>
                <a:cxn ang="0">
                  <a:pos x="38" y="18"/>
                </a:cxn>
                <a:cxn ang="0">
                  <a:pos x="16" y="3"/>
                </a:cxn>
                <a:cxn ang="0">
                  <a:pos x="2" y="3"/>
                </a:cxn>
                <a:cxn ang="0">
                  <a:pos x="6" y="19"/>
                </a:cxn>
                <a:cxn ang="0">
                  <a:pos x="19" y="38"/>
                </a:cxn>
                <a:cxn ang="0">
                  <a:pos x="47" y="48"/>
                </a:cxn>
                <a:cxn ang="0">
                  <a:pos x="47" y="132"/>
                </a:cxn>
                <a:cxn ang="0">
                  <a:pos x="42" y="118"/>
                </a:cxn>
                <a:cxn ang="0">
                  <a:pos x="26" y="103"/>
                </a:cxn>
                <a:cxn ang="0">
                  <a:pos x="12" y="103"/>
                </a:cxn>
                <a:cxn ang="0">
                  <a:pos x="16" y="116"/>
                </a:cxn>
                <a:cxn ang="0">
                  <a:pos x="26" y="132"/>
                </a:cxn>
                <a:cxn ang="0">
                  <a:pos x="47" y="141"/>
                </a:cxn>
                <a:cxn ang="0">
                  <a:pos x="53" y="228"/>
                </a:cxn>
              </a:cxnLst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 cap="flat" cmpd="sng">
              <a:solidFill>
                <a:srgbClr val="D7D7D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8" name="Freeform 16"/>
            <p:cNvSpPr/>
            <p:nvPr/>
          </p:nvSpPr>
          <p:spPr>
            <a:xfrm>
              <a:off x="2273" y="187"/>
              <a:ext cx="175" cy="402"/>
            </a:xfrm>
            <a:custGeom>
              <a:avLst/>
              <a:gdLst/>
              <a:ahLst/>
              <a:cxnLst>
                <a:cxn ang="0">
                  <a:pos x="93" y="309"/>
                </a:cxn>
                <a:cxn ang="0">
                  <a:pos x="101" y="309"/>
                </a:cxn>
                <a:cxn ang="0">
                  <a:pos x="118" y="304"/>
                </a:cxn>
                <a:cxn ang="0">
                  <a:pos x="138" y="292"/>
                </a:cxn>
                <a:cxn ang="0">
                  <a:pos x="152" y="266"/>
                </a:cxn>
                <a:cxn ang="0">
                  <a:pos x="152" y="247"/>
                </a:cxn>
                <a:cxn ang="0">
                  <a:pos x="138" y="250"/>
                </a:cxn>
                <a:cxn ang="0">
                  <a:pos x="120" y="259"/>
                </a:cxn>
                <a:cxn ang="0">
                  <a:pos x="99" y="285"/>
                </a:cxn>
                <a:cxn ang="0">
                  <a:pos x="93" y="207"/>
                </a:cxn>
                <a:cxn ang="0">
                  <a:pos x="102" y="205"/>
                </a:cxn>
                <a:cxn ang="0">
                  <a:pos x="122" y="200"/>
                </a:cxn>
                <a:cxn ang="0">
                  <a:pos x="147" y="185"/>
                </a:cxn>
                <a:cxn ang="0">
                  <a:pos x="163" y="155"/>
                </a:cxn>
                <a:cxn ang="0">
                  <a:pos x="163" y="134"/>
                </a:cxn>
                <a:cxn ang="0">
                  <a:pos x="149" y="135"/>
                </a:cxn>
                <a:cxn ang="0">
                  <a:pos x="129" y="142"/>
                </a:cxn>
                <a:cxn ang="0">
                  <a:pos x="107" y="162"/>
                </a:cxn>
                <a:cxn ang="0">
                  <a:pos x="93" y="201"/>
                </a:cxn>
                <a:cxn ang="0">
                  <a:pos x="95" y="83"/>
                </a:cxn>
                <a:cxn ang="0">
                  <a:pos x="110" y="81"/>
                </a:cxn>
                <a:cxn ang="0">
                  <a:pos x="134" y="73"/>
                </a:cxn>
                <a:cxn ang="0">
                  <a:pos x="157" y="54"/>
                </a:cxn>
                <a:cxn ang="0">
                  <a:pos x="174" y="23"/>
                </a:cxn>
                <a:cxn ang="0">
                  <a:pos x="174" y="0"/>
                </a:cxn>
                <a:cxn ang="0">
                  <a:pos x="157" y="2"/>
                </a:cxn>
                <a:cxn ang="0">
                  <a:pos x="133" y="10"/>
                </a:cxn>
                <a:cxn ang="0">
                  <a:pos x="107" y="33"/>
                </a:cxn>
                <a:cxn ang="0">
                  <a:pos x="87" y="77"/>
                </a:cxn>
                <a:cxn ang="0">
                  <a:pos x="85" y="68"/>
                </a:cxn>
                <a:cxn ang="0">
                  <a:pos x="75" y="46"/>
                </a:cxn>
                <a:cxn ang="0">
                  <a:pos x="55" y="21"/>
                </a:cxn>
                <a:cxn ang="0">
                  <a:pos x="22" y="3"/>
                </a:cxn>
                <a:cxn ang="0">
                  <a:pos x="1" y="3"/>
                </a:cxn>
                <a:cxn ang="0">
                  <a:pos x="4" y="18"/>
                </a:cxn>
                <a:cxn ang="0">
                  <a:pos x="12" y="42"/>
                </a:cxn>
                <a:cxn ang="0">
                  <a:pos x="31" y="65"/>
                </a:cxn>
                <a:cxn ang="0">
                  <a:pos x="62" y="81"/>
                </a:cxn>
                <a:cxn ang="0">
                  <a:pos x="82" y="238"/>
                </a:cxn>
                <a:cxn ang="0">
                  <a:pos x="80" y="228"/>
                </a:cxn>
                <a:cxn ang="0">
                  <a:pos x="72" y="207"/>
                </a:cxn>
                <a:cxn ang="0">
                  <a:pos x="55" y="185"/>
                </a:cxn>
                <a:cxn ang="0">
                  <a:pos x="21" y="176"/>
                </a:cxn>
                <a:cxn ang="0">
                  <a:pos x="22" y="185"/>
                </a:cxn>
                <a:cxn ang="0">
                  <a:pos x="28" y="205"/>
                </a:cxn>
                <a:cxn ang="0">
                  <a:pos x="41" y="230"/>
                </a:cxn>
                <a:cxn ang="0">
                  <a:pos x="66" y="246"/>
                </a:cxn>
                <a:cxn ang="0">
                  <a:pos x="82" y="402"/>
                </a:cxn>
              </a:cxnLst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 cap="flat" cmpd="sng">
              <a:solidFill>
                <a:srgbClr val="D7D7D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9" name="Freeform 17"/>
            <p:cNvSpPr/>
            <p:nvPr/>
          </p:nvSpPr>
          <p:spPr>
            <a:xfrm>
              <a:off x="2161" y="216"/>
              <a:ext cx="97" cy="373"/>
            </a:xfrm>
            <a:custGeom>
              <a:avLst/>
              <a:gdLst/>
              <a:ahLst/>
              <a:cxnLst>
                <a:cxn ang="0">
                  <a:pos x="52" y="237"/>
                </a:cxn>
                <a:cxn ang="0">
                  <a:pos x="59" y="237"/>
                </a:cxn>
                <a:cxn ang="0">
                  <a:pos x="74" y="232"/>
                </a:cxn>
                <a:cxn ang="0">
                  <a:pos x="90" y="218"/>
                </a:cxn>
                <a:cxn ang="0">
                  <a:pos x="97" y="193"/>
                </a:cxn>
                <a:cxn ang="0">
                  <a:pos x="89" y="193"/>
                </a:cxn>
                <a:cxn ang="0">
                  <a:pos x="71" y="197"/>
                </a:cxn>
                <a:cxn ang="0">
                  <a:pos x="56" y="215"/>
                </a:cxn>
                <a:cxn ang="0">
                  <a:pos x="52" y="147"/>
                </a:cxn>
                <a:cxn ang="0">
                  <a:pos x="59" y="147"/>
                </a:cxn>
                <a:cxn ang="0">
                  <a:pos x="74" y="141"/>
                </a:cxn>
                <a:cxn ang="0">
                  <a:pos x="90" y="128"/>
                </a:cxn>
                <a:cxn ang="0">
                  <a:pos x="97" y="102"/>
                </a:cxn>
                <a:cxn ang="0">
                  <a:pos x="89" y="102"/>
                </a:cxn>
                <a:cxn ang="0">
                  <a:pos x="71" y="109"/>
                </a:cxn>
                <a:cxn ang="0">
                  <a:pos x="56" y="126"/>
                </a:cxn>
                <a:cxn ang="0">
                  <a:pos x="52" y="46"/>
                </a:cxn>
                <a:cxn ang="0">
                  <a:pos x="51" y="37"/>
                </a:cxn>
                <a:cxn ang="0">
                  <a:pos x="45" y="23"/>
                </a:cxn>
                <a:cxn ang="0">
                  <a:pos x="32" y="6"/>
                </a:cxn>
                <a:cxn ang="0">
                  <a:pos x="6" y="0"/>
                </a:cxn>
                <a:cxn ang="0">
                  <a:pos x="8" y="9"/>
                </a:cxn>
                <a:cxn ang="0">
                  <a:pos x="16" y="27"/>
                </a:cxn>
                <a:cxn ang="0">
                  <a:pos x="33" y="43"/>
                </a:cxn>
                <a:cxn ang="0">
                  <a:pos x="45" y="113"/>
                </a:cxn>
                <a:cxn ang="0">
                  <a:pos x="45" y="106"/>
                </a:cxn>
                <a:cxn ang="0">
                  <a:pos x="40" y="90"/>
                </a:cxn>
                <a:cxn ang="0">
                  <a:pos x="27" y="75"/>
                </a:cxn>
                <a:cxn ang="0">
                  <a:pos x="1" y="67"/>
                </a:cxn>
                <a:cxn ang="0">
                  <a:pos x="0" y="75"/>
                </a:cxn>
                <a:cxn ang="0">
                  <a:pos x="2" y="91"/>
                </a:cxn>
                <a:cxn ang="0">
                  <a:pos x="14" y="109"/>
                </a:cxn>
                <a:cxn ang="0">
                  <a:pos x="45" y="118"/>
                </a:cxn>
                <a:cxn ang="0">
                  <a:pos x="45" y="207"/>
                </a:cxn>
                <a:cxn ang="0">
                  <a:pos x="43" y="195"/>
                </a:cxn>
                <a:cxn ang="0">
                  <a:pos x="33" y="182"/>
                </a:cxn>
                <a:cxn ang="0">
                  <a:pos x="12" y="175"/>
                </a:cxn>
                <a:cxn ang="0">
                  <a:pos x="10" y="182"/>
                </a:cxn>
                <a:cxn ang="0">
                  <a:pos x="13" y="197"/>
                </a:cxn>
                <a:cxn ang="0">
                  <a:pos x="29" y="211"/>
                </a:cxn>
                <a:cxn ang="0">
                  <a:pos x="45" y="373"/>
                </a:cxn>
              </a:cxnLst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 cap="flat" cmpd="sng">
              <a:solidFill>
                <a:srgbClr val="D7D7D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0" name="Freeform 18"/>
            <p:cNvSpPr/>
            <p:nvPr/>
          </p:nvSpPr>
          <p:spPr>
            <a:xfrm>
              <a:off x="2708" y="216"/>
              <a:ext cx="97" cy="373"/>
            </a:xfrm>
            <a:custGeom>
              <a:avLst/>
              <a:gdLst/>
              <a:ahLst/>
              <a:cxnLst>
                <a:cxn ang="0">
                  <a:pos x="51" y="237"/>
                </a:cxn>
                <a:cxn ang="0">
                  <a:pos x="60" y="237"/>
                </a:cxn>
                <a:cxn ang="0">
                  <a:pos x="74" y="232"/>
                </a:cxn>
                <a:cxn ang="0">
                  <a:pos x="91" y="218"/>
                </a:cxn>
                <a:cxn ang="0">
                  <a:pos x="97" y="193"/>
                </a:cxn>
                <a:cxn ang="0">
                  <a:pos x="89" y="193"/>
                </a:cxn>
                <a:cxn ang="0">
                  <a:pos x="72" y="197"/>
                </a:cxn>
                <a:cxn ang="0">
                  <a:pos x="55" y="215"/>
                </a:cxn>
                <a:cxn ang="0">
                  <a:pos x="51" y="147"/>
                </a:cxn>
                <a:cxn ang="0">
                  <a:pos x="60" y="147"/>
                </a:cxn>
                <a:cxn ang="0">
                  <a:pos x="74" y="141"/>
                </a:cxn>
                <a:cxn ang="0">
                  <a:pos x="91" y="128"/>
                </a:cxn>
                <a:cxn ang="0">
                  <a:pos x="97" y="102"/>
                </a:cxn>
                <a:cxn ang="0">
                  <a:pos x="89" y="102"/>
                </a:cxn>
                <a:cxn ang="0">
                  <a:pos x="72" y="109"/>
                </a:cxn>
                <a:cxn ang="0">
                  <a:pos x="55" y="126"/>
                </a:cxn>
                <a:cxn ang="0">
                  <a:pos x="51" y="46"/>
                </a:cxn>
                <a:cxn ang="0">
                  <a:pos x="51" y="37"/>
                </a:cxn>
                <a:cxn ang="0">
                  <a:pos x="46" y="23"/>
                </a:cxn>
                <a:cxn ang="0">
                  <a:pos x="33" y="6"/>
                </a:cxn>
                <a:cxn ang="0">
                  <a:pos x="7" y="0"/>
                </a:cxn>
                <a:cxn ang="0">
                  <a:pos x="8" y="9"/>
                </a:cxn>
                <a:cxn ang="0">
                  <a:pos x="16" y="27"/>
                </a:cxn>
                <a:cxn ang="0">
                  <a:pos x="34" y="43"/>
                </a:cxn>
                <a:cxn ang="0">
                  <a:pos x="46" y="113"/>
                </a:cxn>
                <a:cxn ang="0">
                  <a:pos x="46" y="106"/>
                </a:cxn>
                <a:cxn ang="0">
                  <a:pos x="41" y="90"/>
                </a:cxn>
                <a:cxn ang="0">
                  <a:pos x="27" y="75"/>
                </a:cxn>
                <a:cxn ang="0">
                  <a:pos x="0" y="67"/>
                </a:cxn>
                <a:cxn ang="0">
                  <a:pos x="0" y="75"/>
                </a:cxn>
                <a:cxn ang="0">
                  <a:pos x="3" y="91"/>
                </a:cxn>
                <a:cxn ang="0">
                  <a:pos x="15" y="109"/>
                </a:cxn>
                <a:cxn ang="0">
                  <a:pos x="46" y="118"/>
                </a:cxn>
                <a:cxn ang="0">
                  <a:pos x="46" y="207"/>
                </a:cxn>
                <a:cxn ang="0">
                  <a:pos x="43" y="195"/>
                </a:cxn>
                <a:cxn ang="0">
                  <a:pos x="34" y="182"/>
                </a:cxn>
                <a:cxn ang="0">
                  <a:pos x="12" y="175"/>
                </a:cxn>
                <a:cxn ang="0">
                  <a:pos x="11" y="182"/>
                </a:cxn>
                <a:cxn ang="0">
                  <a:pos x="14" y="197"/>
                </a:cxn>
                <a:cxn ang="0">
                  <a:pos x="30" y="211"/>
                </a:cxn>
                <a:cxn ang="0">
                  <a:pos x="46" y="373"/>
                </a:cxn>
              </a:cxnLst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 cap="flat" cmpd="sng">
              <a:solidFill>
                <a:srgbClr val="D7D7D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091" name="Freeform 19"/>
          <p:cNvSpPr/>
          <p:nvPr/>
        </p:nvSpPr>
        <p:spPr>
          <a:xfrm>
            <a:off x="127000" y="6430963"/>
            <a:ext cx="11930063" cy="314325"/>
          </a:xfrm>
          <a:custGeom>
            <a:avLst/>
            <a:gdLst/>
            <a:ahLst/>
            <a:cxnLst>
              <a:cxn ang="0">
                <a:pos x="8445" y="314325"/>
              </a:cxn>
              <a:cxn ang="0">
                <a:pos x="11930063" y="314325"/>
              </a:cxn>
              <a:cxn ang="0">
                <a:pos x="11919507" y="149225"/>
              </a:cxn>
              <a:cxn ang="0">
                <a:pos x="3147713" y="149225"/>
              </a:cxn>
              <a:cxn ang="0">
                <a:pos x="2835264" y="3175"/>
              </a:cxn>
              <a:cxn ang="0">
                <a:pos x="0" y="0"/>
              </a:cxn>
              <a:cxn ang="0">
                <a:pos x="8445" y="314325"/>
              </a:cxn>
            </a:cxnLst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92" name="Freeform 20"/>
          <p:cNvSpPr/>
          <p:nvPr/>
        </p:nvSpPr>
        <p:spPr>
          <a:xfrm>
            <a:off x="127000" y="6473825"/>
            <a:ext cx="11936413" cy="279400"/>
          </a:xfrm>
          <a:custGeom>
            <a:avLst/>
            <a:gdLst/>
            <a:ahLst/>
            <a:cxnLst>
              <a:cxn ang="0">
                <a:pos x="0" y="279400"/>
              </a:cxn>
              <a:cxn ang="0">
                <a:pos x="11936413" y="268288"/>
              </a:cxn>
              <a:cxn ang="0">
                <a:pos x="11927962" y="150813"/>
              </a:cxn>
              <a:cxn ang="0">
                <a:pos x="3122481" y="150813"/>
              </a:cxn>
              <a:cxn ang="0">
                <a:pos x="2782346" y="4763"/>
              </a:cxn>
              <a:cxn ang="0">
                <a:pos x="0" y="0"/>
              </a:cxn>
              <a:cxn ang="0">
                <a:pos x="0" y="279400"/>
              </a:cxn>
            </a:cxnLst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93" name="Freeform 21" descr="Dark upward diagonal"/>
          <p:cNvSpPr/>
          <p:nvPr/>
        </p:nvSpPr>
        <p:spPr>
          <a:xfrm>
            <a:off x="122238" y="96838"/>
            <a:ext cx="11911012" cy="1793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790613" y="0"/>
              </a:cxn>
              <a:cxn ang="0">
                <a:pos x="11911012" y="71437"/>
              </a:cxn>
              <a:cxn ang="0">
                <a:pos x="11904675" y="179387"/>
              </a:cxn>
              <a:cxn ang="0">
                <a:pos x="0" y="179387"/>
              </a:cxn>
              <a:cxn ang="0">
                <a:pos x="0" y="0"/>
              </a:cxn>
            </a:cxnLst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2"/>
          </a:blip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94" name="Freeform 22"/>
          <p:cNvSpPr/>
          <p:nvPr/>
        </p:nvSpPr>
        <p:spPr>
          <a:xfrm>
            <a:off x="122238" y="307975"/>
            <a:ext cx="11909425" cy="933450"/>
          </a:xfrm>
          <a:custGeom>
            <a:avLst/>
            <a:gdLst/>
            <a:ahLst/>
            <a:cxnLst>
              <a:cxn ang="0">
                <a:pos x="11909425" y="0"/>
              </a:cxn>
              <a:cxn ang="0">
                <a:pos x="0" y="0"/>
              </a:cxn>
              <a:cxn ang="0">
                <a:pos x="4374" y="826218"/>
              </a:cxn>
              <a:cxn ang="0">
                <a:pos x="8917854" y="833249"/>
              </a:cxn>
              <a:cxn ang="0">
                <a:pos x="9136536" y="926418"/>
              </a:cxn>
              <a:cxn ang="0">
                <a:pos x="11909425" y="933450"/>
              </a:cxn>
              <a:cxn ang="0">
                <a:pos x="11909425" y="0"/>
              </a:cxn>
            </a:cxnLst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3799" name="Freeform 23"/>
          <p:cNvSpPr/>
          <p:nvPr/>
        </p:nvSpPr>
        <p:spPr bwMode="gray">
          <a:xfrm>
            <a:off x="122238" y="306388"/>
            <a:ext cx="11909425" cy="833438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9BD3E5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24"/>
          <p:cNvSpPr>
            <a:spLocks noChangeArrowheads="1"/>
          </p:cNvSpPr>
          <p:nvPr/>
        </p:nvSpPr>
        <p:spPr bwMode="gray">
          <a:xfrm flipV="1">
            <a:off x="127000" y="6705600"/>
            <a:ext cx="11938000" cy="57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9BD3E5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97" name="Freeform 25"/>
          <p:cNvSpPr/>
          <p:nvPr/>
        </p:nvSpPr>
        <p:spPr>
          <a:xfrm>
            <a:off x="9170988" y="1044575"/>
            <a:ext cx="2867025" cy="53975"/>
          </a:xfrm>
          <a:custGeom>
            <a:avLst/>
            <a:gdLst/>
            <a:ahLst/>
            <a:cxnLst>
              <a:cxn ang="0">
                <a:pos x="0" y="3271"/>
              </a:cxn>
              <a:cxn ang="0">
                <a:pos x="2867025" y="0"/>
              </a:cxn>
              <a:cxn ang="0">
                <a:pos x="2862803" y="52339"/>
              </a:cxn>
              <a:cxn ang="0">
                <a:pos x="126673" y="53975"/>
              </a:cxn>
              <a:cxn ang="0">
                <a:pos x="0" y="3271"/>
              </a:cxn>
            </a:cxnLst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3807" name="Text Box 31"/>
          <p:cNvSpPr txBox="1">
            <a:spLocks noChangeArrowheads="1"/>
          </p:cNvSpPr>
          <p:nvPr/>
        </p:nvSpPr>
        <p:spPr bwMode="gray">
          <a:xfrm>
            <a:off x="192088" y="6438900"/>
            <a:ext cx="1503363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486" tIns="44243" rIns="88486" bIns="44243">
            <a:spAutoFit/>
          </a:bodyPr>
          <a:lstStyle>
            <a:lvl1pPr defTabSz="884555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443230" defTabSz="884555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884555" defTabSz="884555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327150" defTabSz="884555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1770380" defTabSz="884555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227580" defTabSz="88455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684780" defTabSz="88455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141980" defTabSz="88455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599180" defTabSz="88455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845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11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5" name="Rectangle 32"/>
          <p:cNvSpPr>
            <a:spLocks noChangeArrowheads="1"/>
          </p:cNvSpPr>
          <p:nvPr/>
        </p:nvSpPr>
        <p:spPr bwMode="gray">
          <a:xfrm>
            <a:off x="9323388" y="454025"/>
            <a:ext cx="711200" cy="546100"/>
          </a:xfrm>
          <a:prstGeom prst="rect">
            <a:avLst/>
          </a:prstGeom>
          <a:solidFill>
            <a:srgbClr val="FFFFFF">
              <a:alpha val="30196"/>
            </a:srgbClr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9BD3E5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100" name="Picture 33" descr="QQ截图2012110915424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03213" y="6503988"/>
            <a:ext cx="1912937" cy="1762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01" name="Picture 34" descr="1621003755af18a291299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134600" y="454025"/>
            <a:ext cx="706438" cy="533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02" name="Picture 35" descr="paojiao_1c298aa8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944225" y="454025"/>
            <a:ext cx="811213" cy="533400"/>
          </a:xfrm>
          <a:prstGeom prst="rect">
            <a:avLst/>
          </a:prstGeom>
          <a:noFill/>
          <a:ln w="9525">
            <a:noFill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84555" rtl="0" eaLnBrk="0" fontAlgn="base" hangingPunct="0">
        <a:spcBef>
          <a:spcPct val="0"/>
        </a:spcBef>
        <a:spcAft>
          <a:spcPct val="0"/>
        </a:spcAft>
        <a:defRPr sz="4300" b="1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884555" rtl="0" eaLnBrk="0" fontAlgn="base" hangingPunct="0">
        <a:spcBef>
          <a:spcPct val="0"/>
        </a:spcBef>
        <a:spcAft>
          <a:spcPct val="0"/>
        </a:spcAft>
        <a:defRPr sz="4300" b="1">
          <a:solidFill>
            <a:srgbClr val="FFFFFF"/>
          </a:solidFill>
          <a:latin typeface="Arial" panose="020B0604020202090204" pitchFamily="34" charset="0"/>
          <a:ea typeface="宋体" panose="02010600030101010101" pitchFamily="2" charset="-122"/>
        </a:defRPr>
      </a:lvl2pPr>
      <a:lvl3pPr algn="l" defTabSz="884555" rtl="0" eaLnBrk="0" fontAlgn="base" hangingPunct="0">
        <a:spcBef>
          <a:spcPct val="0"/>
        </a:spcBef>
        <a:spcAft>
          <a:spcPct val="0"/>
        </a:spcAft>
        <a:defRPr sz="4300" b="1">
          <a:solidFill>
            <a:srgbClr val="FFFFFF"/>
          </a:solidFill>
          <a:latin typeface="Arial" panose="020B0604020202090204" pitchFamily="34" charset="0"/>
          <a:ea typeface="宋体" panose="02010600030101010101" pitchFamily="2" charset="-122"/>
        </a:defRPr>
      </a:lvl3pPr>
      <a:lvl4pPr algn="l" defTabSz="884555" rtl="0" eaLnBrk="0" fontAlgn="base" hangingPunct="0">
        <a:spcBef>
          <a:spcPct val="0"/>
        </a:spcBef>
        <a:spcAft>
          <a:spcPct val="0"/>
        </a:spcAft>
        <a:defRPr sz="4300" b="1">
          <a:solidFill>
            <a:srgbClr val="FFFFFF"/>
          </a:solidFill>
          <a:latin typeface="Arial" panose="020B0604020202090204" pitchFamily="34" charset="0"/>
          <a:ea typeface="宋体" panose="02010600030101010101" pitchFamily="2" charset="-122"/>
        </a:defRPr>
      </a:lvl4pPr>
      <a:lvl5pPr algn="l" defTabSz="884555" rtl="0" eaLnBrk="0" fontAlgn="base" hangingPunct="0">
        <a:spcBef>
          <a:spcPct val="0"/>
        </a:spcBef>
        <a:spcAft>
          <a:spcPct val="0"/>
        </a:spcAft>
        <a:defRPr sz="4300" b="1">
          <a:solidFill>
            <a:srgbClr val="FFFFFF"/>
          </a:solidFill>
          <a:latin typeface="Arial" panose="020B0604020202090204" pitchFamily="34" charset="0"/>
          <a:ea typeface="宋体" panose="02010600030101010101" pitchFamily="2" charset="-122"/>
        </a:defRPr>
      </a:lvl5pPr>
      <a:lvl6pPr marL="457200" algn="l" defTabSz="884555" rtl="0" fontAlgn="base">
        <a:spcBef>
          <a:spcPct val="0"/>
        </a:spcBef>
        <a:spcAft>
          <a:spcPct val="0"/>
        </a:spcAft>
        <a:defRPr sz="4300" b="1">
          <a:solidFill>
            <a:srgbClr val="FFFFFF"/>
          </a:solidFill>
          <a:latin typeface="Arial" panose="020B0604020202090204" pitchFamily="34" charset="0"/>
          <a:ea typeface="宋体" panose="02010600030101010101" pitchFamily="2" charset="-122"/>
        </a:defRPr>
      </a:lvl6pPr>
      <a:lvl7pPr marL="914400" algn="l" defTabSz="884555" rtl="0" fontAlgn="base">
        <a:spcBef>
          <a:spcPct val="0"/>
        </a:spcBef>
        <a:spcAft>
          <a:spcPct val="0"/>
        </a:spcAft>
        <a:defRPr sz="4300" b="1">
          <a:solidFill>
            <a:srgbClr val="FFFFFF"/>
          </a:solidFill>
          <a:latin typeface="Arial" panose="020B0604020202090204" pitchFamily="34" charset="0"/>
          <a:ea typeface="宋体" panose="02010600030101010101" pitchFamily="2" charset="-122"/>
        </a:defRPr>
      </a:lvl7pPr>
      <a:lvl8pPr marL="1371600" algn="l" defTabSz="884555" rtl="0" fontAlgn="base">
        <a:spcBef>
          <a:spcPct val="0"/>
        </a:spcBef>
        <a:spcAft>
          <a:spcPct val="0"/>
        </a:spcAft>
        <a:defRPr sz="4300" b="1">
          <a:solidFill>
            <a:srgbClr val="FFFFFF"/>
          </a:solidFill>
          <a:latin typeface="Arial" panose="020B0604020202090204" pitchFamily="34" charset="0"/>
          <a:ea typeface="宋体" panose="02010600030101010101" pitchFamily="2" charset="-122"/>
        </a:defRPr>
      </a:lvl8pPr>
      <a:lvl9pPr marL="1828800" algn="l" defTabSz="884555" rtl="0" fontAlgn="base">
        <a:spcBef>
          <a:spcPct val="0"/>
        </a:spcBef>
        <a:spcAft>
          <a:spcPct val="0"/>
        </a:spcAft>
        <a:defRPr sz="4300" b="1">
          <a:solidFill>
            <a:srgbClr val="FFFFFF"/>
          </a:solidFill>
          <a:latin typeface="Arial" panose="020B0604020202090204" pitchFamily="34" charset="0"/>
          <a:ea typeface="宋体" panose="02010600030101010101" pitchFamily="2" charset="-122"/>
        </a:defRPr>
      </a:lvl9pPr>
    </p:titleStyle>
    <p:bodyStyle>
      <a:lvl1pPr marL="332105" indent="-332105" algn="l" defTabSz="884555" rtl="0" eaLnBrk="0" fontAlgn="base" hangingPunct="0">
        <a:spcBef>
          <a:spcPct val="20000"/>
        </a:spcBef>
        <a:spcAft>
          <a:spcPct val="0"/>
        </a:spcAft>
        <a:buChar char="•"/>
        <a:defRPr sz="3100" kern="1200">
          <a:solidFill>
            <a:srgbClr val="000000"/>
          </a:solidFill>
          <a:latin typeface="+mn-lt"/>
          <a:ea typeface="+mn-ea"/>
          <a:cs typeface="+mn-cs"/>
        </a:defRPr>
      </a:lvl1pPr>
      <a:lvl2pPr marL="719455" indent="-276225" algn="l" defTabSz="884555" rtl="0" eaLnBrk="0" fontAlgn="base" hangingPunct="0">
        <a:spcBef>
          <a:spcPct val="20000"/>
        </a:spcBef>
        <a:spcAft>
          <a:spcPct val="0"/>
        </a:spcAft>
        <a:buChar char="–"/>
        <a:defRPr sz="2700" kern="1200">
          <a:solidFill>
            <a:srgbClr val="000000"/>
          </a:solidFill>
          <a:latin typeface="+mn-lt"/>
          <a:ea typeface="+mn-ea"/>
          <a:cs typeface="+mn-cs"/>
        </a:defRPr>
      </a:lvl2pPr>
      <a:lvl3pPr marL="1106805" indent="-222250" algn="l" defTabSz="884555" rtl="0" eaLnBrk="0" fontAlgn="base" hangingPunct="0">
        <a:spcBef>
          <a:spcPct val="20000"/>
        </a:spcBef>
        <a:spcAft>
          <a:spcPct val="0"/>
        </a:spcAft>
        <a:buChar char="•"/>
        <a:defRPr sz="2300" kern="1200">
          <a:solidFill>
            <a:srgbClr val="000000"/>
          </a:solidFill>
          <a:latin typeface="+mn-lt"/>
          <a:ea typeface="+mn-ea"/>
          <a:cs typeface="+mn-cs"/>
        </a:defRPr>
      </a:lvl3pPr>
      <a:lvl4pPr marL="1548130" indent="-220980" algn="l" defTabSz="884555" rtl="0" eaLnBrk="0" fontAlgn="base" hangingPunct="0">
        <a:spcBef>
          <a:spcPct val="20000"/>
        </a:spcBef>
        <a:spcAft>
          <a:spcPct val="0"/>
        </a:spcAft>
        <a:buChar char="–"/>
        <a:defRPr sz="1900" kern="1200">
          <a:solidFill>
            <a:srgbClr val="000000"/>
          </a:solidFill>
          <a:latin typeface="+mn-lt"/>
          <a:ea typeface="+mn-ea"/>
          <a:cs typeface="+mn-cs"/>
        </a:defRPr>
      </a:lvl4pPr>
      <a:lvl5pPr marL="1990725" indent="-220980" algn="l" defTabSz="884555" rtl="0" eaLnBrk="0" fontAlgn="base" hangingPunct="0">
        <a:spcBef>
          <a:spcPct val="20000"/>
        </a:spcBef>
        <a:spcAft>
          <a:spcPct val="0"/>
        </a:spcAft>
        <a:buChar char="»"/>
        <a:defRPr sz="19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3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271838" y="2149475"/>
            <a:ext cx="58324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 defTabSz="884555">
              <a:defRPr sz="4600" b="1">
                <a:solidFill>
                  <a:srgbClr val="000000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algn="r" defTabSz="884555">
              <a:defRPr sz="4600" b="1">
                <a:solidFill>
                  <a:srgbClr val="000000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algn="r" defTabSz="884555">
              <a:defRPr sz="4600" b="1">
                <a:solidFill>
                  <a:srgbClr val="000000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algn="r" defTabSz="884555">
              <a:defRPr sz="4600" b="1">
                <a:solidFill>
                  <a:srgbClr val="000000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algn="r" defTabSz="884555">
              <a:defRPr sz="4600" b="1">
                <a:solidFill>
                  <a:srgbClr val="000000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457200" algn="r" defTabSz="884555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000000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914400" algn="r" defTabSz="884555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000000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1371600" algn="r" defTabSz="884555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000000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1828800" algn="r" defTabSz="884555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000000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8845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9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第八讲  </a:t>
            </a:r>
            <a:r>
              <a:rPr kumimoji="0" lang="en-US" altLang="zh-CN" sz="329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Android</a:t>
            </a:r>
            <a:r>
              <a:rPr kumimoji="0" lang="zh-CN" altLang="en-US" sz="329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内容提供者</a:t>
            </a:r>
            <a:r>
              <a:rPr kumimoji="0" lang="en-US" altLang="zh-CN" sz="329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(ContentProvider)</a:t>
            </a:r>
            <a:r>
              <a:rPr kumimoji="0" lang="zh-CN" altLang="en-US" sz="329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应用</a:t>
            </a:r>
            <a:endParaRPr kumimoji="0" lang="zh-CN" altLang="en-US" sz="329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945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7063" y="4200525"/>
            <a:ext cx="5676900" cy="152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787400" y="1517650"/>
            <a:ext cx="10585450" cy="4029075"/>
          </a:xfrm>
        </p:spPr>
        <p:txBody>
          <a:bodyPr vert="horz" wrap="square" lIns="88486" tIns="44243" rIns="88486" bIns="44243" numCol="1" anchor="t" anchorCtr="0" compatLnSpc="1"/>
          <a:lstStyle/>
          <a:p>
            <a:pPr marL="394970" marR="0" lvl="0" indent="-394970" algn="l" defTabSz="884555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31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什么是</a:t>
            </a:r>
            <a:r>
              <a:rPr kumimoji="0" lang="en-US" altLang="zh-CN" sz="31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ContentProvider?</a:t>
            </a:r>
            <a:endParaRPr kumimoji="0" lang="en-US" altLang="zh-CN" sz="31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89940" marR="0" lvl="0" indent="-455930" algn="l" defTabSz="884555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sz="239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ContentProvider</a:t>
            </a:r>
            <a:r>
              <a:rPr kumimoji="0" lang="zh-CN" altLang="en-US" sz="239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</a:t>
            </a:r>
            <a:r>
              <a:rPr kumimoji="0" lang="en-US" sz="239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android</a:t>
            </a:r>
            <a:r>
              <a:rPr kumimoji="0" lang="zh-CN" altLang="en-US" sz="239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应用程序的四大组件之一，提供了应用程序之间共享数据的方法，为存储和读取数据提供了统一的接口。</a:t>
            </a:r>
            <a:endParaRPr kumimoji="0" lang="en-US" altLang="zh-CN" sz="2395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674" name="内容占位符 3"/>
          <p:cNvSpPr>
            <a:spLocks noGrp="1"/>
          </p:cNvSpPr>
          <p:nvPr>
            <p:ph sz="quarter" idx="13" hasCustomPrompt="1"/>
          </p:nvPr>
        </p:nvSpPr>
        <p:spPr>
          <a:xfrm>
            <a:off x="895350" y="441325"/>
            <a:ext cx="7558088" cy="514350"/>
          </a:xfrm>
        </p:spPr>
        <p:txBody>
          <a:bodyPr vert="horz" wrap="square" lIns="88486" tIns="44243" rIns="88486" bIns="44243" anchor="t" anchorCtr="0"/>
          <a:p>
            <a:pPr defTabSz="884555">
              <a:buClrTx/>
              <a:buSzTx/>
              <a:buFontTx/>
            </a:pPr>
            <a:r>
              <a:rPr lang="zh-CN" altLang="en-US" sz="32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</a:t>
            </a:r>
            <a:r>
              <a:rPr lang="en-US" altLang="zh-CN" sz="32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 ContentProvider</a:t>
            </a:r>
            <a:r>
              <a:rPr lang="zh-CN" altLang="en-US" sz="32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简介</a:t>
            </a:r>
            <a:endParaRPr lang="zh-CN" altLang="en-US" sz="32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1724025" y="1260475"/>
            <a:ext cx="8359775" cy="5168900"/>
          </a:xfrm>
          <a:prstGeom prst="rect">
            <a:avLst/>
          </a:prstGeom>
        </p:spPr>
        <p:txBody>
          <a:bodyPr lIns="91207" tIns="45604" rIns="91207" bIns="45604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1995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35188" y="1858963"/>
            <a:ext cx="1841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207" tIns="45604" rIns="91207" bIns="45604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795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内容占位符 1"/>
          <p:cNvSpPr txBox="1"/>
          <p:nvPr/>
        </p:nvSpPr>
        <p:spPr>
          <a:xfrm>
            <a:off x="1871663" y="1141413"/>
            <a:ext cx="8066088" cy="4781550"/>
          </a:xfrm>
          <a:prstGeom prst="rect">
            <a:avLst/>
          </a:prstGeom>
        </p:spPr>
        <p:txBody>
          <a:bodyPr lIns="91207" tIns="45604" rIns="91207" bIns="45604">
            <a:normAutofit/>
          </a:bodyPr>
          <a:lstStyle>
            <a:lvl1pPr marL="457200" indent="-4572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 lang="zh-CN" altLang="en-US" sz="24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zh-CN" altLang="en-US" sz="20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39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867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400" y="4211638"/>
            <a:ext cx="9369425" cy="1008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34988" y="1370013"/>
            <a:ext cx="11090275" cy="5075238"/>
          </a:xfrm>
        </p:spPr>
        <p:txBody>
          <a:bodyPr vert="horz" wrap="square" lIns="88486" tIns="44243" rIns="88486" bIns="44243" numCol="1" anchor="t" anchorCtr="0" compatLnSpc="1"/>
          <a:lstStyle/>
          <a:p>
            <a:pPr marL="394970" marR="0" lvl="0" indent="-394970" algn="l" defTabSz="884555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31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为什么要使用</a:t>
            </a:r>
            <a:r>
              <a:rPr kumimoji="0" lang="en-US" altLang="zh-CN" sz="31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ContentProvider?</a:t>
            </a:r>
            <a:endParaRPr kumimoji="0" lang="en-US" altLang="zh-CN" sz="31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89940" marR="0" lvl="0" indent="-455930" algn="l" defTabSz="884555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altLang="zh-CN" sz="239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Android</a:t>
            </a:r>
            <a:r>
              <a:rPr kumimoji="0" lang="zh-CN" altLang="en-US" sz="239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应用程序运行在不同的进程空间中，且每个</a:t>
            </a:r>
            <a:r>
              <a:rPr kumimoji="0" lang="en-US" altLang="zh-CN" sz="239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app</a:t>
            </a:r>
            <a:r>
              <a:rPr kumimoji="0" lang="zh-CN" altLang="en-US" sz="239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的资源都是私有的，因此</a:t>
            </a:r>
            <a:r>
              <a:rPr kumimoji="0" lang="zh-CN" altLang="en-US" sz="2395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不同应用程序的数据是不能够直接访问的。</a:t>
            </a:r>
            <a:endParaRPr kumimoji="0" lang="en-US" altLang="zh-CN" sz="2395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89940" marR="0" lvl="0" indent="-455930" algn="l" defTabSz="884555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39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所以</a:t>
            </a:r>
            <a:r>
              <a:rPr kumimoji="0" lang="en-US" altLang="zh-CN" sz="239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app</a:t>
            </a:r>
            <a:r>
              <a:rPr kumimoji="0" lang="zh-CN" altLang="en-US" sz="239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通过</a:t>
            </a:r>
            <a:r>
              <a:rPr kumimoji="0" lang="en-US" altLang="zh-CN" sz="239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ContentProvider</a:t>
            </a:r>
            <a:r>
              <a:rPr kumimoji="0" lang="zh-CN" altLang="en-US" sz="239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和其他</a:t>
            </a:r>
            <a:r>
              <a:rPr kumimoji="0" lang="en-US" altLang="zh-CN" sz="239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app</a:t>
            </a:r>
            <a:r>
              <a:rPr kumimoji="0" lang="zh-CN" altLang="en-US" sz="239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共享私有数据</a:t>
            </a:r>
            <a:endParaRPr kumimoji="0" lang="en-US" altLang="zh-CN" sz="2395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89940" marR="0" lvl="0" indent="-455930" algn="l" defTabSz="884555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altLang="zh-CN" sz="239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ContentProvider</a:t>
            </a:r>
            <a:r>
              <a:rPr kumimoji="0" lang="zh-CN" altLang="en-US" sz="239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自行决定那些数据共享</a:t>
            </a:r>
            <a:endParaRPr kumimoji="0" lang="en-US" altLang="zh-CN" sz="2395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89940" marR="0" lvl="0" indent="-455930" algn="l" defTabSz="884555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altLang="zh-CN" sz="2395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ContentProvider</a:t>
            </a:r>
            <a:r>
              <a:rPr kumimoji="0" lang="zh-CN" altLang="en-US" sz="239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是不同应用程序间共享数据的标准</a:t>
            </a:r>
            <a:r>
              <a:rPr kumimoji="0" lang="en-US" altLang="zh-CN" sz="239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API</a:t>
            </a:r>
            <a:r>
              <a:rPr kumimoji="0" lang="zh-CN" altLang="en-US" sz="239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，统一了数据访问方式。</a:t>
            </a:r>
            <a:endParaRPr kumimoji="0" lang="zh-CN" altLang="en-US" sz="2395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89940" marR="0" lvl="0" indent="-455930" algn="l" defTabSz="884555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endParaRPr kumimoji="0" lang="en-US" altLang="zh-CN" sz="2395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89940" marR="0" lvl="0" indent="-455930" algn="l" defTabSz="884555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395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22" name="内容占位符 3"/>
          <p:cNvSpPr>
            <a:spLocks noGrp="1"/>
          </p:cNvSpPr>
          <p:nvPr>
            <p:ph sz="quarter" idx="13" hasCustomPrompt="1"/>
          </p:nvPr>
        </p:nvSpPr>
        <p:spPr>
          <a:xfrm>
            <a:off x="823913" y="465138"/>
            <a:ext cx="7558087" cy="514350"/>
          </a:xfrm>
        </p:spPr>
        <p:txBody>
          <a:bodyPr vert="horz" wrap="square" lIns="88486" tIns="44243" rIns="88486" bIns="44243" anchor="t" anchorCtr="0"/>
          <a:p>
            <a:pPr defTabSz="884555">
              <a:buClrTx/>
              <a:buSzTx/>
              <a:buFontTx/>
            </a:pPr>
            <a:r>
              <a:rPr lang="en-US" altLang="zh-CN" sz="32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ContentProvider</a:t>
            </a:r>
            <a:r>
              <a:rPr lang="zh-CN" altLang="en-US" sz="32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简介</a:t>
            </a:r>
            <a:endParaRPr lang="zh-CN" altLang="en-US" sz="32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1843088" y="925513"/>
            <a:ext cx="8359775" cy="5168900"/>
          </a:xfrm>
          <a:prstGeom prst="rect">
            <a:avLst/>
          </a:prstGeom>
        </p:spPr>
        <p:txBody>
          <a:bodyPr lIns="91207" tIns="45604" rIns="91207" bIns="45604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1995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35188" y="1858963"/>
            <a:ext cx="1841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207" tIns="45604" rIns="91207" bIns="45604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795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内容占位符 1"/>
          <p:cNvSpPr txBox="1"/>
          <p:nvPr/>
        </p:nvSpPr>
        <p:spPr>
          <a:xfrm>
            <a:off x="1871663" y="1141413"/>
            <a:ext cx="8066088" cy="4781550"/>
          </a:xfrm>
          <a:prstGeom prst="rect">
            <a:avLst/>
          </a:prstGeom>
        </p:spPr>
        <p:txBody>
          <a:bodyPr lIns="91207" tIns="45604" rIns="91207" bIns="45604">
            <a:normAutofit/>
          </a:bodyPr>
          <a:lstStyle>
            <a:lvl1pPr marL="457200" indent="-4572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 lang="zh-CN" altLang="en-US" sz="24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zh-CN" altLang="en-US" sz="20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39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319088" y="1208088"/>
            <a:ext cx="11377613" cy="2011363"/>
          </a:xfrm>
        </p:spPr>
        <p:txBody>
          <a:bodyPr vert="horz" wrap="square" lIns="88486" tIns="44243" rIns="88486" bIns="44243" numCol="1" anchor="t" anchorCtr="0" compatLnSpc="1">
            <a:noAutofit/>
          </a:bodyPr>
          <a:lstStyle/>
          <a:p>
            <a:pPr marL="227965" marR="0" lvl="0" indent="-227965" algn="l" defTabSz="884555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一个应用程序把自己的数据通过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ContentProvider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暴露给其他应用程序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7965" marR="0" lvl="0" indent="-227965" algn="l" defTabSz="884555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其他程序通过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ContentResolver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来获取暴露的数据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7965" marR="0" lvl="0" indent="-227965" algn="l" defTabSz="884555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应用程序要访问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ContentProvider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提供的数据集，需要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利用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URI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7965" marR="0" lvl="0" indent="-227965" algn="l" defTabSz="884555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对于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不同的数据的存储方式，该方法内部的实现是不同的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，而外部访问方法都是一致的。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27965" marR="0" lvl="0" indent="-227965" algn="l" defTabSz="884555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7965" marR="0" lvl="0" indent="-227965" algn="l" defTabSz="884555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1843088" y="925513"/>
            <a:ext cx="8359775" cy="5168900"/>
          </a:xfrm>
          <a:prstGeom prst="rect">
            <a:avLst/>
          </a:prstGeom>
        </p:spPr>
        <p:txBody>
          <a:bodyPr lIns="91207" tIns="45604" rIns="91207" bIns="45604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1995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35188" y="1858963"/>
            <a:ext cx="1841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207" tIns="45604" rIns="91207" bIns="45604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795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内容占位符 1"/>
          <p:cNvSpPr txBox="1"/>
          <p:nvPr/>
        </p:nvSpPr>
        <p:spPr>
          <a:xfrm>
            <a:off x="1871663" y="1141413"/>
            <a:ext cx="8066088" cy="4781550"/>
          </a:xfrm>
          <a:prstGeom prst="rect">
            <a:avLst/>
          </a:prstGeom>
        </p:spPr>
        <p:txBody>
          <a:bodyPr lIns="91207" tIns="45604" rIns="91207" bIns="45604">
            <a:normAutofit/>
          </a:bodyPr>
          <a:lstStyle>
            <a:lvl1pPr marL="457200" indent="-4572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 lang="zh-CN" altLang="en-US" sz="24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zh-CN" altLang="en-US" sz="20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39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446338" y="3652838"/>
            <a:ext cx="2778125" cy="62388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ContentResolver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519363" y="4556125"/>
            <a:ext cx="2711450" cy="62388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ContentResolver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808788" y="4068763"/>
            <a:ext cx="2984500" cy="62388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ContentProvider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cxnSp>
        <p:nvCxnSpPr>
          <p:cNvPr id="14" name="直接箭头连接符 13"/>
          <p:cNvCxnSpPr>
            <a:stCxn id="10" idx="3"/>
          </p:cNvCxnSpPr>
          <p:nvPr/>
        </p:nvCxnSpPr>
        <p:spPr>
          <a:xfrm>
            <a:off x="5224463" y="3963988"/>
            <a:ext cx="1584325" cy="280988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1" idx="3"/>
          </p:cNvCxnSpPr>
          <p:nvPr/>
        </p:nvCxnSpPr>
        <p:spPr>
          <a:xfrm flipV="1">
            <a:off x="5232400" y="4532313"/>
            <a:ext cx="1560513" cy="33655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8" name="TextBox 18"/>
          <p:cNvSpPr txBox="1"/>
          <p:nvPr/>
        </p:nvSpPr>
        <p:spPr>
          <a:xfrm>
            <a:off x="5673725" y="3763963"/>
            <a:ext cx="703263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400" dirty="0">
                <a:solidFill>
                  <a:srgbClr val="08080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URI</a:t>
            </a:r>
            <a:endParaRPr lang="zh-CN" altLang="en-US" sz="2400" dirty="0">
              <a:solidFill>
                <a:srgbClr val="080808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779" name="TextBox 19"/>
          <p:cNvSpPr txBox="1"/>
          <p:nvPr/>
        </p:nvSpPr>
        <p:spPr>
          <a:xfrm>
            <a:off x="5681663" y="4716463"/>
            <a:ext cx="701675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400" dirty="0">
                <a:solidFill>
                  <a:srgbClr val="08080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URI</a:t>
            </a:r>
            <a:endParaRPr lang="zh-CN" altLang="en-US" sz="2400" dirty="0">
              <a:solidFill>
                <a:srgbClr val="080808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462713" y="5740400"/>
            <a:ext cx="1495425" cy="49371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文件系统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8089900" y="5748338"/>
            <a:ext cx="982663" cy="48577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网络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9377363" y="5724525"/>
            <a:ext cx="1168400" cy="50958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数据库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cxnSp>
        <p:nvCxnSpPr>
          <p:cNvPr id="24" name="直接箭头连接符 23"/>
          <p:cNvCxnSpPr>
            <a:stCxn id="12" idx="2"/>
            <a:endCxn id="21" idx="0"/>
          </p:cNvCxnSpPr>
          <p:nvPr/>
        </p:nvCxnSpPr>
        <p:spPr>
          <a:xfrm flipH="1">
            <a:off x="7212013" y="4692650"/>
            <a:ext cx="1089025" cy="104775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2" idx="2"/>
            <a:endCxn id="22" idx="0"/>
          </p:cNvCxnSpPr>
          <p:nvPr/>
        </p:nvCxnSpPr>
        <p:spPr>
          <a:xfrm>
            <a:off x="8301038" y="4692650"/>
            <a:ext cx="280988" cy="1055688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2"/>
            <a:endCxn id="22" idx="0"/>
          </p:cNvCxnSpPr>
          <p:nvPr/>
        </p:nvCxnSpPr>
        <p:spPr>
          <a:xfrm>
            <a:off x="8516938" y="4716463"/>
            <a:ext cx="1374775" cy="1039813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608013" y="5637213"/>
            <a:ext cx="5737225" cy="102393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一个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ContentProvider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可以提供多个数据集，也可以为多个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ContentResolver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服务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2787" name="内容占位符 3"/>
          <p:cNvSpPr txBox="1"/>
          <p:nvPr/>
        </p:nvSpPr>
        <p:spPr>
          <a:xfrm>
            <a:off x="719138" y="342900"/>
            <a:ext cx="7558087" cy="514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>
              <a:spcBef>
                <a:spcPct val="20000"/>
              </a:spcBef>
            </a:pPr>
            <a:r>
              <a:rPr lang="en-US" altLang="zh-CN" sz="3100" dirty="0">
                <a:solidFill>
                  <a:srgbClr val="FFFFFF"/>
                </a:solidFill>
                <a:latin typeface="Arial" panose="020B0604020202090204" pitchFamily="34" charset="0"/>
              </a:rPr>
              <a:t>ContentProvider</a:t>
            </a:r>
            <a:r>
              <a:rPr lang="zh-CN" altLang="en-US" sz="3100" dirty="0">
                <a:solidFill>
                  <a:srgbClr val="FFFFFF"/>
                </a:solidFill>
                <a:latin typeface="Arial" panose="020B0604020202090204" pitchFamily="34" charset="0"/>
                <a:ea typeface="宋体" panose="02010600030101010101" pitchFamily="2" charset="-122"/>
              </a:rPr>
              <a:t>简介</a:t>
            </a:r>
            <a:endParaRPr lang="zh-CN" altLang="en-US" sz="3100" dirty="0">
              <a:solidFill>
                <a:srgbClr val="FFFFFF"/>
              </a:solidFill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内容占位符 3"/>
          <p:cNvSpPr>
            <a:spLocks noGrp="1"/>
          </p:cNvSpPr>
          <p:nvPr>
            <p:ph idx="1" hasCustomPrompt="1"/>
          </p:nvPr>
        </p:nvSpPr>
        <p:spPr>
          <a:xfrm>
            <a:off x="895350" y="396875"/>
            <a:ext cx="7558088" cy="514350"/>
          </a:xfrm>
        </p:spPr>
        <p:txBody>
          <a:bodyPr vert="horz" wrap="square" lIns="88486" tIns="44243" rIns="88486" bIns="44243" anchor="t" anchorCtr="0"/>
          <a:p>
            <a:pPr marL="0" marR="0" indent="0" algn="l" defTabSz="884555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+mj-ea"/>
              </a:rPr>
              <a:t>三</a:t>
            </a:r>
            <a:r>
              <a:rPr kumimoji="0" lang="en-US" altLang="zh-CN" sz="3600" b="1" i="0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+mj-ea"/>
              </a:rPr>
              <a:t>. URI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+mj-ea"/>
              </a:rPr>
              <a:t>的组成</a:t>
            </a:r>
            <a:endParaRPr kumimoji="0" lang="zh-CN" altLang="en-US" sz="3600" b="1" i="0" u="none" strike="noStrike" kern="1200" cap="none" spc="0" normalizeH="0" baseline="0" noProof="1" dirty="0">
              <a:solidFill>
                <a:srgbClr val="FFFFFF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534988" y="1081088"/>
            <a:ext cx="10007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486" tIns="44243" rIns="88486" bIns="44243">
            <a:spAutoFit/>
          </a:bodyPr>
          <a:lstStyle>
            <a:lvl1pPr defTabSz="884555">
              <a:spcBef>
                <a:spcPct val="20000"/>
              </a:spcBef>
              <a:buChar char="•"/>
              <a:defRPr sz="3100">
                <a:solidFill>
                  <a:srgbClr val="000000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19455" indent="-276225" defTabSz="884555">
              <a:spcBef>
                <a:spcPct val="20000"/>
              </a:spcBef>
              <a:buChar char="–"/>
              <a:defRPr sz="2700">
                <a:solidFill>
                  <a:srgbClr val="000000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06805" indent="-222250" defTabSz="884555">
              <a:spcBef>
                <a:spcPct val="20000"/>
              </a:spcBef>
              <a:buChar char="•"/>
              <a:defRPr sz="2300">
                <a:solidFill>
                  <a:srgbClr val="000000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548130" indent="-220980" defTabSz="884555">
              <a:spcBef>
                <a:spcPct val="20000"/>
              </a:spcBef>
              <a:buChar char="–"/>
              <a:defRPr sz="1900">
                <a:solidFill>
                  <a:srgbClr val="000000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1990725" indent="-220980" defTabSz="884555">
              <a:spcBef>
                <a:spcPct val="20000"/>
              </a:spcBef>
              <a:buChar char="»"/>
              <a:defRPr sz="1900">
                <a:solidFill>
                  <a:srgbClr val="000000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447925" indent="-220980" defTabSz="88455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rgbClr val="000000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05125" indent="-220980" defTabSz="88455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rgbClr val="000000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362325" indent="-220980" defTabSz="88455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rgbClr val="000000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19525" indent="-220980" defTabSz="88455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rgbClr val="000000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88455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Uri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代表要操作的数据，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Uri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主要包含了两部分信息：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88455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需要操作的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ContentProvider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；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88455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ContentProvider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中的什么数据进行操作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88455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一个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URI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由以下几部分组成：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4" name="图片 12" descr="uri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4488" y="3276600"/>
            <a:ext cx="8820150" cy="17351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13"/>
          <p:cNvSpPr/>
          <p:nvPr/>
        </p:nvSpPr>
        <p:spPr>
          <a:xfrm>
            <a:off x="609600" y="5364163"/>
            <a:ext cx="10942638" cy="962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scheme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ContentProvider</a:t>
            </a:r>
            <a:r>
              <a:rPr lang="zh-CN" altLang="en-US" sz="200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scheme</a:t>
            </a:r>
            <a:r>
              <a:rPr lang="zh-CN" altLang="en-US" sz="200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已经由</a:t>
            </a:r>
            <a:r>
              <a:rPr lang="en-US" altLang="zh-CN" sz="200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所规定， </a:t>
            </a:r>
            <a:r>
              <a:rPr lang="en-US" altLang="zh-CN" sz="200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scheme</a:t>
            </a:r>
            <a:r>
              <a:rPr lang="zh-CN" altLang="en-US" sz="200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content://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Authority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定义了哪个</a:t>
            </a:r>
            <a:r>
              <a:rPr lang="en-US" altLang="zh-CN" sz="200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ContentProvider</a:t>
            </a:r>
            <a:r>
              <a:rPr lang="zh-CN" altLang="en-US" sz="200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提供数据，一般为程序的“包</a:t>
            </a:r>
            <a:r>
              <a:rPr lang="en-US" altLang="zh-CN" sz="200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类”名称</a:t>
            </a:r>
            <a:endParaRPr lang="en-US" altLang="zh-CN" sz="2000" dirty="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34988" y="1079500"/>
            <a:ext cx="10874375" cy="1189038"/>
          </a:xfrm>
        </p:spPr>
        <p:txBody>
          <a:bodyPr vert="horz" wrap="square" lIns="88486" tIns="44243" rIns="88486" bIns="44243" numCol="1" anchor="t" anchorCtr="0" compatLnSpc="1">
            <a:normAutofit/>
          </a:bodyPr>
          <a:lstStyle/>
          <a:p>
            <a:pPr marL="0" marR="0" lvl="0" indent="0" algn="l" defTabSz="884555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39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ContentProvider</a:t>
            </a:r>
            <a:r>
              <a:rPr kumimoji="0" lang="zh-CN" altLang="en-US" sz="239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数据集类似于数据库的数据表，每行是一条记录，每列具有相同的数据类型，如下表</a:t>
            </a:r>
            <a:r>
              <a:rPr kumimoji="0" lang="en-US" altLang="zh-CN" sz="239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StuInfo</a:t>
            </a:r>
            <a:r>
              <a:rPr kumimoji="0" lang="zh-CN" altLang="en-US" sz="239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所示：</a:t>
            </a:r>
            <a:endParaRPr kumimoji="0" lang="en-US" altLang="zh-CN" sz="2395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2093913" y="431800"/>
            <a:ext cx="7558088" cy="514350"/>
          </a:xfrm>
        </p:spPr>
        <p:txBody>
          <a:bodyPr vert="horz" wrap="square" lIns="88486" tIns="44243" rIns="88486" bIns="44243" numCol="1" anchor="t" anchorCtr="0" compatLnSpc="1"/>
          <a:lstStyle/>
          <a:p>
            <a:pPr marL="0" marR="0" lvl="0" indent="0" algn="l" defTabSz="8845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9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URI</a:t>
            </a:r>
            <a:r>
              <a:rPr kumimoji="0" lang="zh-CN" altLang="en-US" sz="239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的组成</a:t>
            </a:r>
            <a:endParaRPr kumimoji="0" lang="zh-CN" altLang="en-US" sz="239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1843088" y="925513"/>
            <a:ext cx="8359775" cy="5168900"/>
          </a:xfrm>
          <a:prstGeom prst="rect">
            <a:avLst/>
          </a:prstGeom>
        </p:spPr>
        <p:txBody>
          <a:bodyPr lIns="91207" tIns="45604" rIns="91207" bIns="45604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1995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35188" y="2106613"/>
            <a:ext cx="1841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207" tIns="45604" rIns="91207" bIns="45604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795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内容占位符 1"/>
          <p:cNvSpPr txBox="1"/>
          <p:nvPr/>
        </p:nvSpPr>
        <p:spPr>
          <a:xfrm>
            <a:off x="1871663" y="1141413"/>
            <a:ext cx="8066088" cy="4781550"/>
          </a:xfrm>
          <a:prstGeom prst="rect">
            <a:avLst/>
          </a:prstGeom>
        </p:spPr>
        <p:txBody>
          <a:bodyPr lIns="91207" tIns="45604" rIns="91207" bIns="45604">
            <a:normAutofit/>
          </a:bodyPr>
          <a:lstStyle>
            <a:lvl1pPr marL="457200" indent="-4572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 lang="zh-CN" altLang="en-US" sz="24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zh-CN" altLang="en-US" sz="20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39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263775" y="4243388"/>
          <a:ext cx="7561264" cy="198596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90316"/>
                <a:gridCol w="1890316"/>
                <a:gridCol w="1890316"/>
                <a:gridCol w="1890316"/>
              </a:tblGrid>
              <a:tr h="655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80808"/>
                          </a:solidFill>
                        </a:rPr>
                        <a:t>_ID</a:t>
                      </a:r>
                      <a:endParaRPr lang="zh-CN" altLang="en-US" sz="2000" dirty="0">
                        <a:solidFill>
                          <a:srgbClr val="08080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212" marR="91212" marT="45615" marB="45615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80808"/>
                          </a:solidFill>
                        </a:rPr>
                        <a:t>NAME</a:t>
                      </a:r>
                      <a:endParaRPr lang="zh-CN" altLang="en-US" sz="2000" dirty="0">
                        <a:solidFill>
                          <a:srgbClr val="08080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212" marR="91212" marT="45615" marB="45615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80808"/>
                          </a:solidFill>
                        </a:rPr>
                        <a:t>AGE</a:t>
                      </a:r>
                      <a:endParaRPr lang="zh-CN" altLang="en-US" sz="2000" dirty="0">
                        <a:solidFill>
                          <a:srgbClr val="08080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212" marR="91212" marT="45615" marB="45615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80808"/>
                          </a:solidFill>
                        </a:rPr>
                        <a:t>GRADE</a:t>
                      </a:r>
                      <a:endParaRPr lang="zh-CN" altLang="en-US" sz="2000" dirty="0">
                        <a:solidFill>
                          <a:srgbClr val="08080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212" marR="91212" marT="45615" marB="45615" anchor="ctr" anchorCtr="1"/>
                </a:tc>
              </a:tr>
              <a:tr h="665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rgbClr val="08080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212" marR="91212" marT="45615" marB="45615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80808"/>
                          </a:solidFill>
                        </a:rPr>
                        <a:t>Jack</a:t>
                      </a:r>
                      <a:endParaRPr lang="zh-CN" altLang="en-US" sz="2000" dirty="0">
                        <a:solidFill>
                          <a:srgbClr val="08080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212" marR="91212" marT="45615" marB="45615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80808"/>
                          </a:solidFill>
                        </a:rPr>
                        <a:t>22</a:t>
                      </a:r>
                      <a:endParaRPr lang="zh-CN" altLang="en-US" sz="2000" dirty="0">
                        <a:solidFill>
                          <a:srgbClr val="08080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212" marR="91212" marT="45615" marB="45615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80808"/>
                          </a:solidFill>
                        </a:rPr>
                        <a:t>91</a:t>
                      </a:r>
                      <a:endParaRPr lang="zh-CN" altLang="en-US" sz="2000" dirty="0">
                        <a:solidFill>
                          <a:srgbClr val="08080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212" marR="91212" marT="45615" marB="45615" anchor="ctr" anchorCtr="1"/>
                </a:tc>
              </a:tr>
              <a:tr h="6650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zh-CN" altLang="en-US" sz="2000" kern="1200" dirty="0">
                        <a:solidFill>
                          <a:srgbClr val="080808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212" marR="91212" marT="45615" marB="45615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>
                          <a:solidFill>
                            <a:srgbClr val="080808"/>
                          </a:solidFill>
                        </a:rPr>
                        <a:t>Tom</a:t>
                      </a:r>
                      <a:endParaRPr lang="zh-CN" altLang="en-US" sz="2000" kern="1200" dirty="0">
                        <a:solidFill>
                          <a:srgbClr val="080808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212" marR="91212" marT="45615" marB="45615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>
                          <a:solidFill>
                            <a:srgbClr val="080808"/>
                          </a:solidFill>
                        </a:rPr>
                        <a:t>22</a:t>
                      </a:r>
                      <a:endParaRPr lang="zh-CN" altLang="en-US" sz="2000" kern="1200" dirty="0">
                        <a:solidFill>
                          <a:srgbClr val="080808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212" marR="91212" marT="45615" marB="45615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>
                          <a:solidFill>
                            <a:srgbClr val="080808"/>
                          </a:solidFill>
                        </a:rPr>
                        <a:t>88</a:t>
                      </a:r>
                      <a:endParaRPr lang="zh-CN" altLang="en-US" sz="2000" kern="1200" dirty="0">
                        <a:solidFill>
                          <a:srgbClr val="080808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212" marR="91212" marT="45615" marB="45615" anchor="ctr" anchorCtr="1"/>
                </a:tc>
              </a:tr>
            </a:tbl>
          </a:graphicData>
        </a:graphic>
      </p:graphicFrame>
      <p:sp>
        <p:nvSpPr>
          <p:cNvPr id="11" name="圆角矩形标注 10"/>
          <p:cNvSpPr/>
          <p:nvPr/>
        </p:nvSpPr>
        <p:spPr>
          <a:xfrm>
            <a:off x="2506663" y="2501900"/>
            <a:ext cx="7648575" cy="912813"/>
          </a:xfrm>
          <a:prstGeom prst="wedgeRoundRectCallout">
            <a:avLst>
              <a:gd name="adj1" fmla="val -39645"/>
              <a:gd name="adj2" fmla="val 140850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995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每条记录都包含一个</a:t>
            </a:r>
            <a:r>
              <a:rPr kumimoji="0" lang="en-US" altLang="zh-CN" sz="1995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long</a:t>
            </a:r>
            <a:r>
              <a:rPr kumimoji="0" lang="zh-CN" altLang="en-US" sz="1995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型的字段</a:t>
            </a:r>
            <a:r>
              <a:rPr kumimoji="0" lang="en-US" altLang="zh-CN" sz="1995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_ID, </a:t>
            </a:r>
            <a:r>
              <a:rPr kumimoji="0" lang="zh-CN" altLang="en-US" sz="1995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用来唯一标识每条记录。</a:t>
            </a:r>
            <a:endParaRPr kumimoji="0" lang="zh-CN" altLang="en-US" sz="1995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823913" y="1143000"/>
            <a:ext cx="9829800" cy="5373688"/>
          </a:xfrm>
        </p:spPr>
        <p:txBody>
          <a:bodyPr vert="horz" wrap="square" lIns="88486" tIns="44243" rIns="88486" bIns="44243" numCol="1" anchor="t" anchorCtr="0" compatLnSpc="1"/>
          <a:lstStyle/>
          <a:p>
            <a:pPr marL="360045" marR="0" lvl="0" indent="-394970" algn="l" defTabSz="88455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en-US" altLang="zh-CN" sz="3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URI </a:t>
            </a:r>
            <a:r>
              <a:rPr kumimoji="0" lang="zh-CN" altLang="en-US" sz="3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示例：</a:t>
            </a:r>
            <a:endParaRPr kumimoji="0" lang="en-US" altLang="zh-CN" sz="3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marL="360045" marR="0" lvl="0" indent="-394970" algn="l" defTabSz="884555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altLang="zh-CN" sz="2395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content://com.example.stuprovider/StuInfo</a:t>
            </a:r>
            <a:endParaRPr kumimoji="0" lang="en-US" altLang="zh-CN" sz="2395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marL="360045" marR="0" lvl="0" indent="-394970" algn="l" defTabSz="884555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39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     </a:t>
            </a:r>
            <a:r>
              <a:rPr kumimoji="0" lang="zh-CN" altLang="en-US" sz="239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表示需要操作</a:t>
            </a:r>
            <a:r>
              <a:rPr kumimoji="0" lang="en-US" altLang="zh-CN" sz="2395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StuInfo</a:t>
            </a:r>
            <a:r>
              <a:rPr kumimoji="0" lang="zh-CN" altLang="en-US" sz="239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表中的所有记录</a:t>
            </a:r>
            <a:endParaRPr kumimoji="0" lang="en-US" altLang="zh-CN" sz="2395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marL="360045" marR="0" lvl="0" indent="-394970" algn="l" defTabSz="884555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altLang="zh-CN" sz="2395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content://com.example.stuprovider/StuInfo/2</a:t>
            </a:r>
            <a:endParaRPr kumimoji="0" lang="en-US" altLang="zh-CN" sz="2395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marL="360045" marR="0" lvl="0" indent="-394970" algn="l" defTabSz="884555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39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     表示需要操作</a:t>
            </a:r>
            <a:r>
              <a:rPr kumimoji="0" lang="en-US" altLang="zh-CN" sz="2395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StuInfo</a:t>
            </a:r>
            <a:r>
              <a:rPr kumimoji="0" lang="zh-CN" altLang="en-US" sz="239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表中的</a:t>
            </a:r>
            <a:r>
              <a:rPr kumimoji="0" lang="en-US" altLang="zh-CN" sz="239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ID</a:t>
            </a:r>
            <a:r>
              <a:rPr kumimoji="0" lang="zh-CN" altLang="en-US" sz="239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为</a:t>
            </a:r>
            <a:r>
              <a:rPr kumimoji="0" lang="en-US" altLang="zh-CN" sz="239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2</a:t>
            </a:r>
            <a:r>
              <a:rPr kumimoji="0" lang="zh-CN" altLang="en-US" sz="239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的记录</a:t>
            </a:r>
            <a:endParaRPr kumimoji="0" lang="en-US" altLang="zh-CN" sz="2395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marL="360045" marR="0" lvl="0" indent="-394970" algn="l" defTabSz="884555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altLang="zh-CN" sz="2395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content://com.example.stuprovider/StuInfo/2/name</a:t>
            </a:r>
            <a:endParaRPr kumimoji="0" lang="en-US" altLang="zh-CN" sz="2395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marL="360045" marR="0" lvl="0" indent="-394970" algn="l" defTabSz="884555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39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   </a:t>
            </a:r>
            <a:r>
              <a:rPr kumimoji="0" lang="en-US" altLang="zh-CN" sz="239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  </a:t>
            </a:r>
            <a:r>
              <a:rPr kumimoji="0" lang="zh-CN" altLang="en-US" sz="239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表示需要操作</a:t>
            </a:r>
            <a:r>
              <a:rPr kumimoji="0" lang="en-US" altLang="zh-CN" sz="2395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StuInfo</a:t>
            </a:r>
            <a:r>
              <a:rPr kumimoji="0" lang="zh-CN" altLang="en-US" sz="239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表中</a:t>
            </a:r>
            <a:r>
              <a:rPr kumimoji="0" lang="en-US" altLang="zh-CN" sz="239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ID</a:t>
            </a:r>
            <a:r>
              <a:rPr kumimoji="0" lang="zh-CN" altLang="en-US" sz="239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为</a:t>
            </a:r>
            <a:r>
              <a:rPr kumimoji="0" lang="en-US" altLang="zh-CN" sz="239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2</a:t>
            </a:r>
            <a:r>
              <a:rPr kumimoji="0" lang="zh-CN" altLang="en-US" sz="239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的记录的</a:t>
            </a:r>
            <a:r>
              <a:rPr kumimoji="0" lang="en-US" altLang="zh-CN" sz="239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name</a:t>
            </a:r>
            <a:r>
              <a:rPr kumimoji="0" lang="zh-CN" altLang="en-US" sz="239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字段</a:t>
            </a:r>
            <a:endParaRPr kumimoji="0" lang="en-US" altLang="zh-CN" sz="2395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marL="227965" marR="0" lvl="0" indent="-227965" algn="l" defTabSz="884555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395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调用URI工具类的parse()方法将字符串转换为</a:t>
            </a:r>
            <a:r>
              <a:rPr kumimoji="0" lang="en-US" altLang="zh-CN" sz="2395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URI</a:t>
            </a:r>
            <a:r>
              <a:rPr kumimoji="0" lang="zh-CN" altLang="en-US" sz="2395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，如：</a:t>
            </a:r>
            <a:endParaRPr kumimoji="0" lang="zh-CN" altLang="en-US" sz="2395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marL="227965" marR="0" lvl="0" indent="-227965" algn="l" defTabSz="884555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39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	Uri uri=Uri.parse("content://com.mialab.contentprovider/data");</a:t>
            </a:r>
            <a:endParaRPr kumimoji="0" lang="zh-CN" altLang="en-US" sz="2395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marL="360045" marR="0" lvl="0" indent="-394970" algn="l" defTabSz="884555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395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marL="360045" marR="0" lvl="0" indent="-394970" algn="l" defTabSz="884555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395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10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2011363" y="404813"/>
            <a:ext cx="7558088" cy="512763"/>
          </a:xfrm>
        </p:spPr>
        <p:txBody>
          <a:bodyPr vert="horz" wrap="square" lIns="88486" tIns="44243" rIns="88486" bIns="44243" numCol="1" anchor="t" anchorCtr="0" compatLnSpc="1"/>
          <a:lstStyle/>
          <a:p>
            <a:pPr marL="0" marR="0" lvl="0" indent="0" algn="l" defTabSz="8845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9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URI</a:t>
            </a:r>
            <a:r>
              <a:rPr kumimoji="0" lang="zh-CN" altLang="en-US" sz="239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的组成</a:t>
            </a:r>
            <a:endParaRPr kumimoji="0" lang="zh-CN" altLang="en-US" sz="239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1843088" y="925513"/>
            <a:ext cx="8359775" cy="5168900"/>
          </a:xfrm>
          <a:prstGeom prst="rect">
            <a:avLst/>
          </a:prstGeom>
        </p:spPr>
        <p:txBody>
          <a:bodyPr lIns="91207" tIns="45604" rIns="91207" bIns="45604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1995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35188" y="1858963"/>
            <a:ext cx="1841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207" tIns="45604" rIns="91207" bIns="45604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795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内容占位符 1"/>
          <p:cNvSpPr txBox="1"/>
          <p:nvPr/>
        </p:nvSpPr>
        <p:spPr>
          <a:xfrm>
            <a:off x="473075" y="1141413"/>
            <a:ext cx="9585325" cy="5253038"/>
          </a:xfrm>
          <a:prstGeom prst="rect">
            <a:avLst/>
          </a:prstGeom>
        </p:spPr>
        <p:txBody>
          <a:bodyPr lIns="91207" tIns="45604" rIns="91207" bIns="45604">
            <a:normAutofit/>
          </a:bodyPr>
          <a:lstStyle>
            <a:lvl1pPr marL="457200" indent="-4572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 lang="zh-CN" altLang="en-US" sz="24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zh-CN" altLang="en-US" sz="20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39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4"/>
          <p:cNvSpPr>
            <a:spLocks noGrp="1"/>
          </p:cNvSpPr>
          <p:nvPr>
            <p:ph type="title" idx="4294967295"/>
          </p:nvPr>
        </p:nvSpPr>
        <p:spPr>
          <a:xfrm>
            <a:off x="392113" y="306388"/>
            <a:ext cx="6203950" cy="663575"/>
          </a:xfrm>
        </p:spPr>
        <p:txBody>
          <a:bodyPr vert="horz" wrap="square" lIns="88486" tIns="44243" rIns="88486" bIns="44243" anchor="ctr" anchorCtr="0"/>
          <a:p>
            <a:pPr eaLnBrk="1" hangingPunct="1"/>
            <a:r>
              <a:rPr lang="zh-CN" altLang="en-US" sz="3200" dirty="0">
                <a:ea typeface="黑体" panose="02010609060101010101" pitchFamily="49" charset="-122"/>
              </a:rPr>
              <a:t>四</a:t>
            </a:r>
            <a:r>
              <a:rPr lang="en-US" altLang="zh-CN" sz="3200" dirty="0">
                <a:ea typeface="黑体" panose="02010609060101010101" pitchFamily="49" charset="-122"/>
              </a:rPr>
              <a:t>. </a:t>
            </a:r>
            <a:r>
              <a:rPr lang="en-US" altLang="zh-CN" sz="3200" dirty="0">
                <a:solidFill>
                  <a:srgbClr val="FF0000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ContentProvider</a:t>
            </a:r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创建步骤</a:t>
            </a:r>
            <a:endParaRPr lang="zh-CN" altLang="en-US" sz="3200" dirty="0">
              <a:solidFill>
                <a:srgbClr val="FF0000"/>
              </a:solidFill>
              <a:highlight>
                <a:srgbClr val="FFFF00"/>
              </a:highligh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938" name="Rectangle 2"/>
          <p:cNvSpPr/>
          <p:nvPr/>
        </p:nvSpPr>
        <p:spPr>
          <a:xfrm>
            <a:off x="1508125" y="-161925"/>
            <a:ext cx="177800" cy="350838"/>
          </a:xfrm>
          <a:prstGeom prst="rect">
            <a:avLst/>
          </a:prstGeom>
          <a:noFill/>
          <a:ln w="9525">
            <a:noFill/>
          </a:ln>
        </p:spPr>
        <p:txBody>
          <a:bodyPr wrap="none" lIns="88486" tIns="44243" rIns="88486" bIns="44243" anchor="ctr" anchorCtr="0">
            <a:spAutoFit/>
          </a:bodyPr>
          <a:p>
            <a:endParaRPr lang="zh-CN" altLang="en-US" sz="1700" b="0" dirty="0"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4"/>
          <p:cNvSpPr/>
          <p:nvPr/>
        </p:nvSpPr>
        <p:spPr>
          <a:xfrm>
            <a:off x="1508125" y="-161925"/>
            <a:ext cx="177800" cy="350838"/>
          </a:xfrm>
          <a:prstGeom prst="rect">
            <a:avLst/>
          </a:prstGeom>
          <a:noFill/>
          <a:ln w="9525">
            <a:noFill/>
          </a:ln>
        </p:spPr>
        <p:txBody>
          <a:bodyPr wrap="none" lIns="88486" tIns="44243" rIns="88486" bIns="44243" anchor="ctr" anchorCtr="0">
            <a:spAutoFit/>
          </a:bodyPr>
          <a:p>
            <a:endParaRPr lang="zh-CN" altLang="en-US" sz="1700" b="0" dirty="0"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39940" name="Rectangle 5"/>
          <p:cNvSpPr/>
          <p:nvPr/>
        </p:nvSpPr>
        <p:spPr>
          <a:xfrm>
            <a:off x="1508125" y="-161925"/>
            <a:ext cx="177800" cy="350838"/>
          </a:xfrm>
          <a:prstGeom prst="rect">
            <a:avLst/>
          </a:prstGeom>
          <a:noFill/>
          <a:ln w="9525">
            <a:noFill/>
          </a:ln>
        </p:spPr>
        <p:txBody>
          <a:bodyPr wrap="none" lIns="88486" tIns="44243" rIns="88486" bIns="44243" anchor="ctr" anchorCtr="0">
            <a:spAutoFit/>
          </a:bodyPr>
          <a:p>
            <a:endParaRPr lang="zh-CN" altLang="en-US" sz="1700" b="0" dirty="0"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750888" y="1260475"/>
            <a:ext cx="11017250" cy="47688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32105" indent="-332105" algn="l" defTabSz="88455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1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19455" indent="-276225" algn="l" defTabSz="88455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06805" indent="-222250" algn="l" defTabSz="88455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548130" indent="-220980" algn="l" defTabSz="88455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990725" indent="-220980" algn="l" defTabSz="88455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845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创建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ContentProvider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只需要如下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三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步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8845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创建一个自定义的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ContentProvider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类可以通过继承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提供的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ContentProvider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基类来实现。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8845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8845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8845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8845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8845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8845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8845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8845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8845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994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6488" y="2505075"/>
            <a:ext cx="4594225" cy="4011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9470390" y="2867025"/>
            <a:ext cx="1403350" cy="156845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p>
            <a:r>
              <a:rPr lang="zh-CN" altLang="en-US" sz="9600">
                <a:solidFill>
                  <a:srgbClr val="C00000"/>
                </a:solidFill>
              </a:rPr>
              <a:t>考</a:t>
            </a:r>
            <a:endParaRPr lang="zh-CN" altLang="en-US" sz="96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4"/>
          <p:cNvSpPr txBox="1"/>
          <p:nvPr/>
        </p:nvSpPr>
        <p:spPr>
          <a:xfrm>
            <a:off x="646113" y="1461135"/>
            <a:ext cx="9937750" cy="2851150"/>
          </a:xfrm>
          <a:prstGeom prst="rect">
            <a:avLst/>
          </a:prstGeom>
          <a:noFill/>
          <a:ln w="9525">
            <a:noFill/>
          </a:ln>
        </p:spPr>
        <p:txBody>
          <a:bodyPr lIns="88486" tIns="44243" rIns="88486" bIns="44243" anchor="t" anchorCtr="0">
            <a:spAutoFit/>
          </a:bodyPr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AndroidManifest.xml</a:t>
            </a:r>
            <a:r>
              <a:rPr lang="zh-CN" altLang="en-US" sz="2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&lt;provider&gt;</a:t>
            </a:r>
            <a:r>
              <a:rPr lang="zh-CN" altLang="en-US" sz="2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对该</a:t>
            </a:r>
            <a:r>
              <a:rPr lang="en-US" altLang="zh-CN" sz="2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ContentProvider</a:t>
            </a:r>
            <a:r>
              <a:rPr lang="zh-CN" altLang="en-US" sz="2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zh-CN" altLang="en-US" sz="2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&lt;provider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android:name=".DatabaseProvider"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android:authorities="cn.edu.bnuz.databasetest.provider"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android:enabled="true"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android:exported="true"&gt;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&lt;/provider&gt;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2" name="Rectangle 11"/>
          <p:cNvSpPr/>
          <p:nvPr/>
        </p:nvSpPr>
        <p:spPr>
          <a:xfrm>
            <a:off x="823913" y="4860925"/>
            <a:ext cx="10152062" cy="1474788"/>
          </a:xfrm>
          <a:prstGeom prst="rect">
            <a:avLst/>
          </a:prstGeom>
          <a:noFill/>
          <a:ln w="9525">
            <a:noFill/>
          </a:ln>
        </p:spPr>
        <p:txBody>
          <a:bodyPr lIns="88486" tIns="44243" rIns="88486" bIns="44243" anchor="ctr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sz="2000" dirty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authorities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是必备属性</a:t>
            </a:r>
            <a:r>
              <a:rPr lang="zh-CN" altLang="en-US" sz="2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，如果没有</a:t>
            </a:r>
            <a:r>
              <a:rPr lang="en-US" altLang="zh-CN" sz="2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authorities</a:t>
            </a:r>
            <a:r>
              <a:rPr lang="zh-CN" altLang="en-US" sz="2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属性会报错。</a:t>
            </a:r>
            <a:endParaRPr lang="en-US" altLang="zh-CN" sz="20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exported</a:t>
            </a:r>
            <a:r>
              <a:rPr lang="zh-CN" altLang="en-US" sz="2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属性表示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其它应用是否可调用</a:t>
            </a:r>
            <a:r>
              <a:rPr lang="zh-CN" altLang="en-US" sz="2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表示可调用，</a:t>
            </a:r>
            <a:r>
              <a:rPr lang="en-US" altLang="zh-CN" sz="2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2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表示不能调用。          </a:t>
            </a:r>
            <a:endParaRPr lang="en-US" altLang="zh-CN" sz="20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000" dirty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enabled</a:t>
            </a:r>
            <a:r>
              <a:rPr lang="zh-CN" altLang="en-US" sz="2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属性表示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是否启动这个内容提供者</a:t>
            </a:r>
            <a:endParaRPr lang="zh-CN" altLang="en-US" sz="20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3" name="矩形 4"/>
          <p:cNvSpPr/>
          <p:nvPr/>
        </p:nvSpPr>
        <p:spPr>
          <a:xfrm>
            <a:off x="1903413" y="388938"/>
            <a:ext cx="434340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ContentProvider</a:t>
            </a:r>
            <a:r>
              <a:rPr lang="zh-CN" altLang="en-US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创建步骤</a:t>
            </a:r>
            <a:endParaRPr lang="zh-CN" altLang="en-US" dirty="0">
              <a:solidFill>
                <a:srgbClr val="FFFFFF"/>
              </a:solidFill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1"/>
          <p:cNvSpPr>
            <a:spLocks noGrp="1"/>
          </p:cNvSpPr>
          <p:nvPr>
            <p:ph type="title"/>
          </p:nvPr>
        </p:nvSpPr>
        <p:spPr>
          <a:xfrm>
            <a:off x="2535238" y="1362075"/>
            <a:ext cx="7204075" cy="714375"/>
          </a:xfrm>
        </p:spPr>
        <p:txBody>
          <a:bodyPr vert="horz" wrap="square" lIns="88486" tIns="44243" rIns="88486" bIns="44243" anchor="ctr" anchorCtr="0"/>
          <a:p>
            <a:r>
              <a:rPr lang="en-US" altLang="zh-CN" sz="3900" dirty="0"/>
              <a:t>8.3 </a:t>
            </a:r>
            <a:r>
              <a:rPr lang="zh-CN" altLang="en-US" sz="3900" dirty="0"/>
              <a:t>创建</a:t>
            </a:r>
            <a:r>
              <a:rPr lang="en-US" altLang="zh-CN" sz="3900" dirty="0"/>
              <a:t>ContentProvider</a:t>
            </a:r>
            <a:br>
              <a:rPr lang="zh-CN" altLang="zh-CN" sz="2700" dirty="0"/>
            </a:br>
            <a:endParaRPr lang="zh-CN" altLang="en-US" sz="2700" dirty="0"/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xfrm>
            <a:off x="895350" y="1293813"/>
            <a:ext cx="7202488" cy="552450"/>
          </a:xfrm>
        </p:spPr>
        <p:txBody>
          <a:bodyPr vert="horz" wrap="square" lIns="88486" tIns="44243" rIns="88486" bIns="44243" anchor="t" anchorCtr="0"/>
          <a:p>
            <a:pPr marL="0" indent="0">
              <a:buNone/>
            </a:pPr>
            <a:r>
              <a:rPr lang="en-US" altLang="zh-CN" sz="2400" b="1" dirty="0"/>
              <a:t>3. ContentProvider</a:t>
            </a:r>
            <a:r>
              <a:rPr lang="zh-CN" altLang="en-US" sz="2400" b="1" dirty="0"/>
              <a:t>子类中的重写方法</a:t>
            </a:r>
            <a:endParaRPr lang="zh-CN" altLang="en-US" sz="24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11250" y="2055813"/>
          <a:ext cx="9434513" cy="2959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4291"/>
                <a:gridCol w="7470222"/>
              </a:tblGrid>
              <a:tr h="4164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rgbClr val="080808"/>
                          </a:solidFill>
                          <a:effectLst/>
                        </a:rPr>
                        <a:t>重写方法</a:t>
                      </a:r>
                      <a:endParaRPr lang="zh-CN" sz="2400" kern="100">
                        <a:solidFill>
                          <a:srgbClr val="080808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55" marR="514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rgbClr val="080808"/>
                          </a:solidFill>
                          <a:effectLst/>
                        </a:rPr>
                        <a:t>描述</a:t>
                      </a:r>
                      <a:endParaRPr lang="zh-CN" sz="2400" kern="100">
                        <a:solidFill>
                          <a:srgbClr val="080808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55" marR="51455" marT="0" marB="0"/>
                </a:tc>
              </a:tr>
              <a:tr h="4164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solidFill>
                            <a:srgbClr val="080808"/>
                          </a:solidFill>
                          <a:effectLst/>
                        </a:rPr>
                        <a:t>onCreate</a:t>
                      </a:r>
                      <a:r>
                        <a:rPr lang="en-US" sz="2400" kern="100" dirty="0">
                          <a:solidFill>
                            <a:srgbClr val="080808"/>
                          </a:solidFill>
                          <a:effectLst/>
                        </a:rPr>
                        <a:t>()</a:t>
                      </a:r>
                      <a:endParaRPr lang="zh-CN" sz="2400" kern="100" dirty="0">
                        <a:solidFill>
                          <a:srgbClr val="080808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55" marR="514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rgbClr val="080808"/>
                          </a:solidFill>
                          <a:effectLst/>
                        </a:rPr>
                        <a:t>当</a:t>
                      </a:r>
                      <a:r>
                        <a:rPr lang="en-US" sz="2400" kern="100" dirty="0">
                          <a:solidFill>
                            <a:srgbClr val="080808"/>
                          </a:solidFill>
                          <a:effectLst/>
                        </a:rPr>
                        <a:t>ContentProvider</a:t>
                      </a:r>
                      <a:r>
                        <a:rPr lang="zh-CN" sz="2400" kern="100" dirty="0">
                          <a:solidFill>
                            <a:srgbClr val="080808"/>
                          </a:solidFill>
                          <a:effectLst/>
                        </a:rPr>
                        <a:t>开始时，该方法被调用</a:t>
                      </a:r>
                      <a:endParaRPr lang="zh-CN" sz="2400" kern="100" dirty="0">
                        <a:solidFill>
                          <a:srgbClr val="080808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55" marR="51455" marT="0" marB="0"/>
                </a:tc>
              </a:tr>
              <a:tr h="4602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80808"/>
                          </a:solidFill>
                          <a:effectLst/>
                        </a:rPr>
                        <a:t>query()</a:t>
                      </a:r>
                      <a:endParaRPr lang="zh-CN" sz="2400" kern="100">
                        <a:solidFill>
                          <a:srgbClr val="080808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55" marR="514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rgbClr val="080808"/>
                          </a:solidFill>
                          <a:effectLst/>
                        </a:rPr>
                        <a:t>该方法接收客户端查询请求，结果返回一个</a:t>
                      </a:r>
                      <a:r>
                        <a:rPr lang="en-US" sz="2400" kern="100">
                          <a:solidFill>
                            <a:srgbClr val="080808"/>
                          </a:solidFill>
                          <a:effectLst/>
                        </a:rPr>
                        <a:t>Cursor</a:t>
                      </a:r>
                      <a:r>
                        <a:rPr lang="zh-CN" sz="2400" kern="100">
                          <a:solidFill>
                            <a:srgbClr val="080808"/>
                          </a:solidFill>
                          <a:effectLst/>
                        </a:rPr>
                        <a:t>对象</a:t>
                      </a:r>
                      <a:endParaRPr lang="zh-CN" sz="2400" kern="100">
                        <a:solidFill>
                          <a:srgbClr val="080808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55" marR="51455" marT="0" marB="0"/>
                </a:tc>
              </a:tr>
              <a:tr h="4164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80808"/>
                          </a:solidFill>
                          <a:effectLst/>
                        </a:rPr>
                        <a:t>insert()</a:t>
                      </a:r>
                      <a:endParaRPr lang="zh-CN" sz="2400" kern="100">
                        <a:solidFill>
                          <a:srgbClr val="080808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55" marR="514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rgbClr val="080808"/>
                          </a:solidFill>
                          <a:effectLst/>
                        </a:rPr>
                        <a:t>该方法为</a:t>
                      </a:r>
                      <a:r>
                        <a:rPr lang="en-US" sz="2400" kern="100" dirty="0">
                          <a:solidFill>
                            <a:srgbClr val="080808"/>
                          </a:solidFill>
                          <a:effectLst/>
                        </a:rPr>
                        <a:t>ContentProvider</a:t>
                      </a:r>
                      <a:r>
                        <a:rPr lang="zh-CN" sz="2400" kern="100" dirty="0">
                          <a:solidFill>
                            <a:srgbClr val="080808"/>
                          </a:solidFill>
                          <a:effectLst/>
                        </a:rPr>
                        <a:t>添加一条新记录</a:t>
                      </a:r>
                      <a:endParaRPr lang="zh-CN" sz="2400" kern="100" dirty="0">
                        <a:solidFill>
                          <a:srgbClr val="080808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55" marR="51455" marT="0" marB="0"/>
                </a:tc>
              </a:tr>
              <a:tr h="4164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80808"/>
                          </a:solidFill>
                          <a:effectLst/>
                        </a:rPr>
                        <a:t>delete()</a:t>
                      </a:r>
                      <a:endParaRPr lang="zh-CN" sz="2400" kern="100">
                        <a:solidFill>
                          <a:srgbClr val="080808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55" marR="514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rgbClr val="080808"/>
                          </a:solidFill>
                          <a:effectLst/>
                        </a:rPr>
                        <a:t>该方法从</a:t>
                      </a:r>
                      <a:r>
                        <a:rPr lang="en-US" sz="2400" kern="100" dirty="0">
                          <a:solidFill>
                            <a:srgbClr val="080808"/>
                          </a:solidFill>
                          <a:effectLst/>
                        </a:rPr>
                        <a:t>ContentProvider</a:t>
                      </a:r>
                      <a:r>
                        <a:rPr lang="zh-CN" sz="2400" kern="100" dirty="0">
                          <a:solidFill>
                            <a:srgbClr val="080808"/>
                          </a:solidFill>
                          <a:effectLst/>
                        </a:rPr>
                        <a:t>中删除一条记录</a:t>
                      </a:r>
                      <a:endParaRPr lang="zh-CN" sz="2400" kern="100" dirty="0">
                        <a:solidFill>
                          <a:srgbClr val="080808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55" marR="51455" marT="0" marB="0"/>
                </a:tc>
              </a:tr>
              <a:tr h="4164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80808"/>
                          </a:solidFill>
                          <a:effectLst/>
                        </a:rPr>
                        <a:t>update()</a:t>
                      </a:r>
                      <a:endParaRPr lang="zh-CN" sz="2400" kern="100">
                        <a:solidFill>
                          <a:srgbClr val="080808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55" marR="514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rgbClr val="080808"/>
                          </a:solidFill>
                          <a:effectLst/>
                        </a:rPr>
                        <a:t>该方法修改一条</a:t>
                      </a:r>
                      <a:r>
                        <a:rPr lang="en-US" sz="2400" kern="100" dirty="0">
                          <a:solidFill>
                            <a:srgbClr val="080808"/>
                          </a:solidFill>
                          <a:effectLst/>
                        </a:rPr>
                        <a:t>ContentProvider</a:t>
                      </a:r>
                      <a:r>
                        <a:rPr lang="zh-CN" sz="2400" kern="100" dirty="0">
                          <a:solidFill>
                            <a:srgbClr val="080808"/>
                          </a:solidFill>
                          <a:effectLst/>
                        </a:rPr>
                        <a:t>记录</a:t>
                      </a:r>
                      <a:endParaRPr lang="zh-CN" sz="2400" kern="100" dirty="0">
                        <a:solidFill>
                          <a:srgbClr val="080808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55" marR="51455" marT="0" marB="0"/>
                </a:tc>
              </a:tr>
              <a:tr h="4164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80808"/>
                          </a:solidFill>
                          <a:effectLst/>
                        </a:rPr>
                        <a:t>getType()</a:t>
                      </a:r>
                      <a:endParaRPr lang="zh-CN" sz="2400" kern="100">
                        <a:solidFill>
                          <a:srgbClr val="080808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55" marR="514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rgbClr val="080808"/>
                          </a:solidFill>
                          <a:effectLst/>
                        </a:rPr>
                        <a:t>该方法将返回给定</a:t>
                      </a:r>
                      <a:r>
                        <a:rPr lang="en-US" sz="2400" kern="100" dirty="0">
                          <a:solidFill>
                            <a:srgbClr val="080808"/>
                          </a:solidFill>
                          <a:effectLst/>
                        </a:rPr>
                        <a:t>URI</a:t>
                      </a:r>
                      <a:r>
                        <a:rPr lang="zh-CN" sz="2400" kern="100" dirty="0">
                          <a:solidFill>
                            <a:srgbClr val="080808"/>
                          </a:solidFill>
                          <a:effectLst/>
                        </a:rPr>
                        <a:t>指向数据的</a:t>
                      </a:r>
                      <a:r>
                        <a:rPr lang="en-US" sz="2400" kern="100" dirty="0">
                          <a:solidFill>
                            <a:srgbClr val="080808"/>
                          </a:solidFill>
                          <a:effectLst/>
                        </a:rPr>
                        <a:t>MIME</a:t>
                      </a:r>
                      <a:r>
                        <a:rPr lang="zh-CN" sz="2400" kern="100" dirty="0">
                          <a:solidFill>
                            <a:srgbClr val="080808"/>
                          </a:solidFill>
                          <a:effectLst/>
                        </a:rPr>
                        <a:t>类型</a:t>
                      </a:r>
                      <a:endParaRPr lang="zh-CN" sz="2400" kern="100" dirty="0">
                        <a:solidFill>
                          <a:srgbClr val="080808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55" marR="51455" marT="0" marB="0"/>
                </a:tc>
              </a:tr>
            </a:tbl>
          </a:graphicData>
        </a:graphic>
      </p:graphicFrame>
      <p:sp>
        <p:nvSpPr>
          <p:cNvPr id="42013" name="Rectangle 4"/>
          <p:cNvSpPr txBox="1"/>
          <p:nvPr/>
        </p:nvSpPr>
        <p:spPr>
          <a:xfrm>
            <a:off x="1747838" y="323850"/>
            <a:ext cx="6203950" cy="661988"/>
          </a:xfrm>
          <a:prstGeom prst="rect">
            <a:avLst/>
          </a:prstGeom>
          <a:noFill/>
          <a:ln w="9525">
            <a:noFill/>
          </a:ln>
        </p:spPr>
        <p:txBody>
          <a:bodyPr lIns="88486" tIns="44243" rIns="88486" bIns="44243" anchor="ctr" anchorCtr="0"/>
          <a:p>
            <a:r>
              <a:rPr lang="en-US" altLang="zh-CN" sz="32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ContentProvider</a:t>
            </a:r>
            <a:r>
              <a:rPr lang="zh-CN" altLang="en-US" sz="32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创建步骤</a:t>
            </a:r>
            <a:endParaRPr lang="zh-CN" altLang="en-US" sz="32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014" name="内容占位符 2"/>
          <p:cNvSpPr txBox="1"/>
          <p:nvPr/>
        </p:nvSpPr>
        <p:spPr>
          <a:xfrm>
            <a:off x="1111250" y="5546725"/>
            <a:ext cx="7202488" cy="552450"/>
          </a:xfrm>
          <a:prstGeom prst="rect">
            <a:avLst/>
          </a:prstGeom>
          <a:noFill/>
          <a:ln w="9525">
            <a:noFill/>
          </a:ln>
        </p:spPr>
        <p:txBody>
          <a:bodyPr lIns="88486" tIns="44243" rIns="88486" bIns="44243" anchor="t" anchorCtr="0"/>
          <a:p>
            <a:pPr eaLnBrk="0" hangingPunct="0">
              <a:spcBef>
                <a:spcPct val="2000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90204" pitchFamily="34" charset="0"/>
              </a:rPr>
              <a:t>DatabaseTest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90204" pitchFamily="34" charset="0"/>
                <a:ea typeface="宋体" panose="02010600030101010101" pitchFamily="2" charset="-122"/>
              </a:rPr>
              <a:t>演示</a:t>
            </a:r>
            <a:endParaRPr lang="zh-CN" altLang="en-US" sz="2400" dirty="0">
              <a:solidFill>
                <a:srgbClr val="FF0000"/>
              </a:solidFill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1"/>
          <p:cNvSpPr>
            <a:spLocks noGrp="1"/>
          </p:cNvSpPr>
          <p:nvPr>
            <p:ph type="title"/>
          </p:nvPr>
        </p:nvSpPr>
        <p:spPr>
          <a:xfrm>
            <a:off x="1976438" y="539750"/>
            <a:ext cx="6478587" cy="866775"/>
          </a:xfrm>
        </p:spPr>
        <p:txBody>
          <a:bodyPr vert="horz" wrap="square" lIns="88486" tIns="44243" rIns="88486" bIns="44243" anchor="ctr" anchorCtr="0"/>
          <a:p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ContentProvider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基类的常用方法</a:t>
            </a:r>
            <a:br>
              <a:rPr lang="zh-CN" altLang="en-US" sz="4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3900" dirty="0"/>
          </a:p>
        </p:txBody>
      </p:sp>
      <p:sp>
        <p:nvSpPr>
          <p:cNvPr id="4" name="TextBox 19"/>
          <p:cNvSpPr>
            <a:spLocks noChangeArrowheads="1"/>
          </p:cNvSpPr>
          <p:nvPr/>
        </p:nvSpPr>
        <p:spPr bwMode="auto">
          <a:xfrm>
            <a:off x="463550" y="1547813"/>
            <a:ext cx="11017250" cy="367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50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public abstract 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boolean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onCreate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()：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该方法在ContentProvider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创建后调用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，当其他应用程序第一次访问ContentProvider时，ContentProvider会被创建，并立即调用该方法；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50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public abstract Cursor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query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(Uri 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uri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 String[] projection, String selection, String[] 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selectionArgs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 String 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sortOrder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)：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根据Uri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查询符合条件的全部记录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，其中projection是所需要获取的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数据列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；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50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public abstract 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update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(Uri 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uri,ContentValues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values,String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select,String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[] 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selectArgs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)：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根据Uri修改select所匹配的全部记录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；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073150" y="403225"/>
            <a:ext cx="1668463" cy="601663"/>
          </a:xfrm>
        </p:spPr>
        <p:txBody>
          <a:bodyPr vert="horz" wrap="square" lIns="88486" tIns="44243" rIns="88486" bIns="44243" numCol="1" anchor="ctr" anchorCtr="0" compatLnSpc="1"/>
          <a:lstStyle/>
          <a:p>
            <a:pPr marL="0" marR="0" lvl="0" indent="0" algn="l" defTabSz="8845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18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测试题</a:t>
            </a:r>
            <a:endParaRPr kumimoji="0" lang="zh-CN" altLang="en-US" sz="318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0482" name="Picture 9" descr="201006150133115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1513" y="5551488"/>
            <a:ext cx="860425" cy="8620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477838" y="1266825"/>
            <a:ext cx="10988675" cy="3384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 eaLnBrk="0" hangingPunct="0">
              <a:lnSpc>
                <a:spcPct val="150000"/>
              </a:lnSpc>
              <a:spcAft>
                <a:spcPts val="600"/>
              </a:spcAft>
            </a:pPr>
            <a:r>
              <a:rPr lang="en-US" altLang="zh-CN" sz="1800" dirty="0">
                <a:solidFill>
                  <a:srgbClr val="080E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800" dirty="0">
                <a:solidFill>
                  <a:srgbClr val="080E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zh-CN" altLang="en-US" sz="1800" dirty="0">
                <a:solidFill>
                  <a:srgbClr val="080E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向手机内置存储空间内文件中写入新的内容时首先调用的方法是（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800" dirty="0">
                <a:solidFill>
                  <a:srgbClr val="080E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	</a:t>
            </a:r>
            <a:endParaRPr lang="zh-CN" altLang="en-US" sz="1800" dirty="0">
              <a:solidFill>
                <a:srgbClr val="080E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0" hangingPunct="0">
              <a:lnSpc>
                <a:spcPct val="150000"/>
              </a:lnSpc>
              <a:spcAft>
                <a:spcPts val="600"/>
              </a:spcAft>
            </a:pPr>
            <a:r>
              <a:rPr lang="en-US" altLang="zh-CN" sz="1800" dirty="0">
                <a:solidFill>
                  <a:srgbClr val="080E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A) openFileOutput()  B) read()   C) write()    D) openFileInput()</a:t>
            </a:r>
            <a:endParaRPr lang="en-US" altLang="zh-CN" sz="1800" dirty="0">
              <a:solidFill>
                <a:srgbClr val="080E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0" hangingPunct="0">
              <a:lnSpc>
                <a:spcPct val="150000"/>
              </a:lnSpc>
              <a:spcAft>
                <a:spcPts val="600"/>
              </a:spcAft>
            </a:pPr>
            <a:r>
              <a:rPr lang="en-US" altLang="zh-CN" sz="1800" dirty="0">
                <a:solidFill>
                  <a:srgbClr val="080E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rgbClr val="080E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800" dirty="0">
                <a:solidFill>
                  <a:srgbClr val="080E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SharedPreferences</a:t>
            </a:r>
            <a:r>
              <a:rPr lang="zh-CN" altLang="en-US" sz="1800" dirty="0">
                <a:solidFill>
                  <a:srgbClr val="080E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数据以</a:t>
            </a:r>
            <a:r>
              <a:rPr lang="en-US" altLang="zh-CN" sz="1800" dirty="0">
                <a:solidFill>
                  <a:srgbClr val="080E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_____</a:t>
            </a:r>
            <a:r>
              <a:rPr lang="zh-CN" altLang="en-US" sz="1800" dirty="0">
                <a:solidFill>
                  <a:srgbClr val="080E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格式保存在手机上（ 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800" dirty="0">
                <a:solidFill>
                  <a:srgbClr val="080E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1800" dirty="0">
              <a:solidFill>
                <a:srgbClr val="080E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0" hangingPunct="0">
              <a:lnSpc>
                <a:spcPct val="150000"/>
              </a:lnSpc>
              <a:spcAft>
                <a:spcPts val="600"/>
              </a:spcAft>
            </a:pPr>
            <a:r>
              <a:rPr lang="en-US" altLang="zh-CN" sz="1800" dirty="0">
                <a:solidFill>
                  <a:srgbClr val="080E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A) xml         B) txt	C) json		D) </a:t>
            </a:r>
            <a:r>
              <a:rPr lang="zh-CN" altLang="en-US" sz="1800" dirty="0">
                <a:solidFill>
                  <a:srgbClr val="080E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根据用户自定义</a:t>
            </a:r>
            <a:endParaRPr lang="zh-CN" altLang="en-US" sz="1800" dirty="0">
              <a:solidFill>
                <a:srgbClr val="080E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0" hangingPunct="0">
              <a:lnSpc>
                <a:spcPct val="150000"/>
              </a:lnSpc>
              <a:spcAft>
                <a:spcPts val="600"/>
              </a:spcAft>
            </a:pPr>
            <a:r>
              <a:rPr lang="en-US" altLang="zh-CN" sz="1800" dirty="0">
                <a:solidFill>
                  <a:srgbClr val="080E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rgbClr val="080E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．对于一个已经存在的</a:t>
            </a:r>
            <a:r>
              <a:rPr lang="en-US" altLang="zh-CN" sz="1800" dirty="0">
                <a:solidFill>
                  <a:srgbClr val="080E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SharedPreferences</a:t>
            </a:r>
            <a:r>
              <a:rPr lang="zh-CN" altLang="en-US" sz="1800" dirty="0">
                <a:solidFill>
                  <a:srgbClr val="080E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1800" dirty="0">
                <a:solidFill>
                  <a:srgbClr val="080E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userPreference,</a:t>
            </a:r>
            <a:r>
              <a:rPr lang="zh-CN" altLang="en-US" sz="1800" dirty="0">
                <a:solidFill>
                  <a:srgbClr val="080E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想向其中存入一个字符串</a:t>
            </a:r>
            <a:r>
              <a:rPr lang="en-US" altLang="zh-CN" sz="1800" dirty="0">
                <a:solidFill>
                  <a:srgbClr val="080E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"name"</a:t>
            </a:r>
            <a:r>
              <a:rPr lang="zh-CN" altLang="en-US" sz="1800" dirty="0">
                <a:solidFill>
                  <a:srgbClr val="080E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080E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userPreference</a:t>
            </a:r>
            <a:r>
              <a:rPr lang="zh-CN" altLang="en-US" sz="1800" dirty="0">
                <a:solidFill>
                  <a:srgbClr val="080E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应该先调用什么方法。</a:t>
            </a:r>
            <a:r>
              <a:rPr lang="en-US" altLang="zh-CN" sz="1800" dirty="0">
                <a:solidFill>
                  <a:srgbClr val="080E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	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</a:t>
            </a:r>
            <a:r>
              <a:rPr lang="en-US" altLang="zh-CN" sz="1800" dirty="0">
                <a:solidFill>
                  <a:srgbClr val="080E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) 	</a:t>
            </a:r>
            <a:endParaRPr lang="en-US" altLang="zh-CN" sz="1800" dirty="0">
              <a:solidFill>
                <a:srgbClr val="080E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0" hangingPunct="0">
              <a:lnSpc>
                <a:spcPct val="150000"/>
              </a:lnSpc>
              <a:spcAft>
                <a:spcPts val="600"/>
              </a:spcAft>
            </a:pPr>
            <a:r>
              <a:rPr lang="en-US" altLang="zh-CN" sz="1800" dirty="0">
                <a:solidFill>
                  <a:srgbClr val="080E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A) edit()      B) save()      C) commit()    D) putString()</a:t>
            </a:r>
            <a:endParaRPr lang="en-US" altLang="zh-CN" sz="1800" dirty="0">
              <a:solidFill>
                <a:srgbClr val="080E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19"/>
          <p:cNvSpPr/>
          <p:nvPr/>
        </p:nvSpPr>
        <p:spPr>
          <a:xfrm>
            <a:off x="392113" y="1187450"/>
            <a:ext cx="11017250" cy="5345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10000"/>
              </a:lnSpc>
              <a:spcBef>
                <a:spcPts val="1000"/>
              </a:spcBef>
              <a:spcAft>
                <a:spcPts val="1500"/>
              </a:spcAft>
              <a:buFont typeface="Wingdings" panose="05000000000000000000" pitchFamily="2" charset="2"/>
              <a:buChar char="u"/>
            </a:pPr>
            <a:r>
              <a:rPr lang="en-US" altLang="en-US" sz="2400" dirty="0">
                <a:solidFill>
                  <a:srgbClr val="0000CC"/>
                </a:solidFill>
                <a:latin typeface="宋体" panose="02010600030101010101" pitchFamily="2" charset="-122"/>
              </a:rPr>
              <a:t>public abstract int</a:t>
            </a:r>
            <a:r>
              <a:rPr lang="en-US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delete</a:t>
            </a:r>
            <a:r>
              <a:rPr lang="en-US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(Uri uri,String selection,String[] selectionArgs)：</a:t>
            </a:r>
            <a:r>
              <a:rPr lang="en-US" altLang="en-US" sz="2400" dirty="0">
                <a:solidFill>
                  <a:srgbClr val="0000CC"/>
                </a:solidFill>
                <a:latin typeface="宋体" panose="02010600030101010101" pitchFamily="2" charset="-122"/>
              </a:rPr>
              <a:t>根据Uri删除符合条件的全部记录</a:t>
            </a:r>
            <a:r>
              <a:rPr lang="en-US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endParaRPr lang="en-US" altLang="en-US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Aft>
                <a:spcPts val="1500"/>
              </a:spcAft>
              <a:buFont typeface="Wingdings" panose="05000000000000000000" pitchFamily="2" charset="2"/>
              <a:buChar char="u"/>
            </a:pPr>
            <a:r>
              <a:rPr lang="en-US" altLang="en-US" sz="2400" dirty="0">
                <a:solidFill>
                  <a:srgbClr val="0000CC"/>
                </a:solidFill>
                <a:latin typeface="宋体" panose="02010600030101010101" pitchFamily="2" charset="-122"/>
              </a:rPr>
              <a:t>public abstract Uri</a:t>
            </a:r>
            <a:r>
              <a:rPr lang="en-US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insert</a:t>
            </a:r>
            <a:r>
              <a:rPr lang="en-US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(Uri uri, ContentValues values)：根据Uri插入values对应的数据，</a:t>
            </a:r>
            <a:r>
              <a:rPr lang="en-US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ContentValues类似于map，存放的是键值对</a:t>
            </a:r>
            <a:r>
              <a:rPr lang="en-US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endParaRPr lang="en-US" altLang="en-US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Aft>
                <a:spcPts val="1500"/>
              </a:spcAft>
              <a:buFont typeface="Wingdings" panose="05000000000000000000" pitchFamily="2" charset="2"/>
              <a:buChar char="u"/>
            </a:pPr>
            <a:r>
              <a:rPr lang="en-US" altLang="en-US" sz="2400" dirty="0">
                <a:solidFill>
                  <a:srgbClr val="0000CC"/>
                </a:solidFill>
                <a:latin typeface="宋体" panose="02010600030101010101" pitchFamily="2" charset="-122"/>
              </a:rPr>
              <a:t>public abstract String</a:t>
            </a:r>
            <a:r>
              <a:rPr lang="en-US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getType</a:t>
            </a:r>
            <a:r>
              <a:rPr lang="en-US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(Uri uri)：该方法返回当前Uri所代表的数据的</a:t>
            </a:r>
            <a:r>
              <a:rPr lang="en-US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MIME</a:t>
            </a:r>
            <a:r>
              <a:rPr lang="en-US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类型。</a:t>
            </a:r>
            <a:endParaRPr lang="en-US" altLang="en-US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Aft>
                <a:spcPts val="50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  如果该Uri对应的数据包含多条记录，则MIME类型字符串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Aft>
                <a:spcPts val="500"/>
              </a:spcAft>
            </a:pPr>
            <a:r>
              <a:rPr lang="en-US" altLang="en-US" sz="2400" dirty="0">
                <a:solidFill>
                  <a:srgbClr val="0000CC"/>
                </a:solidFill>
                <a:latin typeface="宋体" panose="02010600030101010101" pitchFamily="2" charset="-122"/>
              </a:rPr>
              <a:t>  vnd.android.curor.dir/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</a:rPr>
              <a:t>vnd.authority.path</a:t>
            </a:r>
            <a:endParaRPr lang="en-US" altLang="en-US" sz="2400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Aft>
                <a:spcPts val="50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  如果该Uri对应的数据只包含一条记录，则MIME类型字符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        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Aft>
                <a:spcPts val="50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en-US" altLang="en-US" sz="2400" dirty="0">
                <a:solidFill>
                  <a:srgbClr val="0000CC"/>
                </a:solidFill>
                <a:latin typeface="宋体" panose="02010600030101010101" pitchFamily="2" charset="-122"/>
              </a:rPr>
              <a:t>vnd.android.cursor.item/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</a:rPr>
              <a:t>vnd.authority.path</a:t>
            </a:r>
            <a:endParaRPr lang="en-US" altLang="en-US" sz="2400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lang="en-US" altLang="en-US" sz="24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1976438" y="531813"/>
            <a:ext cx="6478587" cy="866775"/>
          </a:xfrm>
        </p:spPr>
        <p:txBody>
          <a:bodyPr vert="horz" wrap="square" lIns="88486" tIns="44243" rIns="88486" bIns="44243" anchor="ctr" anchorCtr="0"/>
          <a:p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ContentProvider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基类的常用方法</a:t>
            </a:r>
            <a:br>
              <a:rPr lang="zh-CN" altLang="en-US" sz="4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3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内容占位符 1"/>
          <p:cNvSpPr>
            <a:spLocks noGrp="1"/>
          </p:cNvSpPr>
          <p:nvPr>
            <p:ph idx="1" hasCustomPrompt="1"/>
          </p:nvPr>
        </p:nvSpPr>
        <p:spPr>
          <a:xfrm>
            <a:off x="319088" y="1044575"/>
            <a:ext cx="11304588" cy="5219700"/>
          </a:xfrm>
        </p:spPr>
        <p:txBody>
          <a:bodyPr vert="horz" wrap="square" lIns="88486" tIns="44243" rIns="88486" bIns="44243" anchor="t" anchorCtr="0"/>
          <a:p>
            <a:pPr marL="0" marR="0" indent="0" algn="l" defTabSz="884555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2400" b="1" i="0" u="none" strike="noStrike" kern="1200" cap="none" spc="0" normalizeH="0" baseline="0" noProof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UriMatcher</a:t>
            </a:r>
            <a:r>
              <a:rPr kumimoji="0" lang="zh-CN" altLang="en-US" sz="2400" b="1" i="0" u="none" strike="noStrike" kern="1200" cap="none" spc="0" normalizeH="0" baseline="0" noProof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主要提供两个方法</a:t>
            </a:r>
            <a:endParaRPr kumimoji="0" lang="en-US" altLang="zh-CN" sz="2400" b="1" i="0" u="none" strike="noStrike" kern="1200" cap="none" spc="0" normalizeH="0" baseline="0" noProof="1" dirty="0">
              <a:solidFill>
                <a:srgbClr val="000000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marL="0" marR="0" indent="0" algn="l" defTabSz="884555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2400" b="1" i="0" u="none" strike="noStrike" kern="1200" cap="none" spc="0" normalizeH="0" baseline="0" noProof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void addURI(String authority,String path,int code )</a:t>
            </a:r>
            <a:endParaRPr kumimoji="0" lang="en-US" altLang="zh-CN" sz="2400" b="1" i="0" u="none" strike="noStrike" kern="1200" cap="none" spc="0" normalizeH="0" baseline="0" noProof="1" dirty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marL="0" marR="0" indent="0" algn="l" defTabSz="884555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2400" b="1" i="0" u="none" strike="noStrike" kern="1200" cap="none" spc="0" normalizeH="0" baseline="0" noProof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用于向</a:t>
            </a:r>
            <a:r>
              <a:rPr kumimoji="0" lang="en-US" altLang="zh-CN" sz="2400" b="1" i="0" u="none" strike="noStrike" kern="1200" cap="none" spc="0" normalizeH="0" baseline="0" noProof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UriMatcher</a:t>
            </a:r>
            <a:r>
              <a:rPr kumimoji="0" lang="zh-CN" altLang="en-US" sz="2400" b="1" i="0" u="none" strike="noStrike" kern="1200" cap="none" spc="0" normalizeH="0" baseline="0" noProof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对象注册</a:t>
            </a:r>
            <a:r>
              <a:rPr kumimoji="0" lang="en-US" altLang="zh-CN" sz="2400" b="1" i="0" u="none" strike="noStrike" kern="1200" cap="none" spc="0" normalizeH="0" baseline="0" noProof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Uri</a:t>
            </a:r>
            <a:r>
              <a:rPr kumimoji="0" lang="zh-CN" altLang="en-US" sz="2400" b="1" i="0" u="none" strike="noStrike" kern="1200" cap="none" spc="0" normalizeH="0" baseline="0" noProof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，其中</a:t>
            </a:r>
            <a:r>
              <a:rPr kumimoji="0" lang="en-US" altLang="zh-CN" sz="2400" b="1" i="0" u="none" strike="noStrike" kern="1200" cap="none" spc="0" normalizeH="0" baseline="0" noProof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authority</a:t>
            </a:r>
            <a:r>
              <a:rPr kumimoji="0" lang="zh-CN" altLang="en-US" sz="2400" b="1" i="0" u="none" strike="noStrike" kern="1200" cap="none" spc="0" normalizeH="0" baseline="0" noProof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和</a:t>
            </a:r>
            <a:r>
              <a:rPr kumimoji="0" lang="en-US" altLang="zh-CN" sz="2400" b="1" i="0" u="none" strike="noStrike" kern="1200" cap="none" spc="0" normalizeH="0" baseline="0" noProof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path</a:t>
            </a:r>
            <a:r>
              <a:rPr kumimoji="0" lang="zh-CN" altLang="en-US" sz="2400" b="1" i="0" u="none" strike="noStrike" kern="1200" cap="none" spc="0" normalizeH="0" baseline="0" noProof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组合成一个</a:t>
            </a:r>
            <a:r>
              <a:rPr kumimoji="0" lang="en-US" altLang="zh-CN" sz="2400" b="1" i="0" u="none" strike="noStrike" kern="1200" cap="none" spc="0" normalizeH="0" baseline="0" noProof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Uri</a:t>
            </a:r>
            <a:r>
              <a:rPr kumimoji="0" lang="zh-CN" altLang="en-US" sz="2400" b="1" i="0" u="none" strike="noStrike" kern="1200" cap="none" spc="0" normalizeH="0" baseline="0" noProof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code</a:t>
            </a:r>
            <a:r>
              <a:rPr kumimoji="0" lang="zh-CN" altLang="en-US" sz="2400" b="1" i="0" u="none" strike="noStrike" kern="1200" cap="none" spc="0" normalizeH="0" baseline="0" noProof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代表该</a:t>
            </a:r>
            <a:r>
              <a:rPr kumimoji="0" lang="en-US" altLang="zh-CN" sz="2400" b="1" i="0" u="none" strike="noStrike" kern="1200" cap="none" spc="0" normalizeH="0" baseline="0" noProof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Uri</a:t>
            </a:r>
            <a:r>
              <a:rPr kumimoji="0" lang="zh-CN" altLang="en-US" sz="2400" b="1" i="0" u="none" strike="noStrike" kern="1200" cap="none" spc="0" normalizeH="0" baseline="0" noProof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对应的标识码</a:t>
            </a:r>
            <a:endParaRPr kumimoji="0" lang="en-US" altLang="zh-CN" sz="2400" b="1" i="0" u="none" strike="noStrike" kern="1200" cap="none" spc="0" normalizeH="0" baseline="0" noProof="1" dirty="0">
              <a:solidFill>
                <a:srgbClr val="000000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marL="0" marR="0" indent="0" algn="l" defTabSz="88455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2400" b="1" i="0" u="none" strike="noStrike" kern="1200" cap="none" spc="0" normalizeH="0" baseline="0" noProof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1" dirty="0">
                <a:solidFill>
                  <a:srgbClr val="314DD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UriMatcher matcher= new UriMatcher(UriMatcher.NO_MATCH);    </a:t>
            </a:r>
            <a:endParaRPr kumimoji="0" lang="en-US" altLang="zh-CN" sz="2000" b="1" i="0" u="none" strike="noStrike" kern="1200" cap="none" spc="0" normalizeH="0" baseline="0" noProof="1" dirty="0">
              <a:solidFill>
                <a:srgbClr val="314DD9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indent="0" algn="l" defTabSz="88455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2000" b="1" i="0" u="none" strike="noStrike" kern="1200" cap="none" spc="0" normalizeH="0" baseline="0" noProof="1" dirty="0">
                <a:solidFill>
                  <a:srgbClr val="314DD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   matcher.addURI(“cn.edu.bnuz.providers.provider ”, “book”, 1);   </a:t>
            </a:r>
            <a:endParaRPr kumimoji="0" lang="en-US" altLang="zh-CN" sz="2000" b="1" i="0" u="none" strike="noStrike" kern="1200" cap="none" spc="0" normalizeH="0" baseline="0" noProof="1" dirty="0">
              <a:solidFill>
                <a:srgbClr val="314DD9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indent="0" algn="l" defTabSz="88455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2000" b="1" i="0" u="none" strike="noStrike" kern="1200" cap="none" spc="0" normalizeH="0" baseline="0" noProof="1" dirty="0">
                <a:solidFill>
                  <a:srgbClr val="314DD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   matcher.addURI("cn.edu.bnuz.providers. provider ", " book /#", 2);</a:t>
            </a:r>
            <a:endParaRPr kumimoji="0" lang="en-US" altLang="zh-CN" sz="2000" b="1" i="0" u="none" strike="noStrike" kern="1200" cap="none" spc="0" normalizeH="0" baseline="0" noProof="1" dirty="0">
              <a:solidFill>
                <a:srgbClr val="314DD9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indent="0" algn="l" defTabSz="88455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2400" b="1" i="0" u="none" strike="noStrike" kern="1200" cap="none" spc="0" normalizeH="0" baseline="0" noProof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int match(Uri uri) </a:t>
            </a:r>
            <a:r>
              <a:rPr kumimoji="0" lang="zh-CN" altLang="en-US" sz="2400" b="1" i="0" u="none" strike="noStrike" kern="1200" cap="none" spc="0" normalizeH="0" baseline="0" noProof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：根据前面注册</a:t>
            </a:r>
            <a:r>
              <a:rPr kumimoji="0" lang="en-US" altLang="zh-CN" sz="2400" b="1" i="0" u="none" strike="noStrike" kern="1200" cap="none" spc="0" normalizeH="0" baseline="0" noProof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Uri</a:t>
            </a:r>
            <a:r>
              <a:rPr kumimoji="0" lang="zh-CN" altLang="en-US" sz="2400" b="1" i="0" u="none" strike="noStrike" kern="1200" cap="none" spc="0" normalizeH="0" baseline="0" noProof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来判断指定</a:t>
            </a:r>
            <a:r>
              <a:rPr kumimoji="0" lang="en-US" altLang="zh-CN" sz="2400" b="1" i="0" u="none" strike="noStrike" kern="1200" cap="none" spc="0" normalizeH="0" baseline="0" noProof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Uri</a:t>
            </a:r>
            <a:r>
              <a:rPr kumimoji="0" lang="zh-CN" altLang="en-US" sz="2400" b="1" i="0" u="none" strike="noStrike" kern="1200" cap="none" spc="0" normalizeH="0" baseline="0" noProof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对应的标识码，如果找不到，将返回</a:t>
            </a:r>
            <a:r>
              <a:rPr kumimoji="0" lang="en-US" altLang="zh-CN" sz="2400" b="1" i="0" u="none" strike="noStrike" kern="1200" cap="none" spc="0" normalizeH="0" baseline="0" noProof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-1</a:t>
            </a:r>
            <a:endParaRPr kumimoji="0" lang="en-US" altLang="zh-CN" sz="2400" b="1" i="0" u="none" strike="noStrike" kern="1200" cap="none" spc="0" normalizeH="0" baseline="0" noProof="1" dirty="0">
              <a:solidFill>
                <a:srgbClr val="000000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marL="0" marR="0" indent="0" algn="l" defTabSz="884555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2000" b="1" i="0" u="none" strike="noStrike" kern="1200" cap="none" spc="0" normalizeH="0" baseline="0" noProof="1" dirty="0">
                <a:solidFill>
                  <a:srgbClr val="314DD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matcher.match(Uri.parse(“content://cn.edu.bnuz.providers.dictprovider/book" ));</a:t>
            </a:r>
            <a:endParaRPr kumimoji="0" lang="en-US" altLang="zh-CN" sz="2000" b="1" i="0" u="none" strike="noStrike" kern="1200" cap="none" spc="0" normalizeH="0" baseline="0" noProof="1" dirty="0">
              <a:solidFill>
                <a:srgbClr val="314DD9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indent="0" algn="l" defTabSz="884555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2000" b="1" i="0" u="none" strike="noStrike" kern="1200" cap="none" spc="0" normalizeH="0" baseline="0" noProof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返回标识码</a:t>
            </a:r>
            <a:r>
              <a:rPr kumimoji="0" lang="en-US" altLang="zh-CN" sz="2000" b="1" i="0" u="none" strike="noStrike" kern="1200" cap="none" spc="0" normalizeH="0" baseline="0" noProof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1</a:t>
            </a:r>
            <a:endParaRPr kumimoji="0" lang="en-US" altLang="zh-CN" sz="2000" b="1" i="0" u="none" strike="noStrike" kern="1200" cap="none" spc="0" normalizeH="0" baseline="0" noProof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indent="0" algn="l" defTabSz="884555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2000" b="1" i="0" u="none" strike="noStrike" kern="1200" cap="none" spc="0" normalizeH="0" baseline="0" noProof="1" dirty="0">
                <a:solidFill>
                  <a:srgbClr val="314DD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matcher.match(Uri.parse(“content://cn.edu.bnuz.providers.dictprovider/book/1 " ));</a:t>
            </a:r>
            <a:endParaRPr kumimoji="0" lang="en-US" altLang="zh-CN" sz="2000" b="1" i="0" u="none" strike="noStrike" kern="1200" cap="none" spc="0" normalizeH="0" baseline="0" noProof="1" dirty="0">
              <a:solidFill>
                <a:srgbClr val="314DD9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indent="0" algn="l" defTabSz="884555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2000" b="1" i="0" u="none" strike="noStrike" kern="1200" cap="none" spc="0" normalizeH="0" baseline="0" noProof="1" dirty="0">
                <a:solidFill>
                  <a:srgbClr val="314DD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matcher.match(Uri.parse(“content://cn.edu.bnuz.providers.dictprovider/book/10" ));</a:t>
            </a:r>
            <a:endParaRPr kumimoji="0" lang="en-US" altLang="zh-CN" sz="2000" b="1" i="0" u="none" strike="noStrike" kern="1200" cap="none" spc="0" normalizeH="0" baseline="0" noProof="1" dirty="0">
              <a:solidFill>
                <a:srgbClr val="314DD9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indent="0" algn="l" defTabSz="884555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2000" b="1" i="0" u="none" strike="noStrike" kern="1200" cap="none" spc="0" normalizeH="0" baseline="0" noProof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返回标识码</a:t>
            </a:r>
            <a:r>
              <a:rPr kumimoji="0" lang="en-US" altLang="zh-CN" sz="2000" b="1" i="0" u="none" strike="noStrike" kern="1200" cap="none" spc="0" normalizeH="0" baseline="0" noProof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2</a:t>
            </a:r>
            <a:endParaRPr kumimoji="0" lang="en-US" altLang="zh-CN" sz="2000" b="1" i="0" u="none" strike="noStrike" kern="1200" cap="none" spc="0" normalizeH="0" baseline="0" noProof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indent="0" algn="l" defTabSz="884555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</a:pPr>
            <a:endParaRPr kumimoji="0" lang="en-US" altLang="zh-CN" sz="2000" b="1" i="0" u="none" strike="noStrike" kern="1200" cap="none" spc="0" normalizeH="0" baseline="0" noProof="1" dirty="0">
              <a:solidFill>
                <a:srgbClr val="314DD9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608013" y="395288"/>
            <a:ext cx="7558088" cy="512763"/>
          </a:xfrm>
        </p:spPr>
        <p:txBody>
          <a:bodyPr vert="horz" wrap="square" lIns="88486" tIns="44243" rIns="88486" bIns="44243" numCol="1" anchor="t" anchorCtr="0" compatLnSpc="1"/>
          <a:lstStyle/>
          <a:p>
            <a:pPr marL="0" marR="0" lvl="0" indent="0" algn="l" defTabSz="8845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39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五、</a:t>
            </a:r>
            <a:r>
              <a:rPr kumimoji="0" lang="en-US" altLang="zh-CN" sz="239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URI</a:t>
            </a:r>
            <a:r>
              <a:rPr kumimoji="0" lang="zh-CN" altLang="en-US" sz="239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的工具类</a:t>
            </a:r>
            <a:r>
              <a:rPr kumimoji="0" lang="en-US" altLang="zh-CN" sz="239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en-US" altLang="zh-CN" sz="2395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UriMatch</a:t>
            </a:r>
            <a:endParaRPr kumimoji="0" lang="zh-CN" altLang="en-US" sz="239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202160" cy="68408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880"/>
            <a:ext cx="12160250" cy="672909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 txBox="1"/>
          <p:nvPr/>
        </p:nvSpPr>
        <p:spPr>
          <a:xfrm>
            <a:off x="1843088" y="925513"/>
            <a:ext cx="8359775" cy="5168900"/>
          </a:xfrm>
          <a:prstGeom prst="rect">
            <a:avLst/>
          </a:prstGeom>
        </p:spPr>
        <p:txBody>
          <a:bodyPr lIns="91207" tIns="45604" rIns="91207" bIns="45604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1995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35188" y="1858963"/>
            <a:ext cx="1841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207" tIns="45604" rIns="91207" bIns="45604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795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内容占位符 1"/>
          <p:cNvSpPr txBox="1"/>
          <p:nvPr/>
        </p:nvSpPr>
        <p:spPr>
          <a:xfrm>
            <a:off x="1989138" y="1146175"/>
            <a:ext cx="8067675" cy="4914900"/>
          </a:xfrm>
          <a:prstGeom prst="rect">
            <a:avLst/>
          </a:prstGeom>
        </p:spPr>
        <p:txBody>
          <a:bodyPr lIns="91207" tIns="45604" rIns="91207" bIns="45604">
            <a:normAutofit/>
          </a:bodyPr>
          <a:lstStyle>
            <a:lvl1pPr marL="457200" indent="-4572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 lang="zh-CN" altLang="en-US" sz="24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zh-CN" altLang="en-US" sz="20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4030" marR="0" lvl="0" indent="-49403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endParaRPr kumimoji="0" lang="zh-CN" altLang="en-US" sz="2195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7109" name="内容占位符 7"/>
          <p:cNvSpPr>
            <a:spLocks noGrp="1"/>
          </p:cNvSpPr>
          <p:nvPr>
            <p:ph idx="1" hasCustomPrompt="1"/>
          </p:nvPr>
        </p:nvSpPr>
        <p:spPr>
          <a:xfrm>
            <a:off x="1039178" y="396240"/>
            <a:ext cx="7537450" cy="512763"/>
          </a:xfrm>
        </p:spPr>
        <p:txBody>
          <a:bodyPr vert="horz" wrap="square" lIns="88486" tIns="44243" rIns="88486" bIns="44243" anchor="t" anchorCtr="0"/>
          <a:p>
            <a:pPr marL="0" marR="0" indent="0" algn="l" defTabSz="884555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3100" b="1" i="0" u="none" strike="noStrike" kern="1200" cap="none" spc="0" normalizeH="0" baseline="0" noProof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六</a:t>
            </a:r>
            <a:r>
              <a:rPr kumimoji="0" lang="en-US" altLang="zh-CN" sz="3100" b="1" i="0" u="none" strike="noStrike" kern="1200" cap="none" spc="0" normalizeH="0" baseline="0" noProof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  ContentResolver</a:t>
            </a:r>
            <a:r>
              <a:rPr kumimoji="0" lang="zh-CN" altLang="en-US" sz="3100" b="1" i="0" u="none" strike="noStrike" kern="1200" cap="none" spc="0" normalizeH="0" baseline="0" noProof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的作用</a:t>
            </a:r>
            <a:endParaRPr kumimoji="0" lang="zh-CN" altLang="en-US" sz="3100" b="1" i="0" u="none" strike="noStrike" kern="1200" cap="none" spc="0" normalizeH="0" baseline="0" noProof="1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内容占位符 1"/>
          <p:cNvSpPr txBox="1"/>
          <p:nvPr/>
        </p:nvSpPr>
        <p:spPr>
          <a:xfrm>
            <a:off x="679450" y="1366838"/>
            <a:ext cx="10729913" cy="1700212"/>
          </a:xfrm>
          <a:prstGeom prst="rect">
            <a:avLst/>
          </a:prstGeom>
          <a:noFill/>
          <a:ln w="9525">
            <a:noFill/>
          </a:ln>
        </p:spPr>
        <p:txBody>
          <a:bodyPr lIns="91207" tIns="45604" rIns="91207" bIns="45604" anchor="t" anchorCtr="0"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sz="2300" dirty="0">
                <a:solidFill>
                  <a:srgbClr val="080808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ContentProvider</a:t>
            </a:r>
            <a:r>
              <a:rPr lang="zh-CN" altLang="en-US" sz="2300" dirty="0">
                <a:solidFill>
                  <a:srgbClr val="080808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暴露数据以后，</a:t>
            </a:r>
            <a:r>
              <a:rPr lang="zh-CN" altLang="en-US" sz="23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其他应用程序需要通过</a:t>
            </a:r>
            <a:r>
              <a:rPr lang="en-US" altLang="zh-CN" sz="23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ContentResolver</a:t>
            </a:r>
            <a:r>
              <a:rPr lang="zh-CN" altLang="en-US" sz="23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对象，利用</a:t>
            </a:r>
            <a:r>
              <a:rPr lang="en-US" altLang="zh-CN" sz="23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URI</a:t>
            </a:r>
            <a:r>
              <a:rPr lang="zh-CN" altLang="en-US" sz="2300" dirty="0">
                <a:solidFill>
                  <a:srgbClr val="080808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才能进行相关操作</a:t>
            </a:r>
            <a:r>
              <a:rPr lang="zh-CN" altLang="en-US" sz="23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en-US" sz="23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sz="2300" dirty="0">
                <a:solidFill>
                  <a:srgbClr val="080808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ContentResolver</a:t>
            </a:r>
            <a:r>
              <a:rPr lang="zh-CN" altLang="en-US" sz="2300" dirty="0">
                <a:solidFill>
                  <a:srgbClr val="080808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相当于客户端。</a:t>
            </a:r>
            <a:endParaRPr lang="en-US" altLang="zh-CN" sz="2300" dirty="0">
              <a:solidFill>
                <a:srgbClr val="080808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457200" indent="-457200">
              <a:lnSpc>
                <a:spcPct val="130000"/>
              </a:lnSpc>
            </a:pPr>
            <a:endParaRPr lang="en-US" altLang="zh-CN" sz="23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4711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8750" y="3176588"/>
            <a:ext cx="7199313" cy="2657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 txBox="1"/>
          <p:nvPr/>
        </p:nvSpPr>
        <p:spPr>
          <a:xfrm>
            <a:off x="1843088" y="925513"/>
            <a:ext cx="8359775" cy="5168900"/>
          </a:xfrm>
          <a:prstGeom prst="rect">
            <a:avLst/>
          </a:prstGeom>
        </p:spPr>
        <p:txBody>
          <a:bodyPr lIns="91207" tIns="45604" rIns="91207" bIns="45604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1995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35188" y="1858963"/>
            <a:ext cx="1841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207" tIns="45604" rIns="91207" bIns="45604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795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内容占位符 1"/>
          <p:cNvSpPr txBox="1"/>
          <p:nvPr/>
        </p:nvSpPr>
        <p:spPr>
          <a:xfrm>
            <a:off x="1989138" y="1146175"/>
            <a:ext cx="8067675" cy="4914900"/>
          </a:xfrm>
          <a:prstGeom prst="rect">
            <a:avLst/>
          </a:prstGeom>
        </p:spPr>
        <p:txBody>
          <a:bodyPr lIns="91207" tIns="45604" rIns="91207" bIns="45604">
            <a:normAutofit/>
          </a:bodyPr>
          <a:lstStyle>
            <a:lvl1pPr marL="457200" indent="-4572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 lang="zh-CN" altLang="en-US" sz="24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zh-CN" altLang="en-US" sz="20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4030" marR="0" lvl="0" indent="-49403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endParaRPr kumimoji="0" lang="zh-CN" altLang="en-US" sz="2195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内容占位符 7"/>
          <p:cNvSpPr>
            <a:spLocks noGrp="1"/>
          </p:cNvSpPr>
          <p:nvPr>
            <p:ph idx="1" hasCustomPrompt="1"/>
          </p:nvPr>
        </p:nvSpPr>
        <p:spPr>
          <a:xfrm>
            <a:off x="823913" y="400050"/>
            <a:ext cx="7537450" cy="512763"/>
          </a:xfrm>
        </p:spPr>
        <p:txBody>
          <a:bodyPr vert="horz" wrap="square" lIns="88486" tIns="44243" rIns="88486" bIns="44243" numCol="1" anchor="t" anchorCtr="0" compatLnSpc="1">
            <a:noAutofit/>
          </a:bodyPr>
          <a:lstStyle/>
          <a:p>
            <a:pPr marL="0" marR="0" lvl="0" indent="0" algn="l" defTabSz="884555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ContentResolver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的使用方法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27965" marR="0" lvl="0" indent="-227965" algn="l" defTabSz="884555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8133" name="内容占位符 1"/>
          <p:cNvSpPr txBox="1"/>
          <p:nvPr/>
        </p:nvSpPr>
        <p:spPr>
          <a:xfrm>
            <a:off x="392113" y="1146175"/>
            <a:ext cx="11160125" cy="5586413"/>
          </a:xfrm>
          <a:prstGeom prst="rect">
            <a:avLst/>
          </a:prstGeom>
          <a:noFill/>
          <a:ln w="9525">
            <a:noFill/>
          </a:ln>
        </p:spPr>
        <p:txBody>
          <a:bodyPr lIns="91207" tIns="45604" rIns="91207" bIns="45604" anchor="t" anchorCtr="0"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b="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ContentResolver:</a:t>
            </a:r>
            <a:endParaRPr lang="en-US" altLang="zh-CN" sz="2400" b="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ContentResolver resolver = getContentResolver();</a:t>
            </a:r>
            <a:endParaRPr lang="en-US" altLang="zh-CN" sz="24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b="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ContentResolver</a:t>
            </a:r>
            <a:r>
              <a:rPr lang="zh-CN" altLang="en-US" sz="2400" b="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en-US" sz="2400" b="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个重要方法：</a:t>
            </a:r>
            <a:endParaRPr lang="en-US" altLang="en-US" sz="2400" b="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en-US" sz="2400" b="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ContentResolver</a:t>
            </a: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en-US" sz="24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</a:pP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8134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163" y="2844800"/>
            <a:ext cx="10671175" cy="33385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内容占位符 1"/>
          <p:cNvSpPr>
            <a:spLocks noGrp="1"/>
          </p:cNvSpPr>
          <p:nvPr>
            <p:ph idx="1" hasCustomPrompt="1"/>
          </p:nvPr>
        </p:nvSpPr>
        <p:spPr>
          <a:xfrm>
            <a:off x="2263775" y="5580063"/>
            <a:ext cx="8607425" cy="750888"/>
          </a:xfrm>
        </p:spPr>
        <p:txBody>
          <a:bodyPr vert="horz" wrap="square" lIns="88486" tIns="44243" rIns="88486" bIns="44243" anchor="t" anchorCtr="0"/>
          <a:p>
            <a:pPr marL="0" marR="0" indent="0" algn="l" defTabSz="884555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3200" b="0" i="0" u="none" strike="noStrike" kern="1200" cap="none" spc="0" normalizeH="0" baseline="0" noProof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ContactsTest</a:t>
            </a:r>
            <a:r>
              <a:rPr kumimoji="0" lang="zh-CN" altLang="en-US" sz="3200" b="0" i="0" u="none" strike="noStrike" kern="1200" cap="none" spc="0" normalizeH="0" baseline="0" noProof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演示</a:t>
            </a:r>
            <a:endParaRPr kumimoji="0" lang="en-US" altLang="en-US" sz="3200" b="0" i="0" u="none" strike="noStrike" kern="1200" cap="none" spc="0" normalizeH="0" baseline="0" noProof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indent="0" algn="l" defTabSz="884555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</a:pPr>
            <a:endParaRPr kumimoji="0" lang="zh-CN" altLang="en-US" sz="3100" b="1" i="0" u="none" strike="noStrike" kern="1200" cap="none" spc="0" normalizeH="0" baseline="0" noProof="1" dirty="0">
              <a:solidFill>
                <a:srgbClr val="000000"/>
              </a:solidFill>
              <a:latin typeface="Fira Code Retina"/>
              <a:ea typeface="+mn-ea"/>
              <a:cs typeface="+mn-cs"/>
            </a:endParaRPr>
          </a:p>
        </p:txBody>
      </p:sp>
      <p:sp>
        <p:nvSpPr>
          <p:cNvPr id="2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750888" y="468313"/>
            <a:ext cx="7537450" cy="512762"/>
          </a:xfrm>
        </p:spPr>
        <p:txBody>
          <a:bodyPr vert="horz" wrap="square" lIns="88486" tIns="44243" rIns="88486" bIns="44243" anchor="t" anchorCtr="0"/>
          <a:p>
            <a:pPr defTabSz="884555">
              <a:buClrTx/>
              <a:buSzTx/>
              <a:buFontTx/>
            </a:pPr>
            <a:r>
              <a:rPr lang="zh-CN" altLang="en-US" sz="28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七</a:t>
            </a:r>
            <a:r>
              <a:rPr lang="en-US" altLang="zh-CN" sz="28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  ContentResolver</a:t>
            </a:r>
            <a:r>
              <a:rPr lang="zh-CN" altLang="en-US" sz="28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访问通讯录示例</a:t>
            </a:r>
            <a:endParaRPr lang="zh-CN" altLang="en-US" sz="28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defTabSz="884555">
              <a:buClrTx/>
              <a:buSzTx/>
              <a:buFontTx/>
            </a:pPr>
            <a:endParaRPr lang="zh-CN" altLang="en-US" sz="28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155" name="内容占位符 1"/>
          <p:cNvSpPr txBox="1"/>
          <p:nvPr/>
        </p:nvSpPr>
        <p:spPr>
          <a:xfrm>
            <a:off x="895350" y="1476375"/>
            <a:ext cx="9975850" cy="4603750"/>
          </a:xfrm>
          <a:prstGeom prst="rect">
            <a:avLst/>
          </a:prstGeom>
          <a:noFill/>
          <a:ln w="9525">
            <a:noFill/>
          </a:ln>
        </p:spPr>
        <p:txBody>
          <a:bodyPr lIns="91207" tIns="45604" rIns="91207" bIns="45604" anchor="t" anchorCtr="0"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申请读通讯录权限</a:t>
            </a:r>
            <a:endParaRPr lang="en-US" altLang="zh-CN" sz="2400" b="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getContentResolver()</a:t>
            </a:r>
            <a:r>
              <a:rPr lang="zh-CN" altLang="en-US" sz="2400" b="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函数创建</a:t>
            </a:r>
            <a:r>
              <a:rPr lang="en-US" altLang="zh-CN" sz="2400" b="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ContentResolver </a:t>
            </a:r>
            <a:r>
              <a:rPr lang="zh-CN" altLang="en-US" sz="2400" b="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400" b="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b="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Contacts</a:t>
            </a:r>
            <a:r>
              <a:rPr lang="zh-CN" altLang="en-US" sz="2400" b="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b="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URI</a:t>
            </a:r>
            <a:r>
              <a:rPr lang="zh-CN" altLang="en-US" sz="2400" b="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是：</a:t>
            </a: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ContactsContract.CommonDataKinds.Phone.CONTENT_URI</a:t>
            </a:r>
            <a:endParaRPr lang="en-US" altLang="en-US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2400" b="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zh-CN" altLang="en-US" sz="2400" b="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函数查询，返回</a:t>
            </a:r>
            <a:r>
              <a:rPr lang="en-US" altLang="zh-CN" sz="2400" b="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Cursor</a:t>
            </a:r>
            <a:r>
              <a:rPr lang="zh-CN" altLang="en-US" sz="2400" b="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400" b="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b="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Cursor</a:t>
            </a:r>
            <a:r>
              <a:rPr lang="zh-CN" altLang="en-US" sz="2400" b="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查询每条记录</a:t>
            </a:r>
            <a:endParaRPr lang="en-US" altLang="zh-CN" sz="2400" b="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2400" b="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2400" b="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en-US" sz="2400" b="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</a:pP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内容占位符 4"/>
          <p:cNvSpPr>
            <a:spLocks noGrp="1"/>
          </p:cNvSpPr>
          <p:nvPr>
            <p:ph idx="1" hasCustomPrompt="1"/>
          </p:nvPr>
        </p:nvSpPr>
        <p:spPr>
          <a:xfrm>
            <a:off x="-22225" y="1476375"/>
            <a:ext cx="11214100" cy="3455988"/>
          </a:xfrm>
        </p:spPr>
        <p:txBody>
          <a:bodyPr vert="horz" wrap="square" lIns="88486" tIns="44243" rIns="88486" bIns="44243" numCol="1" anchor="t" anchorCtr="0" compatLnSpc="1">
            <a:normAutofit fontScale="92500"/>
          </a:bodyPr>
          <a:lstStyle/>
          <a:p>
            <a:pPr marL="682625" marR="0" lvl="1" indent="-227330" algn="l" defTabSz="88455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Android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系统用于管理联系人的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ContentProvider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Uri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有以下三种：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marL="455295" marR="0" lvl="1" indent="0" algn="l" defTabSz="88455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marL="1106805" marR="0" lvl="2" indent="-222250" algn="l" defTabSz="884555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ContactsContract.Contacts.CONTENT_URI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：管理联系人的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Uri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marL="1106805" marR="0" lvl="2" indent="-222250" algn="l" defTabSz="884555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ContactsContract.CommonDataKinds.Phone.CONTENT_URI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：管理联系人的电话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Uri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marL="1106805" marR="0" lvl="2" indent="-222250" algn="l" defTabSz="884555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ContactsContract.CommonDataKinds.Email.CONTENT_URI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：管理联系人的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E-mail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Uri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marL="1106805" marR="0" lvl="2" indent="-222250" algn="l" defTabSz="884555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44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charRg st="44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charRg st="44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92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charRg st="92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charRg st="92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155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charRg st="155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charRg st="155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 txBox="1"/>
          <p:nvPr/>
        </p:nvSpPr>
        <p:spPr>
          <a:xfrm>
            <a:off x="1843088" y="925513"/>
            <a:ext cx="8629650" cy="5915025"/>
          </a:xfrm>
          <a:prstGeom prst="rect">
            <a:avLst/>
          </a:prstGeom>
        </p:spPr>
        <p:txBody>
          <a:bodyPr lIns="91207" tIns="45604" rIns="91207" bIns="45604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1995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35188" y="1858963"/>
            <a:ext cx="1841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207" tIns="45604" rIns="91207" bIns="45604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795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内容占位符 1"/>
          <p:cNvSpPr txBox="1"/>
          <p:nvPr/>
        </p:nvSpPr>
        <p:spPr>
          <a:xfrm>
            <a:off x="534988" y="1044575"/>
            <a:ext cx="9436100" cy="1835150"/>
          </a:xfrm>
          <a:prstGeom prst="rect">
            <a:avLst/>
          </a:prstGeom>
        </p:spPr>
        <p:txBody>
          <a:bodyPr lIns="91207" tIns="45604" rIns="91207" bIns="45604">
            <a:normAutofit fontScale="85000" lnSpcReduction="20000"/>
          </a:bodyPr>
          <a:lstStyle>
            <a:lvl1pPr marL="457200" indent="-4572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 lang="zh-CN" altLang="en-US" sz="24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zh-CN" altLang="en-US" sz="20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795" b="1" i="0" u="none" strike="noStrike" kern="1200" cap="none" spc="0" normalizeH="0" baseline="0" noProof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DictProvider</a:t>
            </a:r>
            <a:r>
              <a:rPr kumimoji="0" lang="zh-CN" altLang="en-US" sz="2795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任务描述</a:t>
            </a:r>
            <a:r>
              <a:rPr kumimoji="0" lang="zh-CN" altLang="en-US" sz="2795" b="1" i="0" u="none" strike="noStrike" kern="1200" cap="none" spc="0" normalizeH="0" baseline="0" noProof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：</a:t>
            </a:r>
            <a:endParaRPr kumimoji="0" lang="en-US" altLang="zh-CN" sz="2795" b="1" i="0" u="none" strike="noStrike" kern="1200" cap="none" spc="0" normalizeH="0" baseline="0" noProof="0" smtClean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marL="711200" marR="0" lvl="0" indent="-37846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795" b="1" i="0" u="none" strike="noStrike" kern="1200" cap="none" spc="0" normalizeH="0" baseline="0" noProof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第一个</a:t>
            </a:r>
            <a:r>
              <a:rPr kumimoji="0" lang="en-US" altLang="zh-CN" sz="2795" b="1" i="0" u="none" strike="noStrike" kern="1200" cap="none" spc="0" normalizeH="0" baseline="0" noProof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APP</a:t>
            </a:r>
            <a:r>
              <a:rPr kumimoji="0" lang="zh-CN" altLang="en-US" sz="2795" b="1" i="0" u="none" strike="noStrike" kern="1200" cap="none" spc="0" normalizeH="0" baseline="0" noProof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提供</a:t>
            </a:r>
            <a:r>
              <a:rPr kumimoji="0" lang="en-US" altLang="zh-CN" sz="2795" b="1" i="0" u="none" strike="noStrike" kern="1200" cap="none" spc="0" normalizeH="0" baseline="0" noProof="0" err="1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ContentProvider</a:t>
            </a:r>
            <a:r>
              <a:rPr kumimoji="0" lang="zh-CN" altLang="en-US" sz="2795" b="1" i="0" u="none" strike="noStrike" kern="1200" cap="none" spc="0" normalizeH="0" baseline="0" noProof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：</a:t>
            </a:r>
            <a:endParaRPr kumimoji="0" lang="zh-CN" altLang="en-US" sz="2795" b="1" i="0" u="none" strike="noStrike" kern="1200" cap="none" spc="0" normalizeH="0" baseline="0" noProof="0" smtClean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marL="1076960" marR="0" lvl="1" indent="-36576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395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输入单词及相应的翻译，点击“添加单词”</a:t>
            </a:r>
            <a:endParaRPr kumimoji="0" lang="en-US" altLang="zh-CN" sz="2395" b="1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marL="1076960" marR="0" lvl="1" indent="-36576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395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点击“查找</a:t>
            </a:r>
            <a:r>
              <a:rPr kumimoji="0" lang="en-US" altLang="zh-CN" sz="2395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”</a:t>
            </a:r>
            <a:r>
              <a:rPr kumimoji="0" lang="zh-CN" altLang="en-US" sz="2395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，罗列出相应的单词及翻译</a:t>
            </a:r>
            <a:endParaRPr kumimoji="0" lang="zh-CN" altLang="en-US" sz="2395" b="1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51205" name="内容占位符 3"/>
          <p:cNvSpPr>
            <a:spLocks noGrp="1"/>
          </p:cNvSpPr>
          <p:nvPr>
            <p:ph idx="1" hasCustomPrompt="1"/>
          </p:nvPr>
        </p:nvSpPr>
        <p:spPr>
          <a:xfrm>
            <a:off x="679133" y="323533"/>
            <a:ext cx="7559675" cy="512763"/>
          </a:xfrm>
        </p:spPr>
        <p:txBody>
          <a:bodyPr vert="horz" wrap="square" lIns="88486" tIns="44243" rIns="88486" bIns="44243" anchor="t" anchorCtr="0"/>
          <a:p>
            <a:pPr marL="227330" marR="0" indent="-227330" algn="l" defTabSz="884555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p"/>
            </a:pPr>
            <a:r>
              <a:rPr kumimoji="0" lang="zh-CN" altLang="en-US" sz="3100" b="1" i="0" u="none" strike="noStrike" kern="1200" cap="none" spc="0" normalizeH="0" baseline="0" noProof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六</a:t>
            </a:r>
            <a:r>
              <a:rPr kumimoji="0" lang="en-US" altLang="zh-CN" sz="3100" b="1" i="0" u="none" strike="noStrike" kern="1200" cap="none" spc="0" normalizeH="0" baseline="0" noProof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 DictProvider</a:t>
            </a:r>
            <a:r>
              <a:rPr kumimoji="0" lang="zh-CN" altLang="en-US" sz="3100" b="1" i="0" u="none" strike="noStrike" kern="1200" cap="none" spc="0" normalizeH="0" baseline="0" noProof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kumimoji="0" lang="en-US" altLang="zh-CN" sz="3100" b="1" i="0" u="none" strike="noStrike" kern="1200" cap="none" spc="0" normalizeH="0" baseline="0" noProof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DictResolver</a:t>
            </a:r>
            <a:r>
              <a:rPr kumimoji="0" lang="zh-CN" altLang="en-US" sz="3100" b="1" i="0" u="none" strike="noStrike" kern="1200" cap="none" spc="0" normalizeH="0" baseline="0" noProof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示例</a:t>
            </a:r>
            <a:endParaRPr kumimoji="0" lang="zh-CN" altLang="en-US" sz="3100" b="1" i="0" u="none" strike="noStrike" kern="1200" cap="none" spc="0" normalizeH="0" baseline="0" noProof="1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9038" y="2886075"/>
            <a:ext cx="2305050" cy="37131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0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850" y="2879725"/>
            <a:ext cx="2443163" cy="37195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0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213" y="2871788"/>
            <a:ext cx="2433637" cy="3746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矩形 4"/>
          <p:cNvSpPr/>
          <p:nvPr/>
        </p:nvSpPr>
        <p:spPr>
          <a:xfrm>
            <a:off x="1976438" y="468313"/>
            <a:ext cx="2727325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dirty="0">
                <a:solidFill>
                  <a:srgbClr val="FFFF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DictProvider</a:t>
            </a:r>
            <a:r>
              <a:rPr lang="zh-CN" altLang="en-US" dirty="0">
                <a:solidFill>
                  <a:srgbClr val="FFFF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代码</a:t>
            </a:r>
            <a:endParaRPr lang="zh-CN" altLang="en-US" dirty="0">
              <a:solidFill>
                <a:srgbClr val="FFFFFF"/>
              </a:solidFill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52226" name="矩形 5"/>
          <p:cNvSpPr/>
          <p:nvPr/>
        </p:nvSpPr>
        <p:spPr>
          <a:xfrm>
            <a:off x="2157413" y="1260475"/>
            <a:ext cx="8027987" cy="5324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public final class Words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{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// 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定义该</a:t>
            </a:r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ContentProvider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Authorities</a:t>
            </a:r>
            <a:endParaRPr lang="en-US" altLang="zh-CN" sz="20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public static final String AUTHORITY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= "cn.edu.bnuz.providers.dictprovider";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public static final class Word implements BaseColumns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{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public final static String _ID = "_id";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public final static String WORD = "word";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public final static String DETAIL = "detail";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// 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定义该</a:t>
            </a:r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提供服务的两个</a:t>
            </a:r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Uri</a:t>
            </a:r>
            <a:endParaRPr lang="en-US" altLang="zh-CN" sz="20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public final static Uri DICT_CONTENT_URI = Uri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.parse("content://" + AUTHORITY + "/words");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public final static Uri WORD_CONTENT_URI = Uri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.parse("content://"+ AUTHORITY + "/word");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}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  <a:endParaRPr lang="zh-CN" altLang="en-US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矩形 4"/>
          <p:cNvSpPr/>
          <p:nvPr/>
        </p:nvSpPr>
        <p:spPr>
          <a:xfrm>
            <a:off x="2046288" y="323850"/>
            <a:ext cx="8499475" cy="655637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public class MyDatabaseHelper extends SQLiteOpenHelper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{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final String CREATE_TABLE_SQL = "create table dict(_id integer primary " +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"key autoincrement , word , detail)";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public MyDatabaseHelper(Context context, String name, int version)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{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super(context, name, null, version);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}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@Override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public void onCreate(SQLiteDatabase db)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{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db.execSQL(CREATE_TABLE_SQL);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}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@Override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public void onUpgrade(SQLiteDatabase db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, int oldVersion, int newVersion)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{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System.out.println("--------onUpdate Called--------"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+ oldVersion + "---&gt;" + newVersion);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}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  <a:endParaRPr lang="zh-CN" altLang="en-US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4"/>
          <p:cNvSpPr txBox="1"/>
          <p:nvPr/>
        </p:nvSpPr>
        <p:spPr>
          <a:xfrm>
            <a:off x="1976438" y="468313"/>
            <a:ext cx="2009775" cy="430212"/>
          </a:xfrm>
          <a:prstGeom prst="rect">
            <a:avLst/>
          </a:prstGeom>
          <a:noFill/>
          <a:ln w="9525">
            <a:noFill/>
          </a:ln>
        </p:spPr>
        <p:txBody>
          <a:bodyPr lIns="88261" tIns="44130" rIns="88261" bIns="44130" anchor="ctr" anchorCtr="0"/>
          <a:p>
            <a:pPr eaLnBrk="0" hangingPunct="0"/>
            <a:r>
              <a:rPr lang="zh-CN" altLang="en-US" sz="3200" dirty="0">
                <a:solidFill>
                  <a:srgbClr val="FFFFFF"/>
                </a:solidFill>
                <a:latin typeface="Arial" panose="020B0604020202090204" pitchFamily="34" charset="0"/>
                <a:ea typeface="黑体" panose="02010609060101010101" pitchFamily="49" charset="-122"/>
              </a:rPr>
              <a:t>主要内容</a:t>
            </a:r>
            <a:endParaRPr lang="zh-CN" altLang="en-US" sz="3200" dirty="0">
              <a:solidFill>
                <a:srgbClr val="FFFFFF"/>
              </a:solidFill>
              <a:latin typeface="Arial" panose="020B0604020202090204" pitchFamily="34" charset="0"/>
              <a:ea typeface="黑体" panose="02010609060101010101" pitchFamily="49" charset="-122"/>
            </a:endParaRPr>
          </a:p>
        </p:txBody>
      </p:sp>
      <p:grpSp>
        <p:nvGrpSpPr>
          <p:cNvPr id="21506" name="组合 1"/>
          <p:cNvGrpSpPr/>
          <p:nvPr/>
        </p:nvGrpSpPr>
        <p:grpSpPr>
          <a:xfrm>
            <a:off x="2263775" y="1620838"/>
            <a:ext cx="6788150" cy="2627312"/>
            <a:chOff x="2262982" y="1620839"/>
            <a:chExt cx="6788150" cy="2627312"/>
          </a:xfrm>
        </p:grpSpPr>
        <p:sp>
          <p:nvSpPr>
            <p:cNvPr id="3" name="圆角矩形 2"/>
            <p:cNvSpPr/>
            <p:nvPr/>
          </p:nvSpPr>
          <p:spPr bwMode="auto">
            <a:xfrm>
              <a:off x="2262982" y="2470151"/>
              <a:ext cx="1236663" cy="50323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权限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圆角矩形 3"/>
            <p:cNvSpPr/>
            <p:nvPr/>
          </p:nvSpPr>
          <p:spPr bwMode="auto">
            <a:xfrm>
              <a:off x="3918745" y="1620839"/>
              <a:ext cx="1584325" cy="503237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普通权限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圆角矩形 4"/>
            <p:cNvSpPr/>
            <p:nvPr/>
          </p:nvSpPr>
          <p:spPr bwMode="auto">
            <a:xfrm>
              <a:off x="3918745" y="3271839"/>
              <a:ext cx="1873250" cy="504825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危险权限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6426995" y="3744914"/>
              <a:ext cx="2624137" cy="503237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运行时申请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6158707" y="1620839"/>
              <a:ext cx="2525713" cy="503237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清单文件中声明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2" name="左大括号 13"/>
            <p:cNvSpPr/>
            <p:nvPr/>
          </p:nvSpPr>
          <p:spPr>
            <a:xfrm>
              <a:off x="3559970" y="1871663"/>
              <a:ext cx="287337" cy="1700212"/>
            </a:xfrm>
            <a:prstGeom prst="leftBrace">
              <a:avLst>
                <a:gd name="adj1" fmla="val 8300"/>
                <a:gd name="adj2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13" name="左大括号 14"/>
            <p:cNvSpPr/>
            <p:nvPr/>
          </p:nvSpPr>
          <p:spPr>
            <a:xfrm>
              <a:off x="5828506" y="3003550"/>
              <a:ext cx="598488" cy="992188"/>
            </a:xfrm>
            <a:prstGeom prst="leftBrace">
              <a:avLst>
                <a:gd name="adj1" fmla="val 8335"/>
                <a:gd name="adj2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6476207" y="2703514"/>
              <a:ext cx="2525713" cy="503237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清单文件中声明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1515" name="直接箭头连接符 5"/>
            <p:cNvCxnSpPr>
              <a:stCxn id="4" idx="3"/>
            </p:cNvCxnSpPr>
            <p:nvPr/>
          </p:nvCxnSpPr>
          <p:spPr>
            <a:xfrm flipV="1">
              <a:off x="5503070" y="1871664"/>
              <a:ext cx="625475" cy="1587"/>
            </a:xfrm>
            <a:prstGeom prst="straightConnector1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矩形 5"/>
          <p:cNvSpPr/>
          <p:nvPr/>
        </p:nvSpPr>
        <p:spPr>
          <a:xfrm>
            <a:off x="2046288" y="323850"/>
            <a:ext cx="8499475" cy="6862763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public class DictProvider extends ContentProvider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{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private static UriMatcher matcher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= new UriMatcher(UriMatcher.NO_MATCH);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private static final int WORDS = 1;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private static final int WORD = 2;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private MyDatabaseHelper dbOpenHelper;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static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{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// </a:t>
            </a:r>
            <a:r>
              <a:rPr lang="zh-CN" altLang="en-US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UriMatcher</a:t>
            </a:r>
            <a:r>
              <a:rPr lang="zh-CN" altLang="en-US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注册两个</a:t>
            </a:r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Uri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matcher.addURI(Words.AUTHORITY, "words", WORDS);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matcher.addURI(Words.AUTHORITY, "word/#", WORD);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}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// </a:t>
            </a:r>
            <a:r>
              <a:rPr lang="zh-CN" altLang="en-US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第一次调用该</a:t>
            </a:r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DictProvider</a:t>
            </a:r>
            <a:r>
              <a:rPr lang="zh-CN" altLang="en-US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时，系统先创建</a:t>
            </a:r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DictProvider</a:t>
            </a:r>
            <a:r>
              <a:rPr lang="zh-CN" altLang="en-US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对象，并回调该方法</a:t>
            </a:r>
            <a:endParaRPr lang="zh-CN" altLang="en-US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zh-CN" altLang="en-US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@Override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public boolean onCreate()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{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dbOpenHelper = new MyDatabaseHelper(this.getContext(),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"myDict.db3", 1);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return true;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}</a:t>
            </a:r>
            <a:endParaRPr lang="zh-CN" altLang="en-US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矩形 5"/>
          <p:cNvSpPr/>
          <p:nvPr/>
        </p:nvSpPr>
        <p:spPr>
          <a:xfrm>
            <a:off x="2046288" y="323850"/>
            <a:ext cx="8499475" cy="62484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public Uri insert(Uri uri, ContentValues values)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{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SQLiteDatabase db = dbOpenHelper.getReadableDatabase();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switch (matcher.match(uri))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{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case WORDS: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long rowId = db.insert("dict", Words.Word._ID, values);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if (rowId &gt; 0)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{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Uri wordUri = ContentUris.withAppendedId(uri, rowId);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getContext().getContentResolver()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.notifyChange(wordUri, null);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return wordUri;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}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break;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default :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throw new IllegalArgumentException("</a:t>
            </a:r>
            <a:r>
              <a:rPr lang="zh-CN" altLang="en-US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未知</a:t>
            </a:r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Uri:" + uri);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}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return null;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}</a:t>
            </a:r>
            <a:endParaRPr lang="zh-CN" altLang="en-US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矩形 5"/>
          <p:cNvSpPr/>
          <p:nvPr/>
        </p:nvSpPr>
        <p:spPr>
          <a:xfrm>
            <a:off x="1614488" y="0"/>
            <a:ext cx="8931275" cy="6862763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public Cursor query(Uri uri, String[] projection, String where,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String[] whereArgs, String sortOrder)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{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SQLiteDatabase db = dbOpenHelper.getReadableDatabase();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switch (matcher.match(uri))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{ case WORDS: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</a:t>
            </a:r>
            <a:r>
              <a:rPr lang="zh-CN" altLang="en-US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return db.query("dict", projection, where, whereArgs, null, null, sortOrder);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case WORD: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// </a:t>
            </a:r>
            <a:r>
              <a:rPr lang="zh-CN" altLang="en-US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解析出想查询的记录</a:t>
            </a:r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ID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long id = ContentUris.parseId(uri);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String whereClause = Words.Word._ID + "=" + id;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// </a:t>
            </a:r>
            <a:r>
              <a:rPr lang="zh-CN" altLang="en-US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如果原来的</a:t>
            </a:r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where</a:t>
            </a:r>
            <a:r>
              <a:rPr lang="zh-CN" altLang="en-US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子句存在，拼接</a:t>
            </a:r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where</a:t>
            </a:r>
            <a:r>
              <a:rPr lang="zh-CN" altLang="en-US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子句</a:t>
            </a:r>
            <a:endParaRPr lang="zh-CN" altLang="en-US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zh-CN" altLang="en-US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</a:t>
            </a:r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 (where != null &amp;&amp; !"".equals(where))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{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whereClause = whereClause + " and " + where;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}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return db.query("dict", projection, whereClause, whereArgs,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null, null, sortOrder);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default: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throw new IllegalArgumentException("</a:t>
            </a:r>
            <a:r>
              <a:rPr lang="zh-CN" altLang="en-US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未知</a:t>
            </a:r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Uri:" + uri);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}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}</a:t>
            </a:r>
            <a:endParaRPr lang="zh-CN" altLang="en-US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内容占位符 1"/>
          <p:cNvSpPr>
            <a:spLocks noGrp="1"/>
          </p:cNvSpPr>
          <p:nvPr>
            <p:ph idx="1" hasCustomPrompt="1"/>
          </p:nvPr>
        </p:nvSpPr>
        <p:spPr>
          <a:xfrm>
            <a:off x="1824038" y="1281113"/>
            <a:ext cx="8607425" cy="4926013"/>
          </a:xfrm>
        </p:spPr>
        <p:txBody>
          <a:bodyPr vert="horz" wrap="square" lIns="88486" tIns="44243" rIns="88486" bIns="44243" anchor="t" anchorCtr="0"/>
          <a:p>
            <a:pPr marL="0" marR="0" indent="0" algn="l" defTabSz="884555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2400" b="1" i="0" u="none" strike="noStrike" kern="1200" cap="none" spc="0" normalizeH="0" baseline="0" noProof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&lt;provider android:name=".DictProvider"</a:t>
            </a:r>
            <a:endParaRPr kumimoji="0" lang="en-US" altLang="zh-CN" sz="2400" b="1" i="0" u="none" strike="noStrike" kern="1200" cap="none" spc="0" normalizeH="0" baseline="0" noProof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indent="0" algn="l" defTabSz="884555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2400" b="1" i="0" u="none" strike="noStrike" kern="1200" cap="none" spc="0" normalizeH="0" baseline="0" noProof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                android:authorities="cn.edu.bnuz.providers.dictprovider"</a:t>
            </a:r>
            <a:endParaRPr kumimoji="0" lang="en-US" altLang="zh-CN" sz="2400" b="1" i="0" u="none" strike="noStrike" kern="1200" cap="none" spc="0" normalizeH="0" baseline="0" noProof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indent="0" algn="l" defTabSz="884555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2400" b="1" i="0" u="none" strike="noStrike" kern="1200" cap="none" spc="0" normalizeH="0" baseline="0" noProof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                android:exported="true"/&gt;</a:t>
            </a:r>
            <a:endParaRPr kumimoji="0" lang="zh-CN" altLang="en-US" sz="2400" b="1" i="0" u="none" strike="noStrike" kern="1200" cap="none" spc="0" normalizeH="0" baseline="0" noProof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" name="矩形 4"/>
          <p:cNvSpPr/>
          <p:nvPr/>
        </p:nvSpPr>
        <p:spPr>
          <a:xfrm>
            <a:off x="1976438" y="468313"/>
            <a:ext cx="2032000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3600" dirty="0">
                <a:solidFill>
                  <a:srgbClr val="FFFF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注册代码</a:t>
            </a:r>
            <a:endParaRPr lang="zh-CN" altLang="en-US" sz="3600" dirty="0">
              <a:solidFill>
                <a:srgbClr val="FFFFFF"/>
              </a:solidFill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矩形 4"/>
          <p:cNvSpPr/>
          <p:nvPr/>
        </p:nvSpPr>
        <p:spPr>
          <a:xfrm>
            <a:off x="1976438" y="468313"/>
            <a:ext cx="2790825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dirty="0">
                <a:solidFill>
                  <a:srgbClr val="FFFF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DictResolved</a:t>
            </a:r>
            <a:r>
              <a:rPr lang="zh-CN" altLang="en-US" dirty="0">
                <a:solidFill>
                  <a:srgbClr val="FFFF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代码</a:t>
            </a:r>
            <a:endParaRPr lang="zh-CN" altLang="en-US" dirty="0">
              <a:solidFill>
                <a:srgbClr val="FFFFFF"/>
              </a:solidFill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58370" name="矩形 5"/>
          <p:cNvSpPr/>
          <p:nvPr/>
        </p:nvSpPr>
        <p:spPr>
          <a:xfrm>
            <a:off x="1614488" y="1331913"/>
            <a:ext cx="8931275" cy="532447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insert.setOnClickListener(new OnClickListener()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{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@Override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public void onClick(View source)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{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  String word = ((EditText) findViewById(R.id.word)).getText().toString();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String detail = ((EditText) findViewById(R.id.detail)).getText().toString();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</a:t>
            </a:r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// 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插入生词记录</a:t>
            </a:r>
            <a:endParaRPr lang="zh-CN" altLang="en-US" sz="20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zh-CN" altLang="en-US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</a:t>
            </a:r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ContentValues values = new ContentValues();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values.put(Words.Word.WORD, word);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values.put(Words.Word.DETAIL, detail);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contentResolver.insert(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Words.Word.DICT_CONTENT_URI, values);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Toast.makeText(MainActivity.this, "</a:t>
            </a:r>
            <a:r>
              <a:rPr lang="zh-CN" altLang="en-US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添加生词成功！</a:t>
            </a:r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"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, Toast.LENGTH_SHORT).show();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}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});</a:t>
            </a:r>
            <a:endParaRPr lang="zh-CN" altLang="en-US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矩形 4"/>
          <p:cNvSpPr/>
          <p:nvPr/>
        </p:nvSpPr>
        <p:spPr>
          <a:xfrm>
            <a:off x="1614488" y="0"/>
            <a:ext cx="8931275" cy="655637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search.setOnClickListener(new OnClickListener()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{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@Override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public void onClick(View source)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{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String key = ((EditText) findViewById(R.id.key))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.getText().toString();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Cursor cursor = contentResolver.query(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Words.Word.DICT_CONTENT_URI, null,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"word like ? or detail like ?", new String[] {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"%" + key + "%", "%" + key + "%" }, null);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Bundle data = new Bundle();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data.putSerializable("data", converCursorToList(cursor));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</a:t>
            </a:r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// 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创建一个</a:t>
            </a:r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Intent</a:t>
            </a:r>
            <a:endParaRPr lang="en-US" altLang="zh-CN" sz="20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Intent intent = new Intent(MainActivity.this,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ResultActivity.class);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intent.putExtras(data);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// 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启动</a:t>
            </a:r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Activity</a:t>
            </a:r>
            <a:endParaRPr lang="en-US" altLang="zh-CN" sz="20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startActivity(intent);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}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});</a:t>
            </a:r>
            <a:endParaRPr lang="zh-CN" altLang="en-US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矩形 4"/>
          <p:cNvSpPr/>
          <p:nvPr/>
        </p:nvSpPr>
        <p:spPr>
          <a:xfrm>
            <a:off x="1722438" y="1547813"/>
            <a:ext cx="8931275" cy="47085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private ArrayList&lt;Map&lt;String, String&gt;&gt; converCursorToList(Cursor cursor)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{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ArrayList&lt;Map&lt;String, String&gt;&gt; result = new ArrayList&lt;&gt;();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// 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遍历</a:t>
            </a:r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Cursor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结果集</a:t>
            </a:r>
            <a:endParaRPr lang="zh-CN" altLang="en-US" sz="20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zh-CN" altLang="en-US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while (cursor.moveToNext())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{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// 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将结果集中的数据存入</a:t>
            </a:r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ArrayList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endParaRPr lang="zh-CN" altLang="en-US" sz="20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zh-CN" altLang="en-US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</a:t>
            </a:r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Map&lt;String, String&gt; map = new HashMap&lt;&gt;();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</a:t>
            </a:r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// 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取出查询记录中第</a:t>
            </a:r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列、第</a:t>
            </a:r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列的值</a:t>
            </a:r>
            <a:endParaRPr lang="zh-CN" altLang="en-US" sz="20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zh-CN" altLang="en-US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</a:t>
            </a:r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map.put(Words.Word.WORD, cursor.getString(1));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map.put(Words.Word.DETAIL, cursor.getString(2));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result.add(map);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}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return result;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}</a:t>
            </a:r>
            <a:endParaRPr lang="zh-CN" altLang="en-US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41" name="Picture 2" descr="1369025_232645339000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0538" y="1331913"/>
            <a:ext cx="8712200" cy="5130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 bwMode="auto">
          <a:xfrm>
            <a:off x="2119313" y="2835275"/>
            <a:ext cx="2593975" cy="5032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ContentProvider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5072063" y="1908175"/>
            <a:ext cx="1584325" cy="50323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概述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5072063" y="3559175"/>
            <a:ext cx="1584325" cy="5048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相关类库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7272338" y="2890838"/>
            <a:ext cx="2625725" cy="50323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UriMatcher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7304088" y="2287588"/>
            <a:ext cx="2593975" cy="50323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Uri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7304088" y="4081463"/>
            <a:ext cx="2593975" cy="50323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ContentResolver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7304088" y="4706938"/>
            <a:ext cx="2593975" cy="50482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ContentValues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6" name="Rectangle 4"/>
          <p:cNvSpPr txBox="1"/>
          <p:nvPr/>
        </p:nvSpPr>
        <p:spPr>
          <a:xfrm>
            <a:off x="1976438" y="468313"/>
            <a:ext cx="2009775" cy="430212"/>
          </a:xfrm>
          <a:prstGeom prst="rect">
            <a:avLst/>
          </a:prstGeom>
          <a:noFill/>
          <a:ln w="9525">
            <a:noFill/>
          </a:ln>
        </p:spPr>
        <p:txBody>
          <a:bodyPr lIns="88261" tIns="44130" rIns="88261" bIns="44130" anchor="ctr" anchorCtr="0"/>
          <a:p>
            <a:pPr eaLnBrk="0" hangingPunct="0"/>
            <a:r>
              <a:rPr lang="zh-CN" altLang="en-US" sz="3200" dirty="0">
                <a:solidFill>
                  <a:srgbClr val="FFFFFF"/>
                </a:solidFill>
                <a:latin typeface="Arial" panose="020B0604020202090204" pitchFamily="34" charset="0"/>
                <a:ea typeface="黑体" panose="02010609060101010101" pitchFamily="49" charset="-122"/>
              </a:rPr>
              <a:t>主要内容</a:t>
            </a:r>
            <a:endParaRPr lang="zh-CN" altLang="en-US" sz="3200" dirty="0">
              <a:solidFill>
                <a:srgbClr val="FFFFFF"/>
              </a:solidFill>
              <a:latin typeface="Arial" panose="020B060402020209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7304088" y="3482975"/>
            <a:ext cx="2593975" cy="50323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ContentUris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8" name="左大括号 13"/>
          <p:cNvSpPr/>
          <p:nvPr/>
        </p:nvSpPr>
        <p:spPr>
          <a:xfrm>
            <a:off x="4713288" y="2159000"/>
            <a:ext cx="287337" cy="1700213"/>
          </a:xfrm>
          <a:prstGeom prst="leftBrace">
            <a:avLst>
              <a:gd name="adj1" fmla="val 8300"/>
              <a:gd name="adj2" fmla="val 50000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dirty="0"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22539" name="左大括号 14"/>
          <p:cNvSpPr/>
          <p:nvPr/>
        </p:nvSpPr>
        <p:spPr>
          <a:xfrm>
            <a:off x="6675438" y="2474913"/>
            <a:ext cx="615950" cy="2447925"/>
          </a:xfrm>
          <a:prstGeom prst="leftBrace">
            <a:avLst>
              <a:gd name="adj1" fmla="val 8316"/>
              <a:gd name="adj2" fmla="val 50000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dirty="0"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5"/>
          <p:cNvSpPr txBox="1"/>
          <p:nvPr/>
        </p:nvSpPr>
        <p:spPr>
          <a:xfrm>
            <a:off x="679450" y="1331913"/>
            <a:ext cx="11161713" cy="4824413"/>
          </a:xfrm>
          <a:prstGeom prst="rect">
            <a:avLst/>
          </a:prstGeom>
        </p:spPr>
        <p:txBody>
          <a:bodyPr/>
          <a:lstStyle>
            <a:lvl1pPr marL="332105" indent="-332105" algn="l" defTabSz="88455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1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19455" indent="-276225" algn="l" defTabSz="88455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06805" indent="-222250" algn="l" defTabSz="88455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548130" indent="-220980" algn="l" defTabSz="88455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990725" indent="-220980" algn="l" defTabSz="88455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845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权限主要用于保护用户的安全和隐式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32105" marR="0" lvl="0" indent="-332105" algn="l" defTabSz="8845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32105" marR="0" lvl="0" indent="-332105" algn="l" defTabSz="8845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普通权限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不会直接威胁到用户的安全和隐私，比如手机振动、访问网络等，系统自动帮我们授权，安装即许可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845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在清单文件中进行声明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32105" marR="0" lvl="0" indent="-332105" algn="l" defTabSz="8845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危险权限：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会触及用户隐私或对设备安全性造成影响。如联系人信息、地理位置等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845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在清单文件中进行声明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845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程序中进行动态申请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554" name="内容占位符 3"/>
          <p:cNvSpPr txBox="1"/>
          <p:nvPr/>
        </p:nvSpPr>
        <p:spPr>
          <a:xfrm>
            <a:off x="704850" y="323850"/>
            <a:ext cx="7558088" cy="514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>
              <a:spcBef>
                <a:spcPct val="20000"/>
              </a:spcBef>
            </a:pPr>
            <a:r>
              <a:rPr lang="zh-CN" altLang="en-US" sz="3600" dirty="0">
                <a:solidFill>
                  <a:srgbClr val="FFFFFF"/>
                </a:solidFill>
                <a:latin typeface="Arial" panose="020B0604020202090204" pitchFamily="34" charset="0"/>
                <a:ea typeface="宋体" panose="02010600030101010101" pitchFamily="2" charset="-122"/>
              </a:rPr>
              <a:t>一</a:t>
            </a:r>
            <a:r>
              <a:rPr lang="en-US" altLang="zh-CN" sz="3600" dirty="0">
                <a:solidFill>
                  <a:srgbClr val="FFFFFF"/>
                </a:solidFill>
                <a:latin typeface="Arial" panose="020B0604020202090204" pitchFamily="34" charset="0"/>
              </a:rPr>
              <a:t>.</a:t>
            </a:r>
            <a:r>
              <a:rPr lang="zh-CN" altLang="en-US" sz="3600" dirty="0">
                <a:solidFill>
                  <a:srgbClr val="FFFFFF"/>
                </a:solidFill>
                <a:latin typeface="Arial" panose="020B0604020202090204" pitchFamily="34" charset="0"/>
                <a:ea typeface="宋体" panose="02010600030101010101" pitchFamily="2" charset="-122"/>
              </a:rPr>
              <a:t>权限</a:t>
            </a:r>
            <a:r>
              <a:rPr lang="en-US" altLang="zh-CN" sz="3600" dirty="0">
                <a:solidFill>
                  <a:srgbClr val="FFFFFF"/>
                </a:solidFill>
                <a:latin typeface="Arial" panose="020B0604020202090204" pitchFamily="34" charset="0"/>
              </a:rPr>
              <a:t> </a:t>
            </a:r>
            <a:endParaRPr lang="zh-CN" altLang="en-US" sz="3600" dirty="0">
              <a:solidFill>
                <a:srgbClr val="FFFFFF"/>
              </a:solidFill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457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013" y="136525"/>
            <a:ext cx="9864725" cy="6667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内容占位符 5"/>
          <p:cNvSpPr txBox="1"/>
          <p:nvPr/>
        </p:nvSpPr>
        <p:spPr>
          <a:xfrm>
            <a:off x="392113" y="1476375"/>
            <a:ext cx="11449050" cy="504031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32105" indent="-332105" defTabSz="884555" eaLnBrk="0" hangingPunct="0"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宋体" panose="02010600030101010101" pitchFamily="2" charset="-122"/>
              </a:rPr>
              <a:t>需注意表中每个危险权限都属于一个</a:t>
            </a:r>
            <a:r>
              <a:rPr lang="zh-CN" altLang="en-US" dirty="0">
                <a:solidFill>
                  <a:srgbClr val="FF0000"/>
                </a:solidFill>
                <a:latin typeface="Arial" panose="020B0604020202090204" pitchFamily="34" charset="0"/>
                <a:ea typeface="宋体" panose="02010600030101010101" pitchFamily="2" charset="-122"/>
              </a:rPr>
              <a:t>权限组</a:t>
            </a: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宋体" panose="02010600030101010101" pitchFamily="2" charset="-122"/>
              </a:rPr>
              <a:t>，我们在申请权限处理时使用权限名，用户一旦同意授权了，那么该权限组中其他权限也将同时被授权</a:t>
            </a:r>
            <a:endParaRPr lang="en-US" altLang="zh-CN" dirty="0">
              <a:solidFill>
                <a:srgbClr val="000000"/>
              </a:solidFill>
              <a:latin typeface="Arial" panose="020B0604020202090204" pitchFamily="34" charset="0"/>
            </a:endParaRPr>
          </a:p>
          <a:p>
            <a:pPr marL="332105" indent="-332105" defTabSz="884555" eaLnBrk="0" hangingPunct="0"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宋体" panose="02010600030101010101" pitchFamily="2" charset="-122"/>
              </a:rPr>
              <a:t>依照自身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APP</a:t>
            </a: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宋体" panose="02010600030101010101" pitchFamily="2" charset="-122"/>
              </a:rPr>
              <a:t>需求，区分成</a:t>
            </a:r>
            <a:r>
              <a:rPr lang="zh-CN" altLang="en-US" dirty="0">
                <a:solidFill>
                  <a:srgbClr val="FF0000"/>
                </a:solidFill>
                <a:latin typeface="Arial" panose="020B0604020202090204" pitchFamily="34" charset="0"/>
                <a:ea typeface="宋体" panose="02010600030101010101" pitchFamily="2" charset="-122"/>
              </a:rPr>
              <a:t>必须授予</a:t>
            </a: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宋体" panose="02010600030101010101" pitchFamily="2" charset="-122"/>
              </a:rPr>
              <a:t>（如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SD</a:t>
            </a: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宋体" panose="02010600030101010101" pitchFamily="2" charset="-122"/>
              </a:rPr>
              <a:t>卡，设备，定位等）和</a:t>
            </a:r>
            <a:r>
              <a:rPr lang="zh-CN" altLang="en-US" dirty="0">
                <a:solidFill>
                  <a:srgbClr val="FF0000"/>
                </a:solidFill>
                <a:latin typeface="Arial" panose="020B0604020202090204" pitchFamily="34" charset="0"/>
                <a:ea typeface="宋体" panose="02010600030101010101" pitchFamily="2" charset="-122"/>
              </a:rPr>
              <a:t>非必须授予</a:t>
            </a: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宋体" panose="02010600030101010101" pitchFamily="2" charset="-122"/>
              </a:rPr>
              <a:t>（如相机，通讯录等）启动页先行提示用户，需要授予哪些权限，然后下一步就开始检查必须授予的权限，如果拒绝了必须授予权限，弹框解释为何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APP</a:t>
            </a: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宋体" panose="02010600030101010101" pitchFamily="2" charset="-122"/>
              </a:rPr>
              <a:t>必须授予此权限，如果用户取消，就退出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</a:rPr>
              <a:t>APP</a:t>
            </a: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宋体" panose="02010600030101010101" pitchFamily="2" charset="-122"/>
              </a:rPr>
              <a:t>，如果同意，跳转设置页面授予权限。</a:t>
            </a:r>
            <a:endParaRPr lang="en-US" altLang="zh-CN" dirty="0">
              <a:solidFill>
                <a:srgbClr val="000000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内容占位符 3"/>
          <p:cNvSpPr txBox="1"/>
          <p:nvPr/>
        </p:nvSpPr>
        <p:spPr>
          <a:xfrm>
            <a:off x="1830388" y="468313"/>
            <a:ext cx="7559675" cy="514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>
              <a:spcBef>
                <a:spcPct val="20000"/>
              </a:spcBef>
            </a:pPr>
            <a:r>
              <a:rPr lang="en-US" altLang="zh-CN" sz="3100" dirty="0">
                <a:solidFill>
                  <a:srgbClr val="FFFFFF"/>
                </a:solidFill>
                <a:latin typeface="Arial" panose="020B0604020202090204" pitchFamily="34" charset="0"/>
              </a:rPr>
              <a:t>1.  </a:t>
            </a:r>
            <a:r>
              <a:rPr lang="zh-CN" altLang="en-US" sz="3100" dirty="0">
                <a:solidFill>
                  <a:srgbClr val="FFFFFF"/>
                </a:solidFill>
                <a:latin typeface="Arial" panose="020B0604020202090204" pitchFamily="34" charset="0"/>
                <a:ea typeface="宋体" panose="02010600030101010101" pitchFamily="2" charset="-122"/>
              </a:rPr>
              <a:t>清单文件声明</a:t>
            </a:r>
            <a:endParaRPr lang="zh-CN" altLang="en-US" sz="3100" dirty="0">
              <a:solidFill>
                <a:srgbClr val="FFFFFF"/>
              </a:solidFill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26626" name="Rectangle 3"/>
          <p:cNvSpPr/>
          <p:nvPr/>
        </p:nvSpPr>
        <p:spPr>
          <a:xfrm>
            <a:off x="966788" y="1836738"/>
            <a:ext cx="10369550" cy="1568450"/>
          </a:xfrm>
          <a:prstGeom prst="rect">
            <a:avLst/>
          </a:prstGeom>
          <a:solidFill>
            <a:srgbClr val="FDF8FF"/>
          </a:solidFill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000080"/>
                </a:solidFill>
                <a:latin typeface="Consolas" panose="020B0609020204030204" pitchFamily="49" charset="0"/>
              </a:rPr>
              <a:t>uses-permission </a:t>
            </a:r>
            <a:r>
              <a:rPr lang="en-US" altLang="zh-CN" sz="2400" dirty="0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:name=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"android.permission.INTERNET"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000080"/>
                </a:solidFill>
                <a:latin typeface="Consolas" panose="020B0609020204030204" pitchFamily="49" charset="0"/>
              </a:rPr>
              <a:t>uses-permission </a:t>
            </a:r>
            <a:r>
              <a:rPr lang="en-US" altLang="zh-CN" sz="2400" dirty="0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:name=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"android.permission.CALL_PHONE"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endParaRPr lang="en-US" altLang="zh-CN" sz="2400" dirty="0">
              <a:latin typeface="Arial" panose="020B0604020202090204" pitchFamily="34" charset="0"/>
            </a:endParaRPr>
          </a:p>
        </p:txBody>
      </p:sp>
      <p:sp>
        <p:nvSpPr>
          <p:cNvPr id="26627" name="Rectangle 3"/>
          <p:cNvSpPr/>
          <p:nvPr/>
        </p:nvSpPr>
        <p:spPr>
          <a:xfrm>
            <a:off x="1111250" y="4787900"/>
            <a:ext cx="8496300" cy="4619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示例：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RuntimePermissionTest</a:t>
            </a:r>
            <a:endParaRPr lang="en-US" altLang="zh-CN" sz="2400" dirty="0">
              <a:solidFill>
                <a:srgbClr val="FF0000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内容占位符 3"/>
          <p:cNvSpPr txBox="1"/>
          <p:nvPr/>
        </p:nvSpPr>
        <p:spPr>
          <a:xfrm>
            <a:off x="750888" y="395288"/>
            <a:ext cx="7558087" cy="514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>
              <a:spcBef>
                <a:spcPct val="20000"/>
              </a:spcBef>
            </a:pPr>
            <a:r>
              <a:rPr lang="en-US" altLang="zh-CN" sz="3100" dirty="0">
                <a:solidFill>
                  <a:srgbClr val="FFFFFF"/>
                </a:solidFill>
                <a:latin typeface="Arial" panose="020B0604020202090204" pitchFamily="34" charset="0"/>
              </a:rPr>
              <a:t>2.  </a:t>
            </a:r>
            <a:r>
              <a:rPr lang="zh-CN" altLang="en-US" sz="3100" dirty="0">
                <a:solidFill>
                  <a:srgbClr val="FFFFFF"/>
                </a:solidFill>
                <a:latin typeface="Arial" panose="020B0604020202090204" pitchFamily="34" charset="0"/>
                <a:ea typeface="宋体" panose="02010600030101010101" pitchFamily="2" charset="-122"/>
              </a:rPr>
              <a:t>动态申请</a:t>
            </a:r>
            <a:endParaRPr lang="zh-CN" altLang="en-US" sz="3100" dirty="0">
              <a:solidFill>
                <a:srgbClr val="FFFFFF"/>
              </a:solidFill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27650" name="内容占位符 5"/>
          <p:cNvSpPr txBox="1"/>
          <p:nvPr/>
        </p:nvSpPr>
        <p:spPr>
          <a:xfrm>
            <a:off x="679450" y="1403350"/>
            <a:ext cx="10945813" cy="51847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32105" indent="-332105" defTabSz="884555" eaLnBrk="0" hangingPunct="0"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en-US" sz="3100" dirty="0">
                <a:solidFill>
                  <a:srgbClr val="000000"/>
                </a:solidFill>
                <a:latin typeface="Arial" panose="020B0604020202090204" pitchFamily="34" charset="0"/>
                <a:ea typeface="宋体" panose="02010600030101010101" pitchFamily="2" charset="-122"/>
              </a:rPr>
              <a:t>检查权限：</a:t>
            </a:r>
            <a:endParaRPr lang="zh-CN" altLang="en-US" sz="3100" dirty="0">
              <a:solidFill>
                <a:srgbClr val="000000"/>
              </a:solidFill>
              <a:latin typeface="Arial" panose="020B0604020202090204" pitchFamily="34" charset="0"/>
              <a:ea typeface="宋体" panose="02010600030101010101" pitchFamily="2" charset="-122"/>
            </a:endParaRPr>
          </a:p>
          <a:p>
            <a:pPr marL="387350" lvl="1" indent="0" algn="l" defTabSz="884555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PermissionChecker.checkSelfPermission()</a:t>
            </a:r>
            <a:r>
              <a:rPr lang="en-US" altLang="zh-CN" sz="2400" dirty="0">
                <a:solidFill>
                  <a:srgbClr val="0D0D0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0D0D0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或者 </a:t>
            </a: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ContextCompat.checkSelfPermission()</a:t>
            </a:r>
            <a:endParaRPr lang="en-US" altLang="zh-CN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32105" indent="-332105" defTabSz="884555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en-US" sz="3100" dirty="0">
                <a:solidFill>
                  <a:srgbClr val="000000"/>
                </a:solidFill>
                <a:latin typeface="Arial" panose="020B0604020202090204" pitchFamily="34" charset="0"/>
                <a:ea typeface="宋体" panose="02010600030101010101" pitchFamily="2" charset="-122"/>
              </a:rPr>
              <a:t>申请权限：</a:t>
            </a:r>
            <a:endParaRPr lang="en-US" altLang="zh-CN" sz="3100" dirty="0">
              <a:solidFill>
                <a:srgbClr val="000000"/>
              </a:solidFill>
              <a:latin typeface="Arial" panose="020B0604020202090204" pitchFamily="34" charset="0"/>
            </a:endParaRPr>
          </a:p>
          <a:p>
            <a:pPr marL="387350" lvl="1" indent="0" algn="l" defTabSz="884555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ActivityCompat.requestPermissions()</a:t>
            </a:r>
            <a:endParaRPr lang="en-US" altLang="zh-CN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32105" indent="-332105" defTabSz="884555" eaLnBrk="0" hangingPunct="0"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en-US" sz="3100" dirty="0">
                <a:solidFill>
                  <a:srgbClr val="000000"/>
                </a:solidFill>
                <a:latin typeface="Arial" panose="020B0604020202090204" pitchFamily="34" charset="0"/>
                <a:ea typeface="宋体" panose="02010600030101010101" pitchFamily="2" charset="-122"/>
              </a:rPr>
              <a:t>判断申请权限的结果：</a:t>
            </a:r>
            <a:endParaRPr lang="en-US" altLang="zh-CN" sz="3100" dirty="0">
              <a:solidFill>
                <a:srgbClr val="000000"/>
              </a:solidFill>
              <a:latin typeface="Arial" panose="020B0604020202090204" pitchFamily="34" charset="0"/>
            </a:endParaRPr>
          </a:p>
          <a:p>
            <a:pPr marL="332105" indent="-332105" defTabSz="884555" eaLnBrk="0" hangingPunct="0">
              <a:spcBef>
                <a:spcPct val="2000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onRequestPermissionsResult   </a:t>
            </a:r>
            <a:endParaRPr lang="en-US" altLang="zh-CN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32105" indent="-332105" defTabSz="884555" eaLnBrk="0" hangingPunct="0">
              <a:spcBef>
                <a:spcPct val="20000"/>
              </a:spcBef>
            </a:pP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该函数在用户手动操作后自动回调</a:t>
            </a:r>
            <a:br>
              <a:rPr lang="en-US" altLang="zh-CN" sz="3100" dirty="0">
                <a:solidFill>
                  <a:srgbClr val="000000"/>
                </a:solidFill>
                <a:latin typeface="Arial" panose="020B0604020202090204" pitchFamily="34" charset="0"/>
              </a:rPr>
            </a:br>
            <a:endParaRPr lang="en-US" altLang="zh-CN" sz="23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聚焦科技">
  <a:themeElements>
    <a:clrScheme name="聚焦科技 1">
      <a:dk1>
        <a:srgbClr val="1D528D"/>
      </a:dk1>
      <a:lt1>
        <a:srgbClr val="FFFFFF"/>
      </a:lt1>
      <a:dk2>
        <a:srgbClr val="000000"/>
      </a:dk2>
      <a:lt2>
        <a:srgbClr val="B2B2B2"/>
      </a:lt2>
      <a:accent1>
        <a:srgbClr val="2D6BC7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BAE0"/>
      </a:accent5>
      <a:accent6>
        <a:srgbClr val="E78A00"/>
      </a:accent6>
      <a:hlink>
        <a:srgbClr val="9999FF"/>
      </a:hlink>
      <a:folHlink>
        <a:srgbClr val="969696"/>
      </a:folHlink>
    </a:clrScheme>
    <a:fontScheme name="聚焦科技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聚焦科技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聚焦科技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聚焦科技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574TGp_natural_light">
  <a:themeElements>
    <a:clrScheme name="1_574TGp_natural_light 4">
      <a:dk1>
        <a:srgbClr val="808080"/>
      </a:dk1>
      <a:lt1>
        <a:srgbClr val="9BD3E5"/>
      </a:lt1>
      <a:dk2>
        <a:srgbClr val="357DA9"/>
      </a:dk2>
      <a:lt2>
        <a:srgbClr val="101C56"/>
      </a:lt2>
      <a:accent1>
        <a:srgbClr val="58BECC"/>
      </a:accent1>
      <a:accent2>
        <a:srgbClr val="8A5BDF"/>
      </a:accent2>
      <a:accent3>
        <a:srgbClr val="AEBFD1"/>
      </a:accent3>
      <a:accent4>
        <a:srgbClr val="84B4C3"/>
      </a:accent4>
      <a:accent5>
        <a:srgbClr val="B4DBE2"/>
      </a:accent5>
      <a:accent6>
        <a:srgbClr val="7D52CA"/>
      </a:accent6>
      <a:hlink>
        <a:srgbClr val="810D10"/>
      </a:hlink>
      <a:folHlink>
        <a:srgbClr val="DD693B"/>
      </a:folHlink>
    </a:clrScheme>
    <a:fontScheme name="1_574TGp_natural_light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574TGp_natural_light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574TGp_natural_light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574TGp_natural_light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574TGp_natural_light 4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810D10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574TGp_natural_light">
  <a:themeElements>
    <a:clrScheme name="1_574TGp_natural_light 4">
      <a:dk1>
        <a:srgbClr val="808080"/>
      </a:dk1>
      <a:lt1>
        <a:srgbClr val="9BD3E5"/>
      </a:lt1>
      <a:dk2>
        <a:srgbClr val="357DA9"/>
      </a:dk2>
      <a:lt2>
        <a:srgbClr val="101C56"/>
      </a:lt2>
      <a:accent1>
        <a:srgbClr val="58BECC"/>
      </a:accent1>
      <a:accent2>
        <a:srgbClr val="8A5BDF"/>
      </a:accent2>
      <a:accent3>
        <a:srgbClr val="AEBFD1"/>
      </a:accent3>
      <a:accent4>
        <a:srgbClr val="84B4C3"/>
      </a:accent4>
      <a:accent5>
        <a:srgbClr val="B4DBE2"/>
      </a:accent5>
      <a:accent6>
        <a:srgbClr val="7D52CA"/>
      </a:accent6>
      <a:hlink>
        <a:srgbClr val="810D10"/>
      </a:hlink>
      <a:folHlink>
        <a:srgbClr val="DD693B"/>
      </a:folHlink>
    </a:clrScheme>
    <a:fontScheme name="1_574TGp_natural_light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88455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88455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574TGp_natural_light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574TGp_natural_light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574TGp_natural_light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574TGp_natural_light 4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810D10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11420</Words>
  <Application>WPS 演示</Application>
  <PresentationFormat>自定义</PresentationFormat>
  <Paragraphs>493</Paragraphs>
  <Slides>37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63" baseType="lpstr">
      <vt:lpstr>Arial</vt:lpstr>
      <vt:lpstr>方正书宋_GBK</vt:lpstr>
      <vt:lpstr>Wingdings</vt:lpstr>
      <vt:lpstr>宋体</vt:lpstr>
      <vt:lpstr>汉仪书宋二KW</vt:lpstr>
      <vt:lpstr>Wingdings 2</vt:lpstr>
      <vt:lpstr>Fira Code Retina</vt:lpstr>
      <vt:lpstr>苹方-简</vt:lpstr>
      <vt:lpstr>微软雅黑</vt:lpstr>
      <vt:lpstr>Times New Roman</vt:lpstr>
      <vt:lpstr>Calibri</vt:lpstr>
      <vt:lpstr>Helvetica Neue</vt:lpstr>
      <vt:lpstr>黑体</vt:lpstr>
      <vt:lpstr>汉仪中黑KW</vt:lpstr>
      <vt:lpstr>Consolas</vt:lpstr>
      <vt:lpstr>华文楷体</vt:lpstr>
      <vt:lpstr>华文仿宋</vt:lpstr>
      <vt:lpstr>等线</vt:lpstr>
      <vt:lpstr>汉仪中等线KW</vt:lpstr>
      <vt:lpstr>Fira Code Retina</vt:lpstr>
      <vt:lpstr>宋体</vt:lpstr>
      <vt:lpstr>Arial Unicode MS</vt:lpstr>
      <vt:lpstr>Thonburi</vt:lpstr>
      <vt:lpstr>聚焦科技</vt:lpstr>
      <vt:lpstr>1_574TGp_natural_light</vt:lpstr>
      <vt:lpstr>2_574TGp_natural_light</vt:lpstr>
      <vt:lpstr>PowerPoint 演示文稿</vt:lpstr>
      <vt:lpstr>测试题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四. ContentProvider创建步骤</vt:lpstr>
      <vt:lpstr>PowerPoint 演示文稿</vt:lpstr>
      <vt:lpstr>8.3 创建ContentProvider </vt:lpstr>
      <vt:lpstr>ContentProvider基类的常用方法 </vt:lpstr>
      <vt:lpstr>ContentProvider基类的常用方法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单击此处添加标题</dc:title>
  <dc:creator>dream</dc:creator>
  <cp:lastModifiedBy>liuxinny</cp:lastModifiedBy>
  <cp:revision>575</cp:revision>
  <dcterms:created xsi:type="dcterms:W3CDTF">2021-12-02T06:19:28Z</dcterms:created>
  <dcterms:modified xsi:type="dcterms:W3CDTF">2021-12-02T06:19:28Z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TC011368022052</vt:lpwstr>
  </property>
  <property fmtid="{D5CDD505-2E9C-101B-9397-08002B2CF9AE}" pid="3" name="KSOProductBuildVer">
    <vt:lpwstr>2052-3.3.0.5120</vt:lpwstr>
  </property>
  <property fmtid="{D5CDD505-2E9C-101B-9397-08002B2CF9AE}" pid="4" name="ICV">
    <vt:lpwstr>C44923F914504645871516F7F6401F56</vt:lpwstr>
  </property>
</Properties>
</file>