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6560-3DEC-432D-8872-3B758A4B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687BC-C370-41EA-9FC3-950D9D72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59E85-4AFC-4F55-BDB7-276AC81C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35C85-FAAF-4D3E-B6EC-2586EA4A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47D59-D351-45E9-AC1A-E9A29DBC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A13B-135E-4745-935B-45BDF35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3426-D96C-459B-ABB9-A8BF69B1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AC7F4-E72E-4B8C-86CC-288599A3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C2E7-F47E-4318-85A4-A752BA7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007CC-CD89-437F-8264-8F8FA4F9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1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EA880-E982-404B-8564-489DB6489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42051-DF5B-470C-AFC4-7FCDC3DA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2C536-D54D-40A1-B7EC-836C518F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C4904-405B-4FE3-A6C8-2FAA9191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F8E9F-29CE-4A4F-8B72-C88ED7DB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55C1-2E18-4251-B166-4FA93315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5D24A-81AD-4FA1-8A8C-098493AF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2B018-432A-4D3D-B94B-65199F7F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9F1BD-4188-4C95-849D-251D6B29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68F7C-8B8E-4E65-94A4-E4D9D3A7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8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857F-89E3-4BC3-AFB3-7AF9EC7A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F01FD-131C-4F34-8FF7-1A098185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CD2E1-B21C-4E7B-A497-3E48D23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2A5C8-8196-4442-952E-04833D81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B3CBA-07CC-4DF6-A6C1-3E81025F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3B7A-E8CE-4F0E-8ECD-F32082E2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985E1-0DA3-47F0-BC50-C0DF4D84A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63E5F-102C-49EC-8986-E76153B2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0DB2E-1F45-48B9-B37A-13F885AF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28943-3D8D-49C8-A06F-749AE88A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A42B4-7A6E-469F-8FEB-38B1C2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B397B-FFDC-4370-943A-F7591B8C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C35DC-FF80-4CF3-8D56-8EF0BF6A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6B25E-3199-4B5A-A285-8F30B679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A6332-2E9E-4F0C-85ED-E20F7C05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14CE65-238F-46AB-887E-6D2A628D1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CDD53-BC67-4218-B5E1-DB5EB64A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11EC5-1676-4920-A1D4-367192E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0EE3F7-F497-434C-84DD-18498912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C0BC-2AF1-40B8-9B5D-7B8F55E2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7398DE-402C-4E65-A862-FFC261F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A0724-2C90-489C-9CA0-C86CF16B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92321-1B7B-42E6-BC37-AFB815FC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3D9D4-A66F-4212-BCBA-CD212C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7A59AF-944B-45BE-8F12-D6481F1D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6E620-CE56-4189-9E11-5F775025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5C26-3545-4ADD-A14B-831E3217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12020-8A0C-4E39-9402-87801341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E14A-AF8F-4B0A-AE6C-8A0F2EF5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2CFC2-3545-4371-95A9-EE9FB78F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F4D5A-917A-4AA7-96EA-E7E1742E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1A4A8-A34B-48DF-A767-3E9322FB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4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6C14-2158-4387-AC48-2A25C434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ED8EE-7175-4C59-BD91-50C439DD8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268D9-B4E2-4623-86E3-903B2C685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1062-BA0A-45F4-9C69-F2299A0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C5B0C-2B7F-4524-BEA4-2EEA5413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4A555-45EB-460F-9CF0-3096FC9A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712526-A67F-4322-BF6E-34E604CF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F36C0-FBB0-45FE-BE35-5BC59BE3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897FA-D82A-419D-81F9-F95AB1DAF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DF73-343F-4756-B472-93646D984658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96F8D-38BA-4793-AA8A-5EB7E93AD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BCD3E-C192-4C00-8B06-C6E73A730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BC14-E7E2-438D-8542-B9EB013E2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E77DE-510F-453A-9D4D-D0F9C59B8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BiGAN+W-Distance+LSTM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3918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B1DA7-76E8-4850-B3A5-697CA937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752865"/>
            <a:ext cx="10930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Noise(</a:t>
            </a:r>
            <a:r>
              <a:rPr lang="zh-CN" altLang="en-US" sz="1800" dirty="0"/>
              <a:t>隐空间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-&gt; Dense Layer -&gt; </a:t>
            </a:r>
            <a:r>
              <a:rPr lang="en-US" altLang="zh-CN" sz="1800" dirty="0" err="1"/>
              <a:t>ReLU</a:t>
            </a:r>
            <a:r>
              <a:rPr lang="en-US" altLang="zh-CN" sz="1800" dirty="0"/>
              <a:t> -&gt; … -&gt; Output(</a:t>
            </a:r>
            <a:r>
              <a:rPr lang="zh-CN" altLang="en-US" sz="1800" dirty="0"/>
              <a:t>真实样本空间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800" dirty="0"/>
              <a:t>隐空间样本 </a:t>
            </a:r>
            <a:r>
              <a:rPr lang="en-US" altLang="zh-CN" sz="1800" dirty="0"/>
              <a:t>&lt;- … &lt;- </a:t>
            </a:r>
            <a:r>
              <a:rPr lang="en-US" altLang="zh-CN" sz="1800" dirty="0" err="1"/>
              <a:t>LeakyReLU</a:t>
            </a:r>
            <a:r>
              <a:rPr lang="en-US" altLang="zh-CN" sz="1800" dirty="0"/>
              <a:t> &lt;- Dense Layer &lt;- </a:t>
            </a:r>
            <a:r>
              <a:rPr lang="en-US" altLang="zh-CN" sz="1800" dirty="0">
                <a:solidFill>
                  <a:srgbClr val="FF0000"/>
                </a:solidFill>
              </a:rPr>
              <a:t>LSTM</a:t>
            </a:r>
            <a:r>
              <a:rPr lang="en-US" altLang="zh-CN" sz="1800" dirty="0"/>
              <a:t> &lt;- Input(</a:t>
            </a:r>
            <a:r>
              <a:rPr lang="zh-CN" altLang="en-US" sz="1800" dirty="0"/>
              <a:t>时间粒度为五天</a:t>
            </a:r>
            <a:r>
              <a:rPr lang="en-US" altLang="zh-CN" sz="1800" dirty="0"/>
              <a:t>,</a:t>
            </a:r>
            <a:r>
              <a:rPr lang="zh-CN" altLang="en-US" sz="1800" dirty="0"/>
              <a:t>一个样本为一天的记录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828A49-9CDD-44FC-8149-69F99B118825}"/>
              </a:ext>
            </a:extLst>
          </p:cNvPr>
          <p:cNvSpPr/>
          <p:nvPr/>
        </p:nvSpPr>
        <p:spPr>
          <a:xfrm>
            <a:off x="2277536" y="1337734"/>
            <a:ext cx="3352800" cy="1176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4A99F-CE5B-4776-AC64-D8E5E33EB466}"/>
              </a:ext>
            </a:extLst>
          </p:cNvPr>
          <p:cNvSpPr/>
          <p:nvPr/>
        </p:nvSpPr>
        <p:spPr>
          <a:xfrm>
            <a:off x="2048935" y="2751667"/>
            <a:ext cx="4809065" cy="11768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758EF7-3B8F-4287-B994-2EB4029FCC21}"/>
              </a:ext>
            </a:extLst>
          </p:cNvPr>
          <p:cNvSpPr txBox="1"/>
          <p:nvPr/>
        </p:nvSpPr>
        <p:spPr>
          <a:xfrm>
            <a:off x="3327402" y="916002"/>
            <a:ext cx="125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84D3B-B3E1-4475-BAF1-8F7A7337CD09}"/>
              </a:ext>
            </a:extLst>
          </p:cNvPr>
          <p:cNvSpPr txBox="1"/>
          <p:nvPr/>
        </p:nvSpPr>
        <p:spPr>
          <a:xfrm>
            <a:off x="3924300" y="3980934"/>
            <a:ext cx="105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4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E77DE-510F-453A-9D4D-D0F9C59B8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8638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FB3AB-5913-468E-A80D-DC3D4C03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KDD</a:t>
            </a:r>
            <a:r>
              <a:rPr lang="en-US" altLang="zh-CN" sz="2800" dirty="0"/>
              <a:t>(Non Temporal)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EF19B-CE50-454B-B3B4-B9C775CC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311890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Testing : mean inference time is 0.0014</a:t>
            </a:r>
          </a:p>
          <a:p>
            <a:r>
              <a:rPr lang="en-US" altLang="zh-CN" sz="2000" dirty="0"/>
              <a:t>Testing : </a:t>
            </a:r>
            <a:r>
              <a:rPr lang="en-US" altLang="zh-CN" sz="2000" dirty="0" err="1"/>
              <a:t>Prec</a:t>
            </a:r>
            <a:r>
              <a:rPr lang="en-US" altLang="zh-CN" sz="2000" dirty="0"/>
              <a:t> = 0.9324 | Rec = 0.9473 | F1 = 0.9398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782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DE78-0113-4AFB-90A8-AAE9DEFE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Backblaze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95EA1-6269-4ED4-A407-28B22AF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Proportion: 24481(Normal) : 280(Abnormal)</a:t>
            </a:r>
          </a:p>
          <a:p>
            <a:endParaRPr lang="en-US" altLang="zh-CN" sz="2000" dirty="0"/>
          </a:p>
          <a:p>
            <a:r>
              <a:rPr lang="en-US" altLang="zh-CN" sz="2000" dirty="0"/>
              <a:t>(Without LSTM)</a:t>
            </a:r>
          </a:p>
          <a:p>
            <a:r>
              <a:rPr lang="en-US" altLang="zh-CN" sz="2000" dirty="0"/>
              <a:t>Testing : mean inference time is 0.0025</a:t>
            </a:r>
          </a:p>
          <a:p>
            <a:r>
              <a:rPr lang="en-US" altLang="zh-CN" sz="2000" dirty="0"/>
              <a:t>Testing : </a:t>
            </a:r>
            <a:r>
              <a:rPr lang="en-US" altLang="zh-CN" sz="2000" dirty="0" err="1"/>
              <a:t>Prec</a:t>
            </a:r>
            <a:r>
              <a:rPr lang="en-US" altLang="zh-CN" sz="2000" dirty="0"/>
              <a:t> = 0.0286 | Rec = 0.0286 | F1 = 0.0286</a:t>
            </a:r>
          </a:p>
          <a:p>
            <a:endParaRPr lang="en-US" altLang="zh-CN" sz="2000" dirty="0"/>
          </a:p>
          <a:p>
            <a:r>
              <a:rPr lang="en-US" altLang="zh-CN" sz="2000" dirty="0"/>
              <a:t>(With LSTM)</a:t>
            </a:r>
          </a:p>
          <a:p>
            <a:r>
              <a:rPr lang="en-US" altLang="zh-CN" sz="2000" dirty="0"/>
              <a:t>Testing : mean inference time is 0.0023</a:t>
            </a:r>
          </a:p>
          <a:p>
            <a:r>
              <a:rPr lang="en-US" altLang="zh-CN" sz="2000" dirty="0"/>
              <a:t>Testing : </a:t>
            </a:r>
            <a:r>
              <a:rPr lang="en-US" altLang="zh-CN" sz="2000" dirty="0" err="1"/>
              <a:t>Prec</a:t>
            </a:r>
            <a:r>
              <a:rPr lang="en-US" altLang="zh-CN" sz="2000" dirty="0"/>
              <a:t> = 0.0582 | Rec = 0.0626 | F1 = 0.0603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45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D779D-4B6B-4800-AAB1-B752ABF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F583-04CB-43D9-9001-EAB8939B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TBC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618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73CE9-BF93-430B-8305-E216BC3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24CD0-3BB4-4B69-AF8E-588BE86C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661400" cy="43513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加入</a:t>
            </a:r>
            <a:r>
              <a:rPr lang="en-US" altLang="zh-CN" sz="1800" dirty="0"/>
              <a:t>LSTM</a:t>
            </a:r>
            <a:r>
              <a:rPr lang="zh-CN" altLang="en-US" sz="1800" dirty="0"/>
              <a:t>相比于之前的模型在时序数据集的异常检测准确度上有小幅提升，但整体上看结果仍不理想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可能是</a:t>
            </a:r>
            <a:r>
              <a:rPr lang="en-US" altLang="zh-CN" sz="1800" dirty="0"/>
              <a:t>LSTM</a:t>
            </a:r>
            <a:r>
              <a:rPr lang="zh-CN" altLang="en-US" sz="1800" dirty="0"/>
              <a:t>层插入位置不合适导致梯度反向传播的效率过低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如果把</a:t>
            </a:r>
            <a:r>
              <a:rPr lang="en-US" altLang="zh-CN" sz="1800" dirty="0"/>
              <a:t>G</a:t>
            </a:r>
            <a:r>
              <a:rPr lang="zh-CN" altLang="en-US" sz="1800" dirty="0"/>
              <a:t>跟</a:t>
            </a:r>
            <a:r>
              <a:rPr lang="en-US" altLang="zh-CN" sz="1800" dirty="0"/>
              <a:t>E</a:t>
            </a:r>
            <a:r>
              <a:rPr lang="zh-CN" altLang="en-US" sz="1800" dirty="0"/>
              <a:t>全换为</a:t>
            </a:r>
            <a:r>
              <a:rPr lang="en-US" altLang="zh-CN" sz="1800" dirty="0"/>
              <a:t>LSTM</a:t>
            </a:r>
            <a:r>
              <a:rPr lang="zh-CN" altLang="en-US" sz="1800" dirty="0"/>
              <a:t>层会更有利于时序特征的提取，但相比于全连接层不利于</a:t>
            </a:r>
            <a:r>
              <a:rPr lang="en-US" altLang="zh-CN" sz="1800" dirty="0"/>
              <a:t>W-Distance</a:t>
            </a:r>
            <a:r>
              <a:rPr lang="zh-CN" altLang="en-US" sz="1800" dirty="0"/>
              <a:t>的评估（</a:t>
            </a:r>
            <a:r>
              <a:rPr lang="en-US" altLang="zh-CN" sz="1800" dirty="0"/>
              <a:t>W-Distance</a:t>
            </a:r>
            <a:r>
              <a:rPr lang="zh-CN" altLang="en-US" sz="1800" dirty="0"/>
              <a:t> </a:t>
            </a:r>
            <a:r>
              <a:rPr lang="en-US" altLang="zh-CN" sz="1800" dirty="0"/>
              <a:t>Loss + Dense Layer</a:t>
            </a:r>
            <a:r>
              <a:rPr lang="zh-CN" altLang="en-US" sz="1800" dirty="0"/>
              <a:t>貌似是官方标配）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339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224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BiGAN+W-Distance+LSTM</vt:lpstr>
      <vt:lpstr>PowerPoint 演示文稿</vt:lpstr>
      <vt:lpstr>实验结果</vt:lpstr>
      <vt:lpstr>KDD(Non Temporal)</vt:lpstr>
      <vt:lpstr>Backblaze</vt:lpstr>
      <vt:lpstr>Ali</vt:lpstr>
      <vt:lpstr>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BiGAN+W-Distance+LSTM</dc:title>
  <dc:creator>Chan Howie</dc:creator>
  <cp:lastModifiedBy>Chan Howie</cp:lastModifiedBy>
  <cp:revision>5</cp:revision>
  <dcterms:created xsi:type="dcterms:W3CDTF">2019-04-22T12:21:20Z</dcterms:created>
  <dcterms:modified xsi:type="dcterms:W3CDTF">2019-04-22T12:58:20Z</dcterms:modified>
</cp:coreProperties>
</file>