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8" autoAdjust="0"/>
    <p:restoredTop sz="85788" autoAdjust="0"/>
  </p:normalViewPr>
  <p:slideViewPr>
    <p:cSldViewPr snapToGrid="0">
      <p:cViewPr varScale="1">
        <p:scale>
          <a:sx n="96" d="100"/>
          <a:sy n="9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001 Private Water Hedge Sales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16968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16455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304806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Sales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2055534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8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298037"/>
            <a:ext cx="15176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984000"/>
            <a:ext cx="863600" cy="61071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114800" y="1594716"/>
            <a:ext cx="863600" cy="68053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4124325" y="2924497"/>
            <a:ext cx="854075" cy="47917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124325" y="3403667"/>
            <a:ext cx="854075" cy="69183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stCxn id="6" idx="3"/>
            <a:endCxn id="29" idx="1"/>
          </p:cNvCxnSpPr>
          <p:nvPr/>
        </p:nvCxnSpPr>
        <p:spPr>
          <a:xfrm flipV="1">
            <a:off x="4124325" y="5517756"/>
            <a:ext cx="854075" cy="75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C14326-03B9-1789-F571-A81D60988829}"/>
              </a:ext>
            </a:extLst>
          </p:cNvPr>
          <p:cNvSpPr/>
          <p:nvPr/>
        </p:nvSpPr>
        <p:spPr>
          <a:xfrm>
            <a:off x="4423326" y="142581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31447C-99B6-6208-7F71-072275333907}"/>
              </a:ext>
            </a:extLst>
          </p:cNvPr>
          <p:cNvSpPr/>
          <p:nvPr/>
        </p:nvSpPr>
        <p:spPr>
          <a:xfrm>
            <a:off x="4423326" y="3266170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15665</TotalTime>
  <Words>54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Revenue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Christine Hagan</cp:lastModifiedBy>
  <cp:revision>36</cp:revision>
  <cp:lastPrinted>2023-02-22T13:16:25Z</cp:lastPrinted>
  <dcterms:created xsi:type="dcterms:W3CDTF">2020-04-12T13:23:13Z</dcterms:created>
  <dcterms:modified xsi:type="dcterms:W3CDTF">2023-02-25T22:51:25Z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2023-02-22T14:18:50Z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4184d1bb-4d08-4687-add4-91f9b119f9a2</vt:lpwstr>
  </property>
  <property fmtid="{D5CDD505-2E9C-101B-9397-08002B2CF9AE}" pid="7" name="MSIP_Label_defa4170-0d19-0005-0004-bc88714345d2_ActionId">
    <vt:lpwstr>9dc5c274-aa65-4d24-aa60-8c730ccfdb53</vt:lpwstr>
  </property>
  <property fmtid="{D5CDD505-2E9C-101B-9397-08002B2CF9AE}" pid="8" name="MSIP_Label_defa4170-0d19-0005-0004-bc88714345d2_ContentBits">
    <vt:lpwstr>0</vt:lpwstr>
  </property>
</Properties>
</file>