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4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12" autoAdjust="0"/>
    <p:restoredTop sz="96238" autoAdjust="0"/>
  </p:normalViewPr>
  <p:slideViewPr>
    <p:cSldViewPr snapToGrid="0">
      <p:cViewPr varScale="1">
        <p:scale>
          <a:sx n="92" d="100"/>
          <a:sy n="92" d="100"/>
        </p:scale>
        <p:origin x="102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1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257027" y="3204446"/>
            <a:ext cx="1517650" cy="274994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EBIT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546435"/>
            <a:ext cx="1109002" cy="29846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597150" y="5056972"/>
            <a:ext cx="1109002" cy="2984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Operating Expenses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774677" y="1695668"/>
            <a:ext cx="822473" cy="1646275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774677" y="3341943"/>
            <a:ext cx="822473" cy="18642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395213" y="5880778"/>
            <a:ext cx="1287283" cy="2749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Cost Centre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6572839" y="487612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6572838" y="5191480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6572838" y="548382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9A63EC-2279-4DA5-9EA5-C39900D86633}"/>
              </a:ext>
            </a:extLst>
          </p:cNvPr>
          <p:cNvSpPr/>
          <p:nvPr/>
        </p:nvSpPr>
        <p:spPr>
          <a:xfrm>
            <a:off x="4114800" y="1211419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001 Private Water Hedge Sales</a:t>
            </a:r>
            <a:endParaRPr lang="en-AU" sz="1050" b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6ED4EA-C861-45A2-9BF2-6E7EB1C5DF96}"/>
              </a:ext>
            </a:extLst>
          </p:cNvPr>
          <p:cNvSpPr/>
          <p:nvPr/>
        </p:nvSpPr>
        <p:spPr>
          <a:xfrm>
            <a:off x="4114800" y="1570110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002 Public Sales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8EB5B-2572-4B84-AB8A-361511072402}"/>
              </a:ext>
            </a:extLst>
          </p:cNvPr>
          <p:cNvSpPr/>
          <p:nvPr/>
        </p:nvSpPr>
        <p:spPr>
          <a:xfrm>
            <a:off x="4114800" y="1949583"/>
            <a:ext cx="2292349" cy="24311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23FFC3-DCD8-408E-A9D5-AACED83DB138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3706152" y="1332975"/>
            <a:ext cx="408648" cy="36269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41E318B-2D9A-47C0-A331-FBBB5FDA0A5B}"/>
              </a:ext>
            </a:extLst>
          </p:cNvPr>
          <p:cNvCxnSpPr>
            <a:stCxn id="5" idx="3"/>
            <a:endCxn id="53" idx="1"/>
          </p:cNvCxnSpPr>
          <p:nvPr/>
        </p:nvCxnSpPr>
        <p:spPr>
          <a:xfrm>
            <a:off x="3706152" y="1695668"/>
            <a:ext cx="408648" cy="37547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4671329-F797-486B-9650-838365381ED1}"/>
              </a:ext>
            </a:extLst>
          </p:cNvPr>
          <p:cNvSpPr/>
          <p:nvPr/>
        </p:nvSpPr>
        <p:spPr>
          <a:xfrm>
            <a:off x="6572840" y="109672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8AACB7-4A4E-4CDE-B928-1B8D543E53C4}"/>
              </a:ext>
            </a:extLst>
          </p:cNvPr>
          <p:cNvSpPr/>
          <p:nvPr/>
        </p:nvSpPr>
        <p:spPr>
          <a:xfrm>
            <a:off x="6572840" y="131034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5CD832-529A-40E2-98DE-0C47CA2FE28D}"/>
              </a:ext>
            </a:extLst>
          </p:cNvPr>
          <p:cNvSpPr/>
          <p:nvPr/>
        </p:nvSpPr>
        <p:spPr>
          <a:xfrm>
            <a:off x="6576902" y="154105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93DF5D-1B04-458A-B887-478040537796}"/>
              </a:ext>
            </a:extLst>
          </p:cNvPr>
          <p:cNvSpPr/>
          <p:nvPr/>
        </p:nvSpPr>
        <p:spPr>
          <a:xfrm>
            <a:off x="6576902" y="1754678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033F43-3346-4BB3-AEE8-01FDDAFD051E}"/>
              </a:ext>
            </a:extLst>
          </p:cNvPr>
          <p:cNvSpPr/>
          <p:nvPr/>
        </p:nvSpPr>
        <p:spPr>
          <a:xfrm>
            <a:off x="6572840" y="1989731"/>
            <a:ext cx="2166530" cy="18044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- Soft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9E7F2-5FDA-41CD-93F8-3A658C0D7B4F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6407149" y="1186950"/>
            <a:ext cx="165691" cy="14602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AE4E0FA-38D9-4A69-9114-FED9499F55D0}"/>
              </a:ext>
            </a:extLst>
          </p:cNvPr>
          <p:cNvCxnSpPr>
            <a:stCxn id="41" idx="3"/>
            <a:endCxn id="61" idx="1"/>
          </p:cNvCxnSpPr>
          <p:nvPr/>
        </p:nvCxnSpPr>
        <p:spPr>
          <a:xfrm>
            <a:off x="6407149" y="1332975"/>
            <a:ext cx="165691" cy="6759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83A0FE-70AD-45D9-B3F8-D7A81E788A62}"/>
              </a:ext>
            </a:extLst>
          </p:cNvPr>
          <p:cNvCxnSpPr>
            <a:stCxn id="52" idx="3"/>
            <a:endCxn id="62" idx="1"/>
          </p:cNvCxnSpPr>
          <p:nvPr/>
        </p:nvCxnSpPr>
        <p:spPr>
          <a:xfrm flipV="1">
            <a:off x="6407149" y="1631280"/>
            <a:ext cx="169753" cy="603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EFC01C-EA8B-4F7F-BB9B-C82DAC9CD755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7149" y="1691666"/>
            <a:ext cx="169753" cy="1532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65392D9-4B95-4E1E-8C7E-8FC5ADACB837}"/>
              </a:ext>
            </a:extLst>
          </p:cNvPr>
          <p:cNvCxnSpPr>
            <a:stCxn id="53" idx="3"/>
            <a:endCxn id="64" idx="1"/>
          </p:cNvCxnSpPr>
          <p:nvPr/>
        </p:nvCxnSpPr>
        <p:spPr>
          <a:xfrm>
            <a:off x="6407149" y="2071139"/>
            <a:ext cx="165691" cy="881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69265EE-C657-4193-BA7D-C3FEB064B0A1}"/>
              </a:ext>
            </a:extLst>
          </p:cNvPr>
          <p:cNvSpPr/>
          <p:nvPr/>
        </p:nvSpPr>
        <p:spPr>
          <a:xfrm>
            <a:off x="3772911" y="1554168"/>
            <a:ext cx="275129" cy="274994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0225A3-009E-423E-A54B-EEFA0E42F069}"/>
              </a:ext>
            </a:extLst>
          </p:cNvPr>
          <p:cNvSpPr/>
          <p:nvPr/>
        </p:nvSpPr>
        <p:spPr>
          <a:xfrm>
            <a:off x="4048040" y="3808573"/>
            <a:ext cx="2353421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F7C8AA3-D6DA-4FA5-987E-8D102FE0CF0D}"/>
              </a:ext>
            </a:extLst>
          </p:cNvPr>
          <p:cNvSpPr/>
          <p:nvPr/>
        </p:nvSpPr>
        <p:spPr>
          <a:xfrm>
            <a:off x="4048041" y="4384278"/>
            <a:ext cx="2379044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BF61C6-63AC-4E49-86A5-DAB147487B6E}"/>
              </a:ext>
            </a:extLst>
          </p:cNvPr>
          <p:cNvSpPr/>
          <p:nvPr/>
        </p:nvSpPr>
        <p:spPr>
          <a:xfrm>
            <a:off x="4048041" y="5191479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02BA49-8E09-460D-870D-1492E6E99AB4}"/>
              </a:ext>
            </a:extLst>
          </p:cNvPr>
          <p:cNvSpPr/>
          <p:nvPr/>
        </p:nvSpPr>
        <p:spPr>
          <a:xfrm>
            <a:off x="4048040" y="6069583"/>
            <a:ext cx="2353420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4F4F80-0C39-419D-A10A-30C9ADC883DD}"/>
              </a:ext>
            </a:extLst>
          </p:cNvPr>
          <p:cNvCxnSpPr>
            <a:cxnSpLocks/>
            <a:stCxn id="6" idx="3"/>
            <a:endCxn id="90" idx="1"/>
          </p:cNvCxnSpPr>
          <p:nvPr/>
        </p:nvCxnSpPr>
        <p:spPr>
          <a:xfrm flipV="1">
            <a:off x="3706152" y="3930129"/>
            <a:ext cx="341888" cy="12760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331B4FA-2EB8-40C2-B801-4C9EA72260D8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3706152" y="5206205"/>
            <a:ext cx="341888" cy="98493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F7E7B4E-0523-44F6-B5D5-CB12952EBEBC}"/>
              </a:ext>
            </a:extLst>
          </p:cNvPr>
          <p:cNvSpPr/>
          <p:nvPr/>
        </p:nvSpPr>
        <p:spPr>
          <a:xfrm>
            <a:off x="3752129" y="5031780"/>
            <a:ext cx="275129" cy="2749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3F6126-9772-4752-95EE-17CE868756C9}"/>
              </a:ext>
            </a:extLst>
          </p:cNvPr>
          <p:cNvSpPr/>
          <p:nvPr/>
        </p:nvSpPr>
        <p:spPr>
          <a:xfrm>
            <a:off x="6572840" y="3806013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25632F-650B-4EAA-8F4C-AB1B8FBCB235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 flipV="1">
            <a:off x="6401461" y="3927569"/>
            <a:ext cx="171379" cy="25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84132-A9FD-470B-B860-2217E3196106}"/>
              </a:ext>
            </a:extLst>
          </p:cNvPr>
          <p:cNvSpPr/>
          <p:nvPr/>
        </p:nvSpPr>
        <p:spPr>
          <a:xfrm>
            <a:off x="6572840" y="4169877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Heating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10FDE2-88CC-4456-BD41-9425341828BF}"/>
              </a:ext>
            </a:extLst>
          </p:cNvPr>
          <p:cNvSpPr/>
          <p:nvPr/>
        </p:nvSpPr>
        <p:spPr>
          <a:xfrm>
            <a:off x="6572840" y="458377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Electricity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A55046B-E493-4187-8423-5F6D1F01B499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 flipV="1">
            <a:off x="6427085" y="4291433"/>
            <a:ext cx="145755" cy="214401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4F76B6-7B8D-4434-8343-32EBA0364141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6427085" y="4505834"/>
            <a:ext cx="145755" cy="19949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B96AF2-33E5-483E-A108-B2AC8022D548}"/>
              </a:ext>
            </a:extLst>
          </p:cNvPr>
          <p:cNvSpPr/>
          <p:nvPr/>
        </p:nvSpPr>
        <p:spPr>
          <a:xfrm>
            <a:off x="6572837" y="5776166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F419B48-1950-4B4C-9F70-DD5A345C44C6}"/>
              </a:ext>
            </a:extLst>
          </p:cNvPr>
          <p:cNvCxnSpPr>
            <a:cxnSpLocks/>
            <a:stCxn id="92" idx="3"/>
            <a:endCxn id="36" idx="1"/>
          </p:cNvCxnSpPr>
          <p:nvPr/>
        </p:nvCxnSpPr>
        <p:spPr>
          <a:xfrm flipV="1">
            <a:off x="6401461" y="4997676"/>
            <a:ext cx="171378" cy="31535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9475BAE-87CC-495F-B1E7-37A74C499C02}"/>
              </a:ext>
            </a:extLst>
          </p:cNvPr>
          <p:cNvCxnSpPr>
            <a:cxnSpLocks/>
            <a:stCxn id="92" idx="3"/>
            <a:endCxn id="114" idx="1"/>
          </p:cNvCxnSpPr>
          <p:nvPr/>
        </p:nvCxnSpPr>
        <p:spPr>
          <a:xfrm>
            <a:off x="6401461" y="5313035"/>
            <a:ext cx="171376" cy="58468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7F9445-ACF8-4512-AA7C-16DC669BFF1A}"/>
              </a:ext>
            </a:extLst>
          </p:cNvPr>
          <p:cNvSpPr/>
          <p:nvPr/>
        </p:nvSpPr>
        <p:spPr>
          <a:xfrm>
            <a:off x="6572837" y="6068509"/>
            <a:ext cx="2292349" cy="243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DB6581D-52A9-4F39-94F6-D3CD63FBDC94}"/>
              </a:ext>
            </a:extLst>
          </p:cNvPr>
          <p:cNvCxnSpPr>
            <a:cxnSpLocks/>
            <a:stCxn id="95" idx="3"/>
            <a:endCxn id="119" idx="1"/>
          </p:cNvCxnSpPr>
          <p:nvPr/>
        </p:nvCxnSpPr>
        <p:spPr>
          <a:xfrm flipV="1">
            <a:off x="6401460" y="6190065"/>
            <a:ext cx="171377" cy="10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A33934-8389-40A1-ABCE-F8BCB00B37F1}"/>
              </a:ext>
            </a:extLst>
          </p:cNvPr>
          <p:cNvSpPr txBox="1"/>
          <p:nvPr/>
        </p:nvSpPr>
        <p:spPr>
          <a:xfrm>
            <a:off x="395213" y="6281655"/>
            <a:ext cx="1287283" cy="27499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Profit Centre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1B25C0-17FE-71A2-4083-CDD0F4A93A8B}"/>
              </a:ext>
            </a:extLst>
          </p:cNvPr>
          <p:cNvSpPr/>
          <p:nvPr/>
        </p:nvSpPr>
        <p:spPr>
          <a:xfrm>
            <a:off x="6432588" y="1655384"/>
            <a:ext cx="165692" cy="17238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B820C2-259A-60BD-B82C-C827EC0874F7}"/>
              </a:ext>
            </a:extLst>
          </p:cNvPr>
          <p:cNvSpPr/>
          <p:nvPr/>
        </p:nvSpPr>
        <p:spPr>
          <a:xfrm>
            <a:off x="6427085" y="1225603"/>
            <a:ext cx="165692" cy="172387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CBBAF-188C-83A2-E2FF-61B2BFD2E91F}"/>
              </a:ext>
            </a:extLst>
          </p:cNvPr>
          <p:cNvSpPr/>
          <p:nvPr/>
        </p:nvSpPr>
        <p:spPr>
          <a:xfrm>
            <a:off x="6458073" y="4433183"/>
            <a:ext cx="165691" cy="1591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1382A2-3874-42A7-11C1-1FAD50CFF882}"/>
              </a:ext>
            </a:extLst>
          </p:cNvPr>
          <p:cNvSpPr/>
          <p:nvPr/>
        </p:nvSpPr>
        <p:spPr>
          <a:xfrm>
            <a:off x="6417116" y="5354033"/>
            <a:ext cx="165691" cy="1591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6808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113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Christine Hagan</cp:lastModifiedBy>
  <cp:revision>36</cp:revision>
  <dcterms:created xsi:type="dcterms:W3CDTF">2020-04-12T13:23:13Z</dcterms:created>
  <dcterms:modified xsi:type="dcterms:W3CDTF">2023-02-25T23:01:39Z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2023-02-25T23:01:28Z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4184d1bb-4d08-4687-add4-91f9b119f9a2</vt:lpwstr>
  </property>
  <property fmtid="{D5CDD505-2E9C-101B-9397-08002B2CF9AE}" pid="7" name="MSIP_Label_defa4170-0d19-0005-0004-bc88714345d2_ActionId">
    <vt:lpwstr>701784e5-1a05-4917-b061-59ac0fa4e597</vt:lpwstr>
  </property>
  <property fmtid="{D5CDD505-2E9C-101B-9397-08002B2CF9AE}" pid="8" name="MSIP_Label_defa4170-0d19-0005-0004-bc88714345d2_ContentBits">
    <vt:lpwstr>0</vt:lpwstr>
  </property>
</Properties>
</file>