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0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31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15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16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21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73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9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3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2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1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6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5A20674-BC4C-4D26-92D1-03A3A101A68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7A4662-A707-4C69-99DB-F923586C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3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ky-blue-sky-clouds-plane-96009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kist.com/free-photo-vxlxi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CD4F-FDB6-851A-25AE-DD5B916D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TOURISM MANAGEMNT SYSTEM</a:t>
            </a:r>
            <a:endParaRPr lang="en-US" sz="2800" dirty="0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8FC14E-65C6-70D0-D705-3DE745931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83685" y="-87331"/>
            <a:ext cx="5381340" cy="70326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85EC5-982F-6553-503F-9E6C761F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8541" y="3445933"/>
            <a:ext cx="3680885" cy="1828800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Niyonsaba Christine </a:t>
            </a: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27796</a:t>
            </a: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Group: F</a:t>
            </a:r>
          </a:p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This system will be used to manage tourism services, including tour packages, bookings, customer details, and payment transactions.</a:t>
            </a: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1931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0BFA-86CB-8F0C-965B-6BB723532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57" y="760287"/>
            <a:ext cx="6164653" cy="94522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Problem Definition: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95D65-6D23-8143-99B6-DC242E0B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2257" y="1705510"/>
            <a:ext cx="5712431" cy="3886200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The tourism industry face challenges in managing tour packages, bookings, customer data, leading to booking errors, payment errors.</a:t>
            </a:r>
          </a:p>
          <a:p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This system will be used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planning and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 attraction listings and bookings</a:t>
            </a:r>
          </a:p>
          <a:p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Target users: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Travel agencies,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operators and transport providers.</a:t>
            </a:r>
          </a:p>
          <a:p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Outcomes expected</a:t>
            </a: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Enhances tourist experience and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Centralized Information Management for tourism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Enhanced Communication</a:t>
            </a:r>
          </a:p>
          <a:p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1028" name="Picture 4" descr="Travel Images Free Download">
            <a:extLst>
              <a:ext uri="{FF2B5EF4-FFF2-40B4-BE49-F238E27FC236}">
                <a16:creationId xmlns:a16="http://schemas.microsoft.com/office/drawing/2014/main" id="{F625B808-F345-1D95-59A5-6EC16FA15E8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14" r="29814"/>
          <a:stretch>
            <a:fillRect/>
          </a:stretch>
        </p:blipFill>
        <p:spPr bwMode="auto">
          <a:xfrm>
            <a:off x="7073996" y="0"/>
            <a:ext cx="511800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2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0FE0-8321-594E-4593-FC9467E4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93160"/>
            <a:ext cx="4564419" cy="739739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Objectives:</a:t>
            </a:r>
            <a:br>
              <a:rPr lang="en-US" sz="1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</a:br>
            <a:endParaRPr lang="en-US" sz="2400" dirty="0">
              <a:solidFill>
                <a:schemeClr val="bg2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81A1A0-DE4B-30A7-E780-F5EB15FB6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7795" y="0"/>
            <a:ext cx="5500096" cy="6857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1C93C-F4DE-46FA-4BE1-90CBBD99A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750013"/>
            <a:ext cx="5756220" cy="5363113"/>
          </a:xfrm>
        </p:spPr>
        <p:txBody>
          <a:bodyPr>
            <a:normAutofit fontScale="25000" lnSpcReduction="20000"/>
          </a:bodyPr>
          <a:lstStyle/>
          <a:p>
            <a:endParaRPr lang="en-US" sz="1600" dirty="0">
              <a:solidFill>
                <a:schemeClr val="bg2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Security and Data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Sustainable Tourism Development 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Main entities: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Tourists(ID, Name, Phone, Email, Nationality)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packages(ID, Name, price,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Payments(ID, Booking ID, Amount, Payment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Bookings (ID, Tourist ID, Package ID, Date, Payment status)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Relationships: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Tourist can book multiple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Tour package can have multiple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Bookings are linked to a single tourist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Payments are made for booking</a:t>
            </a:r>
          </a:p>
          <a:p>
            <a:pPr marL="0" indent="0">
              <a:buNone/>
            </a:pPr>
            <a:r>
              <a:rPr lang="en-US" sz="7200" b="1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Benefits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Improved Security and Fraud Prevention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7200" dirty="0">
                <a:solidFill>
                  <a:schemeClr val="bg2"/>
                </a:solidFill>
                <a:latin typeface="Helvetica" panose="020B0604020202020204"/>
                <a:cs typeface="Helvetica" panose="020B0604020202020204"/>
              </a:rPr>
              <a:t>Time saving and efficiency</a:t>
            </a:r>
          </a:p>
          <a:p>
            <a:endParaRPr lang="en-US" sz="3300" dirty="0">
              <a:latin typeface="Helvetica" panose="020B0604020202020204"/>
              <a:cs typeface="Helvetica" panose="020B0604020202020204"/>
            </a:endParaRPr>
          </a:p>
          <a:p>
            <a:endParaRPr lang="en-US" sz="3300" dirty="0">
              <a:latin typeface="Helvetica" panose="020B0604020202020204"/>
              <a:cs typeface="Helvetica" panose="020B0604020202020204"/>
            </a:endParaRPr>
          </a:p>
          <a:p>
            <a:endParaRPr lang="en-US" sz="3300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76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390</TotalTime>
  <Words>204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Celestial</vt:lpstr>
      <vt:lpstr>TOURISM MANAGEMNT SYSTEM</vt:lpstr>
      <vt:lpstr>Problem Definition:</vt:lpstr>
      <vt:lpstr>Objectives: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david</cp:lastModifiedBy>
  <cp:revision>8</cp:revision>
  <dcterms:created xsi:type="dcterms:W3CDTF">2025-03-22T22:04:09Z</dcterms:created>
  <dcterms:modified xsi:type="dcterms:W3CDTF">2025-03-26T09:20:19Z</dcterms:modified>
</cp:coreProperties>
</file>