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D8F3-679B-4E79-BE90-AF4B5BE43B00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AEDC-CA95-4485-A537-314C33C78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099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D8F3-679B-4E79-BE90-AF4B5BE43B00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AEDC-CA95-4485-A537-314C33C78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6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D8F3-679B-4E79-BE90-AF4B5BE43B00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AEDC-CA95-4485-A537-314C33C78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825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D8F3-679B-4E79-BE90-AF4B5BE43B00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AEDC-CA95-4485-A537-314C33C783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5081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D8F3-679B-4E79-BE90-AF4B5BE43B00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AEDC-CA95-4485-A537-314C33C78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08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D8F3-679B-4E79-BE90-AF4B5BE43B00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AEDC-CA95-4485-A537-314C33C78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312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D8F3-679B-4E79-BE90-AF4B5BE43B00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AEDC-CA95-4485-A537-314C33C78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717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D8F3-679B-4E79-BE90-AF4B5BE43B00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AEDC-CA95-4485-A537-314C33C78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755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D8F3-679B-4E79-BE90-AF4B5BE43B00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AEDC-CA95-4485-A537-314C33C78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57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D8F3-679B-4E79-BE90-AF4B5BE43B00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AEDC-CA95-4485-A537-314C33C78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29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D8F3-679B-4E79-BE90-AF4B5BE43B00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AEDC-CA95-4485-A537-314C33C78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51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D8F3-679B-4E79-BE90-AF4B5BE43B00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AEDC-CA95-4485-A537-314C33C78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49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D8F3-679B-4E79-BE90-AF4B5BE43B00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AEDC-CA95-4485-A537-314C33C78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12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D8F3-679B-4E79-BE90-AF4B5BE43B00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AEDC-CA95-4485-A537-314C33C78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68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D8F3-679B-4E79-BE90-AF4B5BE43B00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AEDC-CA95-4485-A537-314C33C78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26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D8F3-679B-4E79-BE90-AF4B5BE43B00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AEDC-CA95-4485-A537-314C33C78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09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D8F3-679B-4E79-BE90-AF4B5BE43B00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4AEDC-CA95-4485-A537-314C33C78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4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34BD8F3-679B-4E79-BE90-AF4B5BE43B00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F44AEDC-CA95-4485-A537-314C33C78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26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6995562" y="80974"/>
            <a:ext cx="4708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用户登录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641022" y="80975"/>
            <a:ext cx="4708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用户注册</a:t>
            </a:r>
            <a:endParaRPr lang="zh-CN" altLang="en-US" sz="4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129" y="517779"/>
            <a:ext cx="3484591" cy="634022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38" y="591526"/>
            <a:ext cx="3444060" cy="6266474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5048447" y="2584966"/>
            <a:ext cx="1419367" cy="1269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-215828" y="152400"/>
            <a:ext cx="58435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en-US" altLang="zh-CN" sz="4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sz="4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发布车辆信息</a:t>
            </a:r>
            <a:endParaRPr lang="zh-CN" altLang="en-US" sz="4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95" y="723750"/>
            <a:ext cx="3371389" cy="6134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753" y="689187"/>
            <a:ext cx="3390385" cy="616881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330499" y="152400"/>
            <a:ext cx="58435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（可选）查看买车需求</a:t>
            </a:r>
            <a:endParaRPr lang="zh-CN" altLang="en-US" sz="4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5124983" y="2620678"/>
            <a:ext cx="1419367" cy="1269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15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7063801" y="164635"/>
            <a:ext cx="4708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联系买家</a:t>
            </a:r>
            <a:endParaRPr lang="zh-CN" altLang="en-US" sz="4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68721" y="164634"/>
            <a:ext cx="4708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需求详细</a:t>
            </a:r>
            <a:endParaRPr lang="zh-CN" altLang="en-US" sz="4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926" y="703450"/>
            <a:ext cx="3415650" cy="621478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596" y="703450"/>
            <a:ext cx="3349442" cy="6094317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5071229" y="2656911"/>
            <a:ext cx="1419367" cy="1269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29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6995562" y="80974"/>
            <a:ext cx="4708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生成</a:t>
            </a:r>
            <a:r>
              <a:rPr lang="zh-CN" altLang="en-US" sz="4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合同</a:t>
            </a:r>
            <a:endParaRPr lang="zh-CN" altLang="en-US" sz="4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22156" y="67326"/>
            <a:ext cx="4708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买家拍下提示卖家</a:t>
            </a:r>
            <a:endParaRPr lang="zh-CN" altLang="en-US" sz="4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74" y="795245"/>
            <a:ext cx="3308498" cy="60198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834" y="836767"/>
            <a:ext cx="3335794" cy="6069484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998090" y="2702257"/>
            <a:ext cx="1419367" cy="1269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15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6995562" y="80974"/>
            <a:ext cx="4708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确认收款</a:t>
            </a:r>
            <a:endParaRPr lang="zh-CN" altLang="en-US" sz="4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41022" y="80975"/>
            <a:ext cx="4708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购买过户服务</a:t>
            </a:r>
            <a:endParaRPr lang="zh-CN" altLang="en-US" sz="4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570" y="668740"/>
            <a:ext cx="3401623" cy="61892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439" y="668740"/>
            <a:ext cx="3401623" cy="6189260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114498" y="2797791"/>
            <a:ext cx="1419367" cy="1269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16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641022" y="80975"/>
            <a:ext cx="4708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评价交易</a:t>
            </a:r>
            <a:endParaRPr lang="zh-CN" altLang="en-US" sz="4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55" y="680787"/>
            <a:ext cx="3395002" cy="617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水滴</Template>
  <TotalTime>18</TotalTime>
  <Words>30</Words>
  <Application>Microsoft Office PowerPoint</Application>
  <PresentationFormat>宽屏</PresentationFormat>
  <Paragraphs>11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微软雅黑 Light</vt:lpstr>
      <vt:lpstr>Arial</vt:lpstr>
      <vt:lpstr>Tw Cen MT</vt:lpstr>
      <vt:lpstr>水滴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sun</dc:creator>
  <cp:lastModifiedBy>xu sun</cp:lastModifiedBy>
  <cp:revision>5</cp:revision>
  <dcterms:created xsi:type="dcterms:W3CDTF">2016-11-03T04:27:05Z</dcterms:created>
  <dcterms:modified xsi:type="dcterms:W3CDTF">2016-11-03T10:56:12Z</dcterms:modified>
</cp:coreProperties>
</file>