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7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6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1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900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56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4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9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881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75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1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11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321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8608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52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059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6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5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9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14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9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6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7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83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5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080C6EF-AC1C-47CB-BC8F-C731BCB904EF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607378-D2C2-45CC-ABDD-C9F34C886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687" y="465696"/>
            <a:ext cx="3513216" cy="63923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995562" y="13648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查看车源信息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41022" y="80975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用户登录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02" y="465695"/>
            <a:ext cx="3484591" cy="6340221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5291378" y="2647666"/>
            <a:ext cx="1618344" cy="129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883760" y="0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私信联系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18770" y="0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车辆详细信息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52" y="465695"/>
            <a:ext cx="3557720" cy="647327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990986" y="2557670"/>
            <a:ext cx="1618344" cy="129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70" y="566926"/>
            <a:ext cx="3446446" cy="62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9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56502" y="245659"/>
            <a:ext cx="5600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可选</a:t>
            </a:r>
            <a:r>
              <a:rPr lang="en-US" altLang="zh-CN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查看评估报告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97" y="769441"/>
            <a:ext cx="3346278" cy="60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0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138019" y="40943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生成合同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54321" y="80973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预付款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93" y="465693"/>
            <a:ext cx="3557719" cy="64732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196" y="465693"/>
            <a:ext cx="3513217" cy="63923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195843" y="2784144"/>
            <a:ext cx="1618344" cy="129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398894" y="109181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确认付款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3739" y="109181"/>
            <a:ext cx="4708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评价交易</a:t>
            </a:r>
            <a:endParaRPr lang="zh-CN" altLang="en-US" sz="4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652" y="617565"/>
            <a:ext cx="3346278" cy="60885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4" y="617565"/>
            <a:ext cx="3343170" cy="6082904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04525" y="3010748"/>
            <a:ext cx="1618344" cy="1296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140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45</TotalTime>
  <Words>24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 Light</vt:lpstr>
      <vt:lpstr>Arial</vt:lpstr>
      <vt:lpstr>Calibri</vt:lpstr>
      <vt:lpstr>Calibri Light</vt:lpstr>
      <vt:lpstr>Tw Cen MT</vt:lpstr>
      <vt:lpstr>Wingdings 2</vt:lpstr>
      <vt:lpstr>HDOfficeLightV0</vt:lpstr>
      <vt:lpstr>水滴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sun</dc:creator>
  <cp:lastModifiedBy>xu sun</cp:lastModifiedBy>
  <cp:revision>6</cp:revision>
  <dcterms:created xsi:type="dcterms:W3CDTF">2016-11-03T04:01:53Z</dcterms:created>
  <dcterms:modified xsi:type="dcterms:W3CDTF">2016-11-03T10:54:58Z</dcterms:modified>
</cp:coreProperties>
</file>