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48" r:id="rId4"/>
  </p:sldMasterIdLst>
  <p:notesMasterIdLst>
    <p:notesMasterId r:id="rId5"/>
  </p:notesMasterIdLst>
  <p:sldIdLst>
    <p:sldId id="256" r:id="rId6"/>
  </p:sldIdLst>
  <p:sldSz cy="21945600" cx="329184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6912">
          <p15:clr>
            <a:srgbClr val="A4A3A4"/>
          </p15:clr>
        </p15:guide>
        <p15:guide id="2" pos="10368">
          <p15:clr>
            <a:srgbClr val="A4A3A4"/>
          </p15:clr>
        </p15:guide>
      </p15:sldGuideLst>
    </p:ext>
    <p:ext uri="http://customooxmlschemas.google.com/">
      <go:slidesCustomData xmlns:go="http://customooxmlschemas.google.com/" r:id="rId7" roundtripDataSignature="AMtx7midQHdDZe0nJ48Z6Q1umlMiVmGb3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6912" orient="horz"/>
        <p:guide pos="10368"/>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slide" Target="slides/slide1.xml"/><Relationship Id="rId7"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1" name="Shape 11"/>
        <p:cNvGrpSpPr/>
        <p:nvPr/>
      </p:nvGrpSpPr>
      <p:grpSpPr>
        <a:xfrm>
          <a:off x="0" y="0"/>
          <a:ext cx="0" cy="0"/>
          <a:chOff x="0" y="0"/>
          <a:chExt cx="0" cy="0"/>
        </a:xfrm>
      </p:grpSpPr>
      <p:sp>
        <p:nvSpPr>
          <p:cNvPr id="12" name="Google Shape;12;p3"/>
          <p:cNvSpPr txBox="1"/>
          <p:nvPr>
            <p:ph type="ctrTitle"/>
          </p:nvPr>
        </p:nvSpPr>
        <p:spPr>
          <a:xfrm>
            <a:off x="2468880" y="3591562"/>
            <a:ext cx="27980641" cy="764032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19200"/>
              <a:buFont typeface="Calibri"/>
              <a:buNone/>
              <a:defRPr sz="19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3"/>
          <p:cNvSpPr txBox="1"/>
          <p:nvPr>
            <p:ph idx="1" type="subTitle"/>
          </p:nvPr>
        </p:nvSpPr>
        <p:spPr>
          <a:xfrm>
            <a:off x="4114800" y="11526522"/>
            <a:ext cx="24688800" cy="5298438"/>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3200"/>
              </a:spcBef>
              <a:spcAft>
                <a:spcPts val="0"/>
              </a:spcAft>
              <a:buClr>
                <a:schemeClr val="dk1"/>
              </a:buClr>
              <a:buSzPts val="7680"/>
              <a:buNone/>
              <a:defRPr sz="7680"/>
            </a:lvl1pPr>
            <a:lvl2pPr lvl="1" algn="ctr">
              <a:lnSpc>
                <a:spcPct val="90000"/>
              </a:lnSpc>
              <a:spcBef>
                <a:spcPts val="1600"/>
              </a:spcBef>
              <a:spcAft>
                <a:spcPts val="0"/>
              </a:spcAft>
              <a:buClr>
                <a:schemeClr val="dk1"/>
              </a:buClr>
              <a:buSzPts val="6400"/>
              <a:buNone/>
              <a:defRPr sz="6400"/>
            </a:lvl2pPr>
            <a:lvl3pPr lvl="2" algn="ctr">
              <a:lnSpc>
                <a:spcPct val="90000"/>
              </a:lnSpc>
              <a:spcBef>
                <a:spcPts val="1600"/>
              </a:spcBef>
              <a:spcAft>
                <a:spcPts val="0"/>
              </a:spcAft>
              <a:buClr>
                <a:schemeClr val="dk1"/>
              </a:buClr>
              <a:buSzPts val="5760"/>
              <a:buNone/>
              <a:defRPr sz="5760"/>
            </a:lvl3pPr>
            <a:lvl4pPr lvl="3" algn="ctr">
              <a:lnSpc>
                <a:spcPct val="90000"/>
              </a:lnSpc>
              <a:spcBef>
                <a:spcPts val="1600"/>
              </a:spcBef>
              <a:spcAft>
                <a:spcPts val="0"/>
              </a:spcAft>
              <a:buClr>
                <a:schemeClr val="dk1"/>
              </a:buClr>
              <a:buSzPts val="5120"/>
              <a:buNone/>
              <a:defRPr sz="5120"/>
            </a:lvl4pPr>
            <a:lvl5pPr lvl="4" algn="ctr">
              <a:lnSpc>
                <a:spcPct val="90000"/>
              </a:lnSpc>
              <a:spcBef>
                <a:spcPts val="1600"/>
              </a:spcBef>
              <a:spcAft>
                <a:spcPts val="0"/>
              </a:spcAft>
              <a:buClr>
                <a:schemeClr val="dk1"/>
              </a:buClr>
              <a:buSzPts val="5120"/>
              <a:buNone/>
              <a:defRPr sz="5120"/>
            </a:lvl5pPr>
            <a:lvl6pPr lvl="5" algn="ctr">
              <a:lnSpc>
                <a:spcPct val="90000"/>
              </a:lnSpc>
              <a:spcBef>
                <a:spcPts val="1600"/>
              </a:spcBef>
              <a:spcAft>
                <a:spcPts val="0"/>
              </a:spcAft>
              <a:buClr>
                <a:schemeClr val="dk1"/>
              </a:buClr>
              <a:buSzPts val="5120"/>
              <a:buNone/>
              <a:defRPr sz="5120"/>
            </a:lvl6pPr>
            <a:lvl7pPr lvl="6" algn="ctr">
              <a:lnSpc>
                <a:spcPct val="90000"/>
              </a:lnSpc>
              <a:spcBef>
                <a:spcPts val="1600"/>
              </a:spcBef>
              <a:spcAft>
                <a:spcPts val="0"/>
              </a:spcAft>
              <a:buClr>
                <a:schemeClr val="dk1"/>
              </a:buClr>
              <a:buSzPts val="5120"/>
              <a:buNone/>
              <a:defRPr sz="5120"/>
            </a:lvl7pPr>
            <a:lvl8pPr lvl="7" algn="ctr">
              <a:lnSpc>
                <a:spcPct val="90000"/>
              </a:lnSpc>
              <a:spcBef>
                <a:spcPts val="1600"/>
              </a:spcBef>
              <a:spcAft>
                <a:spcPts val="0"/>
              </a:spcAft>
              <a:buClr>
                <a:schemeClr val="dk1"/>
              </a:buClr>
              <a:buSzPts val="5120"/>
              <a:buNone/>
              <a:defRPr sz="5120"/>
            </a:lvl8pPr>
            <a:lvl9pPr lvl="8" algn="ctr">
              <a:lnSpc>
                <a:spcPct val="90000"/>
              </a:lnSpc>
              <a:spcBef>
                <a:spcPts val="1600"/>
              </a:spcBef>
              <a:spcAft>
                <a:spcPts val="0"/>
              </a:spcAft>
              <a:buClr>
                <a:schemeClr val="dk1"/>
              </a:buClr>
              <a:buSzPts val="5120"/>
              <a:buNone/>
              <a:defRPr sz="5120"/>
            </a:lvl9pPr>
          </a:lstStyle>
          <a:p/>
        </p:txBody>
      </p:sp>
      <p:sp>
        <p:nvSpPr>
          <p:cNvPr id="14" name="Google Shape;14;p3"/>
          <p:cNvSpPr txBox="1"/>
          <p:nvPr>
            <p:ph idx="10" type="dt"/>
          </p:nvPr>
        </p:nvSpPr>
        <p:spPr>
          <a:xfrm>
            <a:off x="2263140" y="20340325"/>
            <a:ext cx="7406640" cy="1168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3"/>
          <p:cNvSpPr txBox="1"/>
          <p:nvPr>
            <p:ph idx="11" type="ftr"/>
          </p:nvPr>
        </p:nvSpPr>
        <p:spPr>
          <a:xfrm>
            <a:off x="10904220" y="20340325"/>
            <a:ext cx="11109960" cy="1168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3"/>
          <p:cNvSpPr txBox="1"/>
          <p:nvPr>
            <p:ph idx="12" type="sldNum"/>
          </p:nvPr>
        </p:nvSpPr>
        <p:spPr>
          <a:xfrm>
            <a:off x="23248620" y="20340325"/>
            <a:ext cx="7406640" cy="1168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68" name="Shape 68"/>
        <p:cNvGrpSpPr/>
        <p:nvPr/>
      </p:nvGrpSpPr>
      <p:grpSpPr>
        <a:xfrm>
          <a:off x="0" y="0"/>
          <a:ext cx="0" cy="0"/>
          <a:chOff x="0" y="0"/>
          <a:chExt cx="0" cy="0"/>
        </a:xfrm>
      </p:grpSpPr>
      <p:sp>
        <p:nvSpPr>
          <p:cNvPr id="69" name="Google Shape;69;p12"/>
          <p:cNvSpPr txBox="1"/>
          <p:nvPr>
            <p:ph type="title"/>
          </p:nvPr>
        </p:nvSpPr>
        <p:spPr>
          <a:xfrm>
            <a:off x="2263140" y="1168405"/>
            <a:ext cx="28392119" cy="424180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2"/>
          <p:cNvSpPr txBox="1"/>
          <p:nvPr>
            <p:ph idx="1" type="body"/>
          </p:nvPr>
        </p:nvSpPr>
        <p:spPr>
          <a:xfrm rot="5400000">
            <a:off x="9497058" y="-1391918"/>
            <a:ext cx="13924283" cy="28392119"/>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3200"/>
              </a:spcBef>
              <a:spcAft>
                <a:spcPts val="0"/>
              </a:spcAft>
              <a:buClr>
                <a:schemeClr val="dk1"/>
              </a:buClr>
              <a:buSzPts val="1800"/>
              <a:buChar char="•"/>
              <a:defRPr/>
            </a:lvl1pPr>
            <a:lvl2pPr indent="-342900" lvl="1" marL="914400" algn="l">
              <a:lnSpc>
                <a:spcPct val="90000"/>
              </a:lnSpc>
              <a:spcBef>
                <a:spcPts val="1600"/>
              </a:spcBef>
              <a:spcAft>
                <a:spcPts val="0"/>
              </a:spcAft>
              <a:buClr>
                <a:schemeClr val="dk1"/>
              </a:buClr>
              <a:buSzPts val="1800"/>
              <a:buChar char="•"/>
              <a:defRPr/>
            </a:lvl2pPr>
            <a:lvl3pPr indent="-342900" lvl="2" marL="1371600" algn="l">
              <a:lnSpc>
                <a:spcPct val="90000"/>
              </a:lnSpc>
              <a:spcBef>
                <a:spcPts val="1600"/>
              </a:spcBef>
              <a:spcAft>
                <a:spcPts val="0"/>
              </a:spcAft>
              <a:buClr>
                <a:schemeClr val="dk1"/>
              </a:buClr>
              <a:buSzPts val="1800"/>
              <a:buChar char="•"/>
              <a:defRPr/>
            </a:lvl3pPr>
            <a:lvl4pPr indent="-342900" lvl="3" marL="1828800" algn="l">
              <a:lnSpc>
                <a:spcPct val="90000"/>
              </a:lnSpc>
              <a:spcBef>
                <a:spcPts val="1600"/>
              </a:spcBef>
              <a:spcAft>
                <a:spcPts val="0"/>
              </a:spcAft>
              <a:buClr>
                <a:schemeClr val="dk1"/>
              </a:buClr>
              <a:buSzPts val="1800"/>
              <a:buChar char="•"/>
              <a:defRPr/>
            </a:lvl4pPr>
            <a:lvl5pPr indent="-342900" lvl="4" marL="2286000" algn="l">
              <a:lnSpc>
                <a:spcPct val="90000"/>
              </a:lnSpc>
              <a:spcBef>
                <a:spcPts val="1600"/>
              </a:spcBef>
              <a:spcAft>
                <a:spcPts val="0"/>
              </a:spcAft>
              <a:buClr>
                <a:schemeClr val="dk1"/>
              </a:buClr>
              <a:buSzPts val="1800"/>
              <a:buChar char="•"/>
              <a:defRPr/>
            </a:lvl5pPr>
            <a:lvl6pPr indent="-342900" lvl="5" marL="2743200" algn="l">
              <a:lnSpc>
                <a:spcPct val="90000"/>
              </a:lnSpc>
              <a:spcBef>
                <a:spcPts val="1600"/>
              </a:spcBef>
              <a:spcAft>
                <a:spcPts val="0"/>
              </a:spcAft>
              <a:buClr>
                <a:schemeClr val="dk1"/>
              </a:buClr>
              <a:buSzPts val="1800"/>
              <a:buChar char="•"/>
              <a:defRPr/>
            </a:lvl6pPr>
            <a:lvl7pPr indent="-342900" lvl="6" marL="3200400" algn="l">
              <a:lnSpc>
                <a:spcPct val="90000"/>
              </a:lnSpc>
              <a:spcBef>
                <a:spcPts val="1600"/>
              </a:spcBef>
              <a:spcAft>
                <a:spcPts val="0"/>
              </a:spcAft>
              <a:buClr>
                <a:schemeClr val="dk1"/>
              </a:buClr>
              <a:buSzPts val="1800"/>
              <a:buChar char="•"/>
              <a:defRPr/>
            </a:lvl7pPr>
            <a:lvl8pPr indent="-342900" lvl="7" marL="3657600" algn="l">
              <a:lnSpc>
                <a:spcPct val="90000"/>
              </a:lnSpc>
              <a:spcBef>
                <a:spcPts val="1600"/>
              </a:spcBef>
              <a:spcAft>
                <a:spcPts val="0"/>
              </a:spcAft>
              <a:buClr>
                <a:schemeClr val="dk1"/>
              </a:buClr>
              <a:buSzPts val="1800"/>
              <a:buChar char="•"/>
              <a:defRPr/>
            </a:lvl8pPr>
            <a:lvl9pPr indent="-342900" lvl="8" marL="4114800" algn="l">
              <a:lnSpc>
                <a:spcPct val="90000"/>
              </a:lnSpc>
              <a:spcBef>
                <a:spcPts val="1600"/>
              </a:spcBef>
              <a:spcAft>
                <a:spcPts val="0"/>
              </a:spcAft>
              <a:buClr>
                <a:schemeClr val="dk1"/>
              </a:buClr>
              <a:buSzPts val="1800"/>
              <a:buChar char="•"/>
              <a:defRPr/>
            </a:lvl9pPr>
          </a:lstStyle>
          <a:p/>
        </p:txBody>
      </p:sp>
      <p:sp>
        <p:nvSpPr>
          <p:cNvPr id="71" name="Google Shape;71;p12"/>
          <p:cNvSpPr txBox="1"/>
          <p:nvPr>
            <p:ph idx="10" type="dt"/>
          </p:nvPr>
        </p:nvSpPr>
        <p:spPr>
          <a:xfrm>
            <a:off x="2263140" y="20340325"/>
            <a:ext cx="7406640" cy="1168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2"/>
          <p:cNvSpPr txBox="1"/>
          <p:nvPr>
            <p:ph idx="11" type="ftr"/>
          </p:nvPr>
        </p:nvSpPr>
        <p:spPr>
          <a:xfrm>
            <a:off x="10904220" y="20340325"/>
            <a:ext cx="11109960" cy="1168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2"/>
          <p:cNvSpPr txBox="1"/>
          <p:nvPr>
            <p:ph idx="12" type="sldNum"/>
          </p:nvPr>
        </p:nvSpPr>
        <p:spPr>
          <a:xfrm>
            <a:off x="23248620" y="20340325"/>
            <a:ext cx="7406640" cy="1168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3"/>
          <p:cNvSpPr txBox="1"/>
          <p:nvPr>
            <p:ph type="title"/>
          </p:nvPr>
        </p:nvSpPr>
        <p:spPr>
          <a:xfrm rot="5400000">
            <a:off x="17807306" y="6918326"/>
            <a:ext cx="18597882" cy="709803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3"/>
          <p:cNvSpPr txBox="1"/>
          <p:nvPr>
            <p:ph idx="1" type="body"/>
          </p:nvPr>
        </p:nvSpPr>
        <p:spPr>
          <a:xfrm rot="5400000">
            <a:off x="3405506" y="26036"/>
            <a:ext cx="18597882" cy="20882609"/>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3200"/>
              </a:spcBef>
              <a:spcAft>
                <a:spcPts val="0"/>
              </a:spcAft>
              <a:buClr>
                <a:schemeClr val="dk1"/>
              </a:buClr>
              <a:buSzPts val="1800"/>
              <a:buChar char="•"/>
              <a:defRPr/>
            </a:lvl1pPr>
            <a:lvl2pPr indent="-342900" lvl="1" marL="914400" algn="l">
              <a:lnSpc>
                <a:spcPct val="90000"/>
              </a:lnSpc>
              <a:spcBef>
                <a:spcPts val="1600"/>
              </a:spcBef>
              <a:spcAft>
                <a:spcPts val="0"/>
              </a:spcAft>
              <a:buClr>
                <a:schemeClr val="dk1"/>
              </a:buClr>
              <a:buSzPts val="1800"/>
              <a:buChar char="•"/>
              <a:defRPr/>
            </a:lvl2pPr>
            <a:lvl3pPr indent="-342900" lvl="2" marL="1371600" algn="l">
              <a:lnSpc>
                <a:spcPct val="90000"/>
              </a:lnSpc>
              <a:spcBef>
                <a:spcPts val="1600"/>
              </a:spcBef>
              <a:spcAft>
                <a:spcPts val="0"/>
              </a:spcAft>
              <a:buClr>
                <a:schemeClr val="dk1"/>
              </a:buClr>
              <a:buSzPts val="1800"/>
              <a:buChar char="•"/>
              <a:defRPr/>
            </a:lvl3pPr>
            <a:lvl4pPr indent="-342900" lvl="3" marL="1828800" algn="l">
              <a:lnSpc>
                <a:spcPct val="90000"/>
              </a:lnSpc>
              <a:spcBef>
                <a:spcPts val="1600"/>
              </a:spcBef>
              <a:spcAft>
                <a:spcPts val="0"/>
              </a:spcAft>
              <a:buClr>
                <a:schemeClr val="dk1"/>
              </a:buClr>
              <a:buSzPts val="1800"/>
              <a:buChar char="•"/>
              <a:defRPr/>
            </a:lvl4pPr>
            <a:lvl5pPr indent="-342900" lvl="4" marL="2286000" algn="l">
              <a:lnSpc>
                <a:spcPct val="90000"/>
              </a:lnSpc>
              <a:spcBef>
                <a:spcPts val="1600"/>
              </a:spcBef>
              <a:spcAft>
                <a:spcPts val="0"/>
              </a:spcAft>
              <a:buClr>
                <a:schemeClr val="dk1"/>
              </a:buClr>
              <a:buSzPts val="1800"/>
              <a:buChar char="•"/>
              <a:defRPr/>
            </a:lvl5pPr>
            <a:lvl6pPr indent="-342900" lvl="5" marL="2743200" algn="l">
              <a:lnSpc>
                <a:spcPct val="90000"/>
              </a:lnSpc>
              <a:spcBef>
                <a:spcPts val="1600"/>
              </a:spcBef>
              <a:spcAft>
                <a:spcPts val="0"/>
              </a:spcAft>
              <a:buClr>
                <a:schemeClr val="dk1"/>
              </a:buClr>
              <a:buSzPts val="1800"/>
              <a:buChar char="•"/>
              <a:defRPr/>
            </a:lvl6pPr>
            <a:lvl7pPr indent="-342900" lvl="6" marL="3200400" algn="l">
              <a:lnSpc>
                <a:spcPct val="90000"/>
              </a:lnSpc>
              <a:spcBef>
                <a:spcPts val="1600"/>
              </a:spcBef>
              <a:spcAft>
                <a:spcPts val="0"/>
              </a:spcAft>
              <a:buClr>
                <a:schemeClr val="dk1"/>
              </a:buClr>
              <a:buSzPts val="1800"/>
              <a:buChar char="•"/>
              <a:defRPr/>
            </a:lvl7pPr>
            <a:lvl8pPr indent="-342900" lvl="7" marL="3657600" algn="l">
              <a:lnSpc>
                <a:spcPct val="90000"/>
              </a:lnSpc>
              <a:spcBef>
                <a:spcPts val="1600"/>
              </a:spcBef>
              <a:spcAft>
                <a:spcPts val="0"/>
              </a:spcAft>
              <a:buClr>
                <a:schemeClr val="dk1"/>
              </a:buClr>
              <a:buSzPts val="1800"/>
              <a:buChar char="•"/>
              <a:defRPr/>
            </a:lvl8pPr>
            <a:lvl9pPr indent="-342900" lvl="8" marL="4114800" algn="l">
              <a:lnSpc>
                <a:spcPct val="90000"/>
              </a:lnSpc>
              <a:spcBef>
                <a:spcPts val="1600"/>
              </a:spcBef>
              <a:spcAft>
                <a:spcPts val="0"/>
              </a:spcAft>
              <a:buClr>
                <a:schemeClr val="dk1"/>
              </a:buClr>
              <a:buSzPts val="1800"/>
              <a:buChar char="•"/>
              <a:defRPr/>
            </a:lvl9pPr>
          </a:lstStyle>
          <a:p/>
        </p:txBody>
      </p:sp>
      <p:sp>
        <p:nvSpPr>
          <p:cNvPr id="77" name="Google Shape;77;p13"/>
          <p:cNvSpPr txBox="1"/>
          <p:nvPr>
            <p:ph idx="10" type="dt"/>
          </p:nvPr>
        </p:nvSpPr>
        <p:spPr>
          <a:xfrm>
            <a:off x="2263140" y="20340325"/>
            <a:ext cx="7406640" cy="1168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3"/>
          <p:cNvSpPr txBox="1"/>
          <p:nvPr>
            <p:ph idx="11" type="ftr"/>
          </p:nvPr>
        </p:nvSpPr>
        <p:spPr>
          <a:xfrm>
            <a:off x="10904220" y="20340325"/>
            <a:ext cx="11109960" cy="1168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3"/>
          <p:cNvSpPr txBox="1"/>
          <p:nvPr>
            <p:ph idx="12" type="sldNum"/>
          </p:nvPr>
        </p:nvSpPr>
        <p:spPr>
          <a:xfrm>
            <a:off x="23248620" y="20340325"/>
            <a:ext cx="7406640" cy="1168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7" name="Shape 17"/>
        <p:cNvGrpSpPr/>
        <p:nvPr/>
      </p:nvGrpSpPr>
      <p:grpSpPr>
        <a:xfrm>
          <a:off x="0" y="0"/>
          <a:ext cx="0" cy="0"/>
          <a:chOff x="0" y="0"/>
          <a:chExt cx="0" cy="0"/>
        </a:xfrm>
      </p:grpSpPr>
      <p:sp>
        <p:nvSpPr>
          <p:cNvPr id="18" name="Google Shape;18;p4"/>
          <p:cNvSpPr txBox="1"/>
          <p:nvPr>
            <p:ph type="title"/>
          </p:nvPr>
        </p:nvSpPr>
        <p:spPr>
          <a:xfrm>
            <a:off x="2263140" y="1168405"/>
            <a:ext cx="28392119" cy="424180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4"/>
          <p:cNvSpPr txBox="1"/>
          <p:nvPr>
            <p:ph idx="1" type="body"/>
          </p:nvPr>
        </p:nvSpPr>
        <p:spPr>
          <a:xfrm>
            <a:off x="2263140" y="5842000"/>
            <a:ext cx="28392119" cy="13924283"/>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3200"/>
              </a:spcBef>
              <a:spcAft>
                <a:spcPts val="0"/>
              </a:spcAft>
              <a:buClr>
                <a:schemeClr val="dk1"/>
              </a:buClr>
              <a:buSzPts val="1800"/>
              <a:buChar char="•"/>
              <a:defRPr/>
            </a:lvl1pPr>
            <a:lvl2pPr indent="-342900" lvl="1" marL="914400" algn="l">
              <a:lnSpc>
                <a:spcPct val="90000"/>
              </a:lnSpc>
              <a:spcBef>
                <a:spcPts val="1600"/>
              </a:spcBef>
              <a:spcAft>
                <a:spcPts val="0"/>
              </a:spcAft>
              <a:buClr>
                <a:schemeClr val="dk1"/>
              </a:buClr>
              <a:buSzPts val="1800"/>
              <a:buChar char="•"/>
              <a:defRPr/>
            </a:lvl2pPr>
            <a:lvl3pPr indent="-342900" lvl="2" marL="1371600" algn="l">
              <a:lnSpc>
                <a:spcPct val="90000"/>
              </a:lnSpc>
              <a:spcBef>
                <a:spcPts val="1600"/>
              </a:spcBef>
              <a:spcAft>
                <a:spcPts val="0"/>
              </a:spcAft>
              <a:buClr>
                <a:schemeClr val="dk1"/>
              </a:buClr>
              <a:buSzPts val="1800"/>
              <a:buChar char="•"/>
              <a:defRPr/>
            </a:lvl3pPr>
            <a:lvl4pPr indent="-342900" lvl="3" marL="1828800" algn="l">
              <a:lnSpc>
                <a:spcPct val="90000"/>
              </a:lnSpc>
              <a:spcBef>
                <a:spcPts val="1600"/>
              </a:spcBef>
              <a:spcAft>
                <a:spcPts val="0"/>
              </a:spcAft>
              <a:buClr>
                <a:schemeClr val="dk1"/>
              </a:buClr>
              <a:buSzPts val="1800"/>
              <a:buChar char="•"/>
              <a:defRPr/>
            </a:lvl4pPr>
            <a:lvl5pPr indent="-342900" lvl="4" marL="2286000" algn="l">
              <a:lnSpc>
                <a:spcPct val="90000"/>
              </a:lnSpc>
              <a:spcBef>
                <a:spcPts val="1600"/>
              </a:spcBef>
              <a:spcAft>
                <a:spcPts val="0"/>
              </a:spcAft>
              <a:buClr>
                <a:schemeClr val="dk1"/>
              </a:buClr>
              <a:buSzPts val="1800"/>
              <a:buChar char="•"/>
              <a:defRPr/>
            </a:lvl5pPr>
            <a:lvl6pPr indent="-342900" lvl="5" marL="2743200" algn="l">
              <a:lnSpc>
                <a:spcPct val="90000"/>
              </a:lnSpc>
              <a:spcBef>
                <a:spcPts val="1600"/>
              </a:spcBef>
              <a:spcAft>
                <a:spcPts val="0"/>
              </a:spcAft>
              <a:buClr>
                <a:schemeClr val="dk1"/>
              </a:buClr>
              <a:buSzPts val="1800"/>
              <a:buChar char="•"/>
              <a:defRPr/>
            </a:lvl6pPr>
            <a:lvl7pPr indent="-342900" lvl="6" marL="3200400" algn="l">
              <a:lnSpc>
                <a:spcPct val="90000"/>
              </a:lnSpc>
              <a:spcBef>
                <a:spcPts val="1600"/>
              </a:spcBef>
              <a:spcAft>
                <a:spcPts val="0"/>
              </a:spcAft>
              <a:buClr>
                <a:schemeClr val="dk1"/>
              </a:buClr>
              <a:buSzPts val="1800"/>
              <a:buChar char="•"/>
              <a:defRPr/>
            </a:lvl7pPr>
            <a:lvl8pPr indent="-342900" lvl="7" marL="3657600" algn="l">
              <a:lnSpc>
                <a:spcPct val="90000"/>
              </a:lnSpc>
              <a:spcBef>
                <a:spcPts val="1600"/>
              </a:spcBef>
              <a:spcAft>
                <a:spcPts val="0"/>
              </a:spcAft>
              <a:buClr>
                <a:schemeClr val="dk1"/>
              </a:buClr>
              <a:buSzPts val="1800"/>
              <a:buChar char="•"/>
              <a:defRPr/>
            </a:lvl8pPr>
            <a:lvl9pPr indent="-342900" lvl="8" marL="4114800" algn="l">
              <a:lnSpc>
                <a:spcPct val="90000"/>
              </a:lnSpc>
              <a:spcBef>
                <a:spcPts val="1600"/>
              </a:spcBef>
              <a:spcAft>
                <a:spcPts val="0"/>
              </a:spcAft>
              <a:buClr>
                <a:schemeClr val="dk1"/>
              </a:buClr>
              <a:buSzPts val="1800"/>
              <a:buChar char="•"/>
              <a:defRPr/>
            </a:lvl9pPr>
          </a:lstStyle>
          <a:p/>
        </p:txBody>
      </p:sp>
      <p:sp>
        <p:nvSpPr>
          <p:cNvPr id="20" name="Google Shape;20;p4"/>
          <p:cNvSpPr txBox="1"/>
          <p:nvPr>
            <p:ph idx="10" type="dt"/>
          </p:nvPr>
        </p:nvSpPr>
        <p:spPr>
          <a:xfrm>
            <a:off x="2263140" y="20340325"/>
            <a:ext cx="7406640" cy="1168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4"/>
          <p:cNvSpPr txBox="1"/>
          <p:nvPr>
            <p:ph idx="11" type="ftr"/>
          </p:nvPr>
        </p:nvSpPr>
        <p:spPr>
          <a:xfrm>
            <a:off x="10904220" y="20340325"/>
            <a:ext cx="11109960" cy="1168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4"/>
          <p:cNvSpPr txBox="1"/>
          <p:nvPr>
            <p:ph idx="12" type="sldNum"/>
          </p:nvPr>
        </p:nvSpPr>
        <p:spPr>
          <a:xfrm>
            <a:off x="23248620" y="20340325"/>
            <a:ext cx="7406640" cy="1168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3" name="Shape 23"/>
        <p:cNvGrpSpPr/>
        <p:nvPr/>
      </p:nvGrpSpPr>
      <p:grpSpPr>
        <a:xfrm>
          <a:off x="0" y="0"/>
          <a:ext cx="0" cy="0"/>
          <a:chOff x="0" y="0"/>
          <a:chExt cx="0" cy="0"/>
        </a:xfrm>
      </p:grpSpPr>
      <p:sp>
        <p:nvSpPr>
          <p:cNvPr id="24" name="Google Shape;24;p5"/>
          <p:cNvSpPr txBox="1"/>
          <p:nvPr>
            <p:ph type="title"/>
          </p:nvPr>
        </p:nvSpPr>
        <p:spPr>
          <a:xfrm>
            <a:off x="2245997" y="5471167"/>
            <a:ext cx="28392119" cy="9128758"/>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9200"/>
              <a:buFont typeface="Calibri"/>
              <a:buNone/>
              <a:defRPr sz="19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5"/>
          <p:cNvSpPr txBox="1"/>
          <p:nvPr>
            <p:ph idx="1" type="body"/>
          </p:nvPr>
        </p:nvSpPr>
        <p:spPr>
          <a:xfrm>
            <a:off x="2245997" y="14686288"/>
            <a:ext cx="28392119" cy="480059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3200"/>
              </a:spcBef>
              <a:spcAft>
                <a:spcPts val="0"/>
              </a:spcAft>
              <a:buClr>
                <a:schemeClr val="dk1"/>
              </a:buClr>
              <a:buSzPts val="7680"/>
              <a:buNone/>
              <a:defRPr sz="7680">
                <a:solidFill>
                  <a:schemeClr val="dk1"/>
                </a:solidFill>
              </a:defRPr>
            </a:lvl1pPr>
            <a:lvl2pPr indent="-228600" lvl="1" marL="914400" algn="l">
              <a:lnSpc>
                <a:spcPct val="90000"/>
              </a:lnSpc>
              <a:spcBef>
                <a:spcPts val="1600"/>
              </a:spcBef>
              <a:spcAft>
                <a:spcPts val="0"/>
              </a:spcAft>
              <a:buClr>
                <a:srgbClr val="888888"/>
              </a:buClr>
              <a:buSzPts val="6400"/>
              <a:buNone/>
              <a:defRPr sz="6400">
                <a:solidFill>
                  <a:srgbClr val="888888"/>
                </a:solidFill>
              </a:defRPr>
            </a:lvl2pPr>
            <a:lvl3pPr indent="-228600" lvl="2" marL="1371600" algn="l">
              <a:lnSpc>
                <a:spcPct val="90000"/>
              </a:lnSpc>
              <a:spcBef>
                <a:spcPts val="1600"/>
              </a:spcBef>
              <a:spcAft>
                <a:spcPts val="0"/>
              </a:spcAft>
              <a:buClr>
                <a:srgbClr val="888888"/>
              </a:buClr>
              <a:buSzPts val="5760"/>
              <a:buNone/>
              <a:defRPr sz="5760">
                <a:solidFill>
                  <a:srgbClr val="888888"/>
                </a:solidFill>
              </a:defRPr>
            </a:lvl3pPr>
            <a:lvl4pPr indent="-228600" lvl="3" marL="1828800" algn="l">
              <a:lnSpc>
                <a:spcPct val="90000"/>
              </a:lnSpc>
              <a:spcBef>
                <a:spcPts val="1600"/>
              </a:spcBef>
              <a:spcAft>
                <a:spcPts val="0"/>
              </a:spcAft>
              <a:buClr>
                <a:srgbClr val="888888"/>
              </a:buClr>
              <a:buSzPts val="5120"/>
              <a:buNone/>
              <a:defRPr sz="5120">
                <a:solidFill>
                  <a:srgbClr val="888888"/>
                </a:solidFill>
              </a:defRPr>
            </a:lvl4pPr>
            <a:lvl5pPr indent="-228600" lvl="4" marL="2286000" algn="l">
              <a:lnSpc>
                <a:spcPct val="90000"/>
              </a:lnSpc>
              <a:spcBef>
                <a:spcPts val="1600"/>
              </a:spcBef>
              <a:spcAft>
                <a:spcPts val="0"/>
              </a:spcAft>
              <a:buClr>
                <a:srgbClr val="888888"/>
              </a:buClr>
              <a:buSzPts val="5120"/>
              <a:buNone/>
              <a:defRPr sz="5120">
                <a:solidFill>
                  <a:srgbClr val="888888"/>
                </a:solidFill>
              </a:defRPr>
            </a:lvl5pPr>
            <a:lvl6pPr indent="-228600" lvl="5" marL="2743200" algn="l">
              <a:lnSpc>
                <a:spcPct val="90000"/>
              </a:lnSpc>
              <a:spcBef>
                <a:spcPts val="1600"/>
              </a:spcBef>
              <a:spcAft>
                <a:spcPts val="0"/>
              </a:spcAft>
              <a:buClr>
                <a:srgbClr val="888888"/>
              </a:buClr>
              <a:buSzPts val="5120"/>
              <a:buNone/>
              <a:defRPr sz="5120">
                <a:solidFill>
                  <a:srgbClr val="888888"/>
                </a:solidFill>
              </a:defRPr>
            </a:lvl6pPr>
            <a:lvl7pPr indent="-228600" lvl="6" marL="3200400" algn="l">
              <a:lnSpc>
                <a:spcPct val="90000"/>
              </a:lnSpc>
              <a:spcBef>
                <a:spcPts val="1600"/>
              </a:spcBef>
              <a:spcAft>
                <a:spcPts val="0"/>
              </a:spcAft>
              <a:buClr>
                <a:srgbClr val="888888"/>
              </a:buClr>
              <a:buSzPts val="5120"/>
              <a:buNone/>
              <a:defRPr sz="5120">
                <a:solidFill>
                  <a:srgbClr val="888888"/>
                </a:solidFill>
              </a:defRPr>
            </a:lvl7pPr>
            <a:lvl8pPr indent="-228600" lvl="7" marL="3657600" algn="l">
              <a:lnSpc>
                <a:spcPct val="90000"/>
              </a:lnSpc>
              <a:spcBef>
                <a:spcPts val="1600"/>
              </a:spcBef>
              <a:spcAft>
                <a:spcPts val="0"/>
              </a:spcAft>
              <a:buClr>
                <a:srgbClr val="888888"/>
              </a:buClr>
              <a:buSzPts val="5120"/>
              <a:buNone/>
              <a:defRPr sz="5120">
                <a:solidFill>
                  <a:srgbClr val="888888"/>
                </a:solidFill>
              </a:defRPr>
            </a:lvl8pPr>
            <a:lvl9pPr indent="-228600" lvl="8" marL="4114800" algn="l">
              <a:lnSpc>
                <a:spcPct val="90000"/>
              </a:lnSpc>
              <a:spcBef>
                <a:spcPts val="1600"/>
              </a:spcBef>
              <a:spcAft>
                <a:spcPts val="0"/>
              </a:spcAft>
              <a:buClr>
                <a:srgbClr val="888888"/>
              </a:buClr>
              <a:buSzPts val="5120"/>
              <a:buNone/>
              <a:defRPr sz="5120">
                <a:solidFill>
                  <a:srgbClr val="888888"/>
                </a:solidFill>
              </a:defRPr>
            </a:lvl9pPr>
          </a:lstStyle>
          <a:p/>
        </p:txBody>
      </p:sp>
      <p:sp>
        <p:nvSpPr>
          <p:cNvPr id="26" name="Google Shape;26;p5"/>
          <p:cNvSpPr txBox="1"/>
          <p:nvPr>
            <p:ph idx="10" type="dt"/>
          </p:nvPr>
        </p:nvSpPr>
        <p:spPr>
          <a:xfrm>
            <a:off x="2263140" y="20340325"/>
            <a:ext cx="7406640" cy="1168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5"/>
          <p:cNvSpPr txBox="1"/>
          <p:nvPr>
            <p:ph idx="11" type="ftr"/>
          </p:nvPr>
        </p:nvSpPr>
        <p:spPr>
          <a:xfrm>
            <a:off x="10904220" y="20340325"/>
            <a:ext cx="11109960" cy="1168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5"/>
          <p:cNvSpPr txBox="1"/>
          <p:nvPr>
            <p:ph idx="12" type="sldNum"/>
          </p:nvPr>
        </p:nvSpPr>
        <p:spPr>
          <a:xfrm>
            <a:off x="23248620" y="20340325"/>
            <a:ext cx="7406640" cy="1168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29" name="Shape 29"/>
        <p:cNvGrpSpPr/>
        <p:nvPr/>
      </p:nvGrpSpPr>
      <p:grpSpPr>
        <a:xfrm>
          <a:off x="0" y="0"/>
          <a:ext cx="0" cy="0"/>
          <a:chOff x="0" y="0"/>
          <a:chExt cx="0" cy="0"/>
        </a:xfrm>
      </p:grpSpPr>
      <p:sp>
        <p:nvSpPr>
          <p:cNvPr id="30" name="Google Shape;30;p6"/>
          <p:cNvSpPr txBox="1"/>
          <p:nvPr>
            <p:ph type="title"/>
          </p:nvPr>
        </p:nvSpPr>
        <p:spPr>
          <a:xfrm>
            <a:off x="2263140" y="1168405"/>
            <a:ext cx="28392119" cy="424180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6"/>
          <p:cNvSpPr txBox="1"/>
          <p:nvPr>
            <p:ph idx="1" type="body"/>
          </p:nvPr>
        </p:nvSpPr>
        <p:spPr>
          <a:xfrm>
            <a:off x="2263140" y="5842000"/>
            <a:ext cx="13990321" cy="13924283"/>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3200"/>
              </a:spcBef>
              <a:spcAft>
                <a:spcPts val="0"/>
              </a:spcAft>
              <a:buClr>
                <a:schemeClr val="dk1"/>
              </a:buClr>
              <a:buSzPts val="1800"/>
              <a:buChar char="•"/>
              <a:defRPr/>
            </a:lvl1pPr>
            <a:lvl2pPr indent="-342900" lvl="1" marL="914400" algn="l">
              <a:lnSpc>
                <a:spcPct val="90000"/>
              </a:lnSpc>
              <a:spcBef>
                <a:spcPts val="1600"/>
              </a:spcBef>
              <a:spcAft>
                <a:spcPts val="0"/>
              </a:spcAft>
              <a:buClr>
                <a:schemeClr val="dk1"/>
              </a:buClr>
              <a:buSzPts val="1800"/>
              <a:buChar char="•"/>
              <a:defRPr/>
            </a:lvl2pPr>
            <a:lvl3pPr indent="-342900" lvl="2" marL="1371600" algn="l">
              <a:lnSpc>
                <a:spcPct val="90000"/>
              </a:lnSpc>
              <a:spcBef>
                <a:spcPts val="1600"/>
              </a:spcBef>
              <a:spcAft>
                <a:spcPts val="0"/>
              </a:spcAft>
              <a:buClr>
                <a:schemeClr val="dk1"/>
              </a:buClr>
              <a:buSzPts val="1800"/>
              <a:buChar char="•"/>
              <a:defRPr/>
            </a:lvl3pPr>
            <a:lvl4pPr indent="-342900" lvl="3" marL="1828800" algn="l">
              <a:lnSpc>
                <a:spcPct val="90000"/>
              </a:lnSpc>
              <a:spcBef>
                <a:spcPts val="1600"/>
              </a:spcBef>
              <a:spcAft>
                <a:spcPts val="0"/>
              </a:spcAft>
              <a:buClr>
                <a:schemeClr val="dk1"/>
              </a:buClr>
              <a:buSzPts val="1800"/>
              <a:buChar char="•"/>
              <a:defRPr/>
            </a:lvl4pPr>
            <a:lvl5pPr indent="-342900" lvl="4" marL="2286000" algn="l">
              <a:lnSpc>
                <a:spcPct val="90000"/>
              </a:lnSpc>
              <a:spcBef>
                <a:spcPts val="1600"/>
              </a:spcBef>
              <a:spcAft>
                <a:spcPts val="0"/>
              </a:spcAft>
              <a:buClr>
                <a:schemeClr val="dk1"/>
              </a:buClr>
              <a:buSzPts val="1800"/>
              <a:buChar char="•"/>
              <a:defRPr/>
            </a:lvl5pPr>
            <a:lvl6pPr indent="-342900" lvl="5" marL="2743200" algn="l">
              <a:lnSpc>
                <a:spcPct val="90000"/>
              </a:lnSpc>
              <a:spcBef>
                <a:spcPts val="1600"/>
              </a:spcBef>
              <a:spcAft>
                <a:spcPts val="0"/>
              </a:spcAft>
              <a:buClr>
                <a:schemeClr val="dk1"/>
              </a:buClr>
              <a:buSzPts val="1800"/>
              <a:buChar char="•"/>
              <a:defRPr/>
            </a:lvl6pPr>
            <a:lvl7pPr indent="-342900" lvl="6" marL="3200400" algn="l">
              <a:lnSpc>
                <a:spcPct val="90000"/>
              </a:lnSpc>
              <a:spcBef>
                <a:spcPts val="1600"/>
              </a:spcBef>
              <a:spcAft>
                <a:spcPts val="0"/>
              </a:spcAft>
              <a:buClr>
                <a:schemeClr val="dk1"/>
              </a:buClr>
              <a:buSzPts val="1800"/>
              <a:buChar char="•"/>
              <a:defRPr/>
            </a:lvl7pPr>
            <a:lvl8pPr indent="-342900" lvl="7" marL="3657600" algn="l">
              <a:lnSpc>
                <a:spcPct val="90000"/>
              </a:lnSpc>
              <a:spcBef>
                <a:spcPts val="1600"/>
              </a:spcBef>
              <a:spcAft>
                <a:spcPts val="0"/>
              </a:spcAft>
              <a:buClr>
                <a:schemeClr val="dk1"/>
              </a:buClr>
              <a:buSzPts val="1800"/>
              <a:buChar char="•"/>
              <a:defRPr/>
            </a:lvl8pPr>
            <a:lvl9pPr indent="-342900" lvl="8" marL="4114800" algn="l">
              <a:lnSpc>
                <a:spcPct val="90000"/>
              </a:lnSpc>
              <a:spcBef>
                <a:spcPts val="1600"/>
              </a:spcBef>
              <a:spcAft>
                <a:spcPts val="0"/>
              </a:spcAft>
              <a:buClr>
                <a:schemeClr val="dk1"/>
              </a:buClr>
              <a:buSzPts val="1800"/>
              <a:buChar char="•"/>
              <a:defRPr/>
            </a:lvl9pPr>
          </a:lstStyle>
          <a:p/>
        </p:txBody>
      </p:sp>
      <p:sp>
        <p:nvSpPr>
          <p:cNvPr id="32" name="Google Shape;32;p6"/>
          <p:cNvSpPr txBox="1"/>
          <p:nvPr>
            <p:ph idx="2" type="body"/>
          </p:nvPr>
        </p:nvSpPr>
        <p:spPr>
          <a:xfrm>
            <a:off x="16664941" y="5842000"/>
            <a:ext cx="13990321" cy="13924283"/>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3200"/>
              </a:spcBef>
              <a:spcAft>
                <a:spcPts val="0"/>
              </a:spcAft>
              <a:buClr>
                <a:schemeClr val="dk1"/>
              </a:buClr>
              <a:buSzPts val="1800"/>
              <a:buChar char="•"/>
              <a:defRPr/>
            </a:lvl1pPr>
            <a:lvl2pPr indent="-342900" lvl="1" marL="914400" algn="l">
              <a:lnSpc>
                <a:spcPct val="90000"/>
              </a:lnSpc>
              <a:spcBef>
                <a:spcPts val="1600"/>
              </a:spcBef>
              <a:spcAft>
                <a:spcPts val="0"/>
              </a:spcAft>
              <a:buClr>
                <a:schemeClr val="dk1"/>
              </a:buClr>
              <a:buSzPts val="1800"/>
              <a:buChar char="•"/>
              <a:defRPr/>
            </a:lvl2pPr>
            <a:lvl3pPr indent="-342900" lvl="2" marL="1371600" algn="l">
              <a:lnSpc>
                <a:spcPct val="90000"/>
              </a:lnSpc>
              <a:spcBef>
                <a:spcPts val="1600"/>
              </a:spcBef>
              <a:spcAft>
                <a:spcPts val="0"/>
              </a:spcAft>
              <a:buClr>
                <a:schemeClr val="dk1"/>
              </a:buClr>
              <a:buSzPts val="1800"/>
              <a:buChar char="•"/>
              <a:defRPr/>
            </a:lvl3pPr>
            <a:lvl4pPr indent="-342900" lvl="3" marL="1828800" algn="l">
              <a:lnSpc>
                <a:spcPct val="90000"/>
              </a:lnSpc>
              <a:spcBef>
                <a:spcPts val="1600"/>
              </a:spcBef>
              <a:spcAft>
                <a:spcPts val="0"/>
              </a:spcAft>
              <a:buClr>
                <a:schemeClr val="dk1"/>
              </a:buClr>
              <a:buSzPts val="1800"/>
              <a:buChar char="•"/>
              <a:defRPr/>
            </a:lvl4pPr>
            <a:lvl5pPr indent="-342900" lvl="4" marL="2286000" algn="l">
              <a:lnSpc>
                <a:spcPct val="90000"/>
              </a:lnSpc>
              <a:spcBef>
                <a:spcPts val="1600"/>
              </a:spcBef>
              <a:spcAft>
                <a:spcPts val="0"/>
              </a:spcAft>
              <a:buClr>
                <a:schemeClr val="dk1"/>
              </a:buClr>
              <a:buSzPts val="1800"/>
              <a:buChar char="•"/>
              <a:defRPr/>
            </a:lvl5pPr>
            <a:lvl6pPr indent="-342900" lvl="5" marL="2743200" algn="l">
              <a:lnSpc>
                <a:spcPct val="90000"/>
              </a:lnSpc>
              <a:spcBef>
                <a:spcPts val="1600"/>
              </a:spcBef>
              <a:spcAft>
                <a:spcPts val="0"/>
              </a:spcAft>
              <a:buClr>
                <a:schemeClr val="dk1"/>
              </a:buClr>
              <a:buSzPts val="1800"/>
              <a:buChar char="•"/>
              <a:defRPr/>
            </a:lvl6pPr>
            <a:lvl7pPr indent="-342900" lvl="6" marL="3200400" algn="l">
              <a:lnSpc>
                <a:spcPct val="90000"/>
              </a:lnSpc>
              <a:spcBef>
                <a:spcPts val="1600"/>
              </a:spcBef>
              <a:spcAft>
                <a:spcPts val="0"/>
              </a:spcAft>
              <a:buClr>
                <a:schemeClr val="dk1"/>
              </a:buClr>
              <a:buSzPts val="1800"/>
              <a:buChar char="•"/>
              <a:defRPr/>
            </a:lvl7pPr>
            <a:lvl8pPr indent="-342900" lvl="7" marL="3657600" algn="l">
              <a:lnSpc>
                <a:spcPct val="90000"/>
              </a:lnSpc>
              <a:spcBef>
                <a:spcPts val="1600"/>
              </a:spcBef>
              <a:spcAft>
                <a:spcPts val="0"/>
              </a:spcAft>
              <a:buClr>
                <a:schemeClr val="dk1"/>
              </a:buClr>
              <a:buSzPts val="1800"/>
              <a:buChar char="•"/>
              <a:defRPr/>
            </a:lvl8pPr>
            <a:lvl9pPr indent="-342900" lvl="8" marL="4114800" algn="l">
              <a:lnSpc>
                <a:spcPct val="90000"/>
              </a:lnSpc>
              <a:spcBef>
                <a:spcPts val="1600"/>
              </a:spcBef>
              <a:spcAft>
                <a:spcPts val="0"/>
              </a:spcAft>
              <a:buClr>
                <a:schemeClr val="dk1"/>
              </a:buClr>
              <a:buSzPts val="1800"/>
              <a:buChar char="•"/>
              <a:defRPr/>
            </a:lvl9pPr>
          </a:lstStyle>
          <a:p/>
        </p:txBody>
      </p:sp>
      <p:sp>
        <p:nvSpPr>
          <p:cNvPr id="33" name="Google Shape;33;p6"/>
          <p:cNvSpPr txBox="1"/>
          <p:nvPr>
            <p:ph idx="10" type="dt"/>
          </p:nvPr>
        </p:nvSpPr>
        <p:spPr>
          <a:xfrm>
            <a:off x="2263140" y="20340325"/>
            <a:ext cx="7406640" cy="1168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6"/>
          <p:cNvSpPr txBox="1"/>
          <p:nvPr>
            <p:ph idx="11" type="ftr"/>
          </p:nvPr>
        </p:nvSpPr>
        <p:spPr>
          <a:xfrm>
            <a:off x="10904220" y="20340325"/>
            <a:ext cx="11109960" cy="1168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6"/>
          <p:cNvSpPr txBox="1"/>
          <p:nvPr>
            <p:ph idx="12" type="sldNum"/>
          </p:nvPr>
        </p:nvSpPr>
        <p:spPr>
          <a:xfrm>
            <a:off x="23248620" y="20340325"/>
            <a:ext cx="7406640" cy="1168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36" name="Shape 36"/>
        <p:cNvGrpSpPr/>
        <p:nvPr/>
      </p:nvGrpSpPr>
      <p:grpSpPr>
        <a:xfrm>
          <a:off x="0" y="0"/>
          <a:ext cx="0" cy="0"/>
          <a:chOff x="0" y="0"/>
          <a:chExt cx="0" cy="0"/>
        </a:xfrm>
      </p:grpSpPr>
      <p:sp>
        <p:nvSpPr>
          <p:cNvPr id="37" name="Google Shape;37;p7"/>
          <p:cNvSpPr txBox="1"/>
          <p:nvPr>
            <p:ph type="title"/>
          </p:nvPr>
        </p:nvSpPr>
        <p:spPr>
          <a:xfrm>
            <a:off x="2267428" y="1168405"/>
            <a:ext cx="28392119" cy="424180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7"/>
          <p:cNvSpPr txBox="1"/>
          <p:nvPr>
            <p:ph idx="1" type="body"/>
          </p:nvPr>
        </p:nvSpPr>
        <p:spPr>
          <a:xfrm>
            <a:off x="2267431" y="5379722"/>
            <a:ext cx="13926023" cy="2636518"/>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3200"/>
              </a:spcBef>
              <a:spcAft>
                <a:spcPts val="0"/>
              </a:spcAft>
              <a:buClr>
                <a:schemeClr val="dk1"/>
              </a:buClr>
              <a:buSzPts val="7680"/>
              <a:buNone/>
              <a:defRPr b="1" sz="7680"/>
            </a:lvl1pPr>
            <a:lvl2pPr indent="-228600" lvl="1" marL="914400" algn="l">
              <a:lnSpc>
                <a:spcPct val="90000"/>
              </a:lnSpc>
              <a:spcBef>
                <a:spcPts val="1600"/>
              </a:spcBef>
              <a:spcAft>
                <a:spcPts val="0"/>
              </a:spcAft>
              <a:buClr>
                <a:schemeClr val="dk1"/>
              </a:buClr>
              <a:buSzPts val="6400"/>
              <a:buNone/>
              <a:defRPr b="1" sz="6400"/>
            </a:lvl2pPr>
            <a:lvl3pPr indent="-228600" lvl="2" marL="1371600" algn="l">
              <a:lnSpc>
                <a:spcPct val="90000"/>
              </a:lnSpc>
              <a:spcBef>
                <a:spcPts val="1600"/>
              </a:spcBef>
              <a:spcAft>
                <a:spcPts val="0"/>
              </a:spcAft>
              <a:buClr>
                <a:schemeClr val="dk1"/>
              </a:buClr>
              <a:buSzPts val="5760"/>
              <a:buNone/>
              <a:defRPr b="1" sz="5760"/>
            </a:lvl3pPr>
            <a:lvl4pPr indent="-228600" lvl="3" marL="1828800" algn="l">
              <a:lnSpc>
                <a:spcPct val="90000"/>
              </a:lnSpc>
              <a:spcBef>
                <a:spcPts val="1600"/>
              </a:spcBef>
              <a:spcAft>
                <a:spcPts val="0"/>
              </a:spcAft>
              <a:buClr>
                <a:schemeClr val="dk1"/>
              </a:buClr>
              <a:buSzPts val="5120"/>
              <a:buNone/>
              <a:defRPr b="1" sz="5120"/>
            </a:lvl4pPr>
            <a:lvl5pPr indent="-228600" lvl="4" marL="2286000" algn="l">
              <a:lnSpc>
                <a:spcPct val="90000"/>
              </a:lnSpc>
              <a:spcBef>
                <a:spcPts val="1600"/>
              </a:spcBef>
              <a:spcAft>
                <a:spcPts val="0"/>
              </a:spcAft>
              <a:buClr>
                <a:schemeClr val="dk1"/>
              </a:buClr>
              <a:buSzPts val="5120"/>
              <a:buNone/>
              <a:defRPr b="1" sz="5120"/>
            </a:lvl5pPr>
            <a:lvl6pPr indent="-228600" lvl="5" marL="2743200" algn="l">
              <a:lnSpc>
                <a:spcPct val="90000"/>
              </a:lnSpc>
              <a:spcBef>
                <a:spcPts val="1600"/>
              </a:spcBef>
              <a:spcAft>
                <a:spcPts val="0"/>
              </a:spcAft>
              <a:buClr>
                <a:schemeClr val="dk1"/>
              </a:buClr>
              <a:buSzPts val="5120"/>
              <a:buNone/>
              <a:defRPr b="1" sz="5120"/>
            </a:lvl6pPr>
            <a:lvl7pPr indent="-228600" lvl="6" marL="3200400" algn="l">
              <a:lnSpc>
                <a:spcPct val="90000"/>
              </a:lnSpc>
              <a:spcBef>
                <a:spcPts val="1600"/>
              </a:spcBef>
              <a:spcAft>
                <a:spcPts val="0"/>
              </a:spcAft>
              <a:buClr>
                <a:schemeClr val="dk1"/>
              </a:buClr>
              <a:buSzPts val="5120"/>
              <a:buNone/>
              <a:defRPr b="1" sz="5120"/>
            </a:lvl7pPr>
            <a:lvl8pPr indent="-228600" lvl="7" marL="3657600" algn="l">
              <a:lnSpc>
                <a:spcPct val="90000"/>
              </a:lnSpc>
              <a:spcBef>
                <a:spcPts val="1600"/>
              </a:spcBef>
              <a:spcAft>
                <a:spcPts val="0"/>
              </a:spcAft>
              <a:buClr>
                <a:schemeClr val="dk1"/>
              </a:buClr>
              <a:buSzPts val="5120"/>
              <a:buNone/>
              <a:defRPr b="1" sz="5120"/>
            </a:lvl8pPr>
            <a:lvl9pPr indent="-228600" lvl="8" marL="4114800" algn="l">
              <a:lnSpc>
                <a:spcPct val="90000"/>
              </a:lnSpc>
              <a:spcBef>
                <a:spcPts val="1600"/>
              </a:spcBef>
              <a:spcAft>
                <a:spcPts val="0"/>
              </a:spcAft>
              <a:buClr>
                <a:schemeClr val="dk1"/>
              </a:buClr>
              <a:buSzPts val="5120"/>
              <a:buNone/>
              <a:defRPr b="1" sz="5120"/>
            </a:lvl9pPr>
          </a:lstStyle>
          <a:p/>
        </p:txBody>
      </p:sp>
      <p:sp>
        <p:nvSpPr>
          <p:cNvPr id="39" name="Google Shape;39;p7"/>
          <p:cNvSpPr txBox="1"/>
          <p:nvPr>
            <p:ph idx="2" type="body"/>
          </p:nvPr>
        </p:nvSpPr>
        <p:spPr>
          <a:xfrm>
            <a:off x="2267431" y="8016240"/>
            <a:ext cx="13926023" cy="11790682"/>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3200"/>
              </a:spcBef>
              <a:spcAft>
                <a:spcPts val="0"/>
              </a:spcAft>
              <a:buClr>
                <a:schemeClr val="dk1"/>
              </a:buClr>
              <a:buSzPts val="1800"/>
              <a:buChar char="•"/>
              <a:defRPr/>
            </a:lvl1pPr>
            <a:lvl2pPr indent="-342900" lvl="1" marL="914400" algn="l">
              <a:lnSpc>
                <a:spcPct val="90000"/>
              </a:lnSpc>
              <a:spcBef>
                <a:spcPts val="1600"/>
              </a:spcBef>
              <a:spcAft>
                <a:spcPts val="0"/>
              </a:spcAft>
              <a:buClr>
                <a:schemeClr val="dk1"/>
              </a:buClr>
              <a:buSzPts val="1800"/>
              <a:buChar char="•"/>
              <a:defRPr/>
            </a:lvl2pPr>
            <a:lvl3pPr indent="-342900" lvl="2" marL="1371600" algn="l">
              <a:lnSpc>
                <a:spcPct val="90000"/>
              </a:lnSpc>
              <a:spcBef>
                <a:spcPts val="1600"/>
              </a:spcBef>
              <a:spcAft>
                <a:spcPts val="0"/>
              </a:spcAft>
              <a:buClr>
                <a:schemeClr val="dk1"/>
              </a:buClr>
              <a:buSzPts val="1800"/>
              <a:buChar char="•"/>
              <a:defRPr/>
            </a:lvl3pPr>
            <a:lvl4pPr indent="-342900" lvl="3" marL="1828800" algn="l">
              <a:lnSpc>
                <a:spcPct val="90000"/>
              </a:lnSpc>
              <a:spcBef>
                <a:spcPts val="1600"/>
              </a:spcBef>
              <a:spcAft>
                <a:spcPts val="0"/>
              </a:spcAft>
              <a:buClr>
                <a:schemeClr val="dk1"/>
              </a:buClr>
              <a:buSzPts val="1800"/>
              <a:buChar char="•"/>
              <a:defRPr/>
            </a:lvl4pPr>
            <a:lvl5pPr indent="-342900" lvl="4" marL="2286000" algn="l">
              <a:lnSpc>
                <a:spcPct val="90000"/>
              </a:lnSpc>
              <a:spcBef>
                <a:spcPts val="1600"/>
              </a:spcBef>
              <a:spcAft>
                <a:spcPts val="0"/>
              </a:spcAft>
              <a:buClr>
                <a:schemeClr val="dk1"/>
              </a:buClr>
              <a:buSzPts val="1800"/>
              <a:buChar char="•"/>
              <a:defRPr/>
            </a:lvl5pPr>
            <a:lvl6pPr indent="-342900" lvl="5" marL="2743200" algn="l">
              <a:lnSpc>
                <a:spcPct val="90000"/>
              </a:lnSpc>
              <a:spcBef>
                <a:spcPts val="1600"/>
              </a:spcBef>
              <a:spcAft>
                <a:spcPts val="0"/>
              </a:spcAft>
              <a:buClr>
                <a:schemeClr val="dk1"/>
              </a:buClr>
              <a:buSzPts val="1800"/>
              <a:buChar char="•"/>
              <a:defRPr/>
            </a:lvl6pPr>
            <a:lvl7pPr indent="-342900" lvl="6" marL="3200400" algn="l">
              <a:lnSpc>
                <a:spcPct val="90000"/>
              </a:lnSpc>
              <a:spcBef>
                <a:spcPts val="1600"/>
              </a:spcBef>
              <a:spcAft>
                <a:spcPts val="0"/>
              </a:spcAft>
              <a:buClr>
                <a:schemeClr val="dk1"/>
              </a:buClr>
              <a:buSzPts val="1800"/>
              <a:buChar char="•"/>
              <a:defRPr/>
            </a:lvl7pPr>
            <a:lvl8pPr indent="-342900" lvl="7" marL="3657600" algn="l">
              <a:lnSpc>
                <a:spcPct val="90000"/>
              </a:lnSpc>
              <a:spcBef>
                <a:spcPts val="1600"/>
              </a:spcBef>
              <a:spcAft>
                <a:spcPts val="0"/>
              </a:spcAft>
              <a:buClr>
                <a:schemeClr val="dk1"/>
              </a:buClr>
              <a:buSzPts val="1800"/>
              <a:buChar char="•"/>
              <a:defRPr/>
            </a:lvl8pPr>
            <a:lvl9pPr indent="-342900" lvl="8" marL="4114800" algn="l">
              <a:lnSpc>
                <a:spcPct val="90000"/>
              </a:lnSpc>
              <a:spcBef>
                <a:spcPts val="1600"/>
              </a:spcBef>
              <a:spcAft>
                <a:spcPts val="0"/>
              </a:spcAft>
              <a:buClr>
                <a:schemeClr val="dk1"/>
              </a:buClr>
              <a:buSzPts val="1800"/>
              <a:buChar char="•"/>
              <a:defRPr/>
            </a:lvl9pPr>
          </a:lstStyle>
          <a:p/>
        </p:txBody>
      </p:sp>
      <p:sp>
        <p:nvSpPr>
          <p:cNvPr id="40" name="Google Shape;40;p7"/>
          <p:cNvSpPr txBox="1"/>
          <p:nvPr>
            <p:ph idx="3" type="body"/>
          </p:nvPr>
        </p:nvSpPr>
        <p:spPr>
          <a:xfrm>
            <a:off x="16664942" y="5379722"/>
            <a:ext cx="13994608" cy="2636518"/>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3200"/>
              </a:spcBef>
              <a:spcAft>
                <a:spcPts val="0"/>
              </a:spcAft>
              <a:buClr>
                <a:schemeClr val="dk1"/>
              </a:buClr>
              <a:buSzPts val="7680"/>
              <a:buNone/>
              <a:defRPr b="1" sz="7680"/>
            </a:lvl1pPr>
            <a:lvl2pPr indent="-228600" lvl="1" marL="914400" algn="l">
              <a:lnSpc>
                <a:spcPct val="90000"/>
              </a:lnSpc>
              <a:spcBef>
                <a:spcPts val="1600"/>
              </a:spcBef>
              <a:spcAft>
                <a:spcPts val="0"/>
              </a:spcAft>
              <a:buClr>
                <a:schemeClr val="dk1"/>
              </a:buClr>
              <a:buSzPts val="6400"/>
              <a:buNone/>
              <a:defRPr b="1" sz="6400"/>
            </a:lvl2pPr>
            <a:lvl3pPr indent="-228600" lvl="2" marL="1371600" algn="l">
              <a:lnSpc>
                <a:spcPct val="90000"/>
              </a:lnSpc>
              <a:spcBef>
                <a:spcPts val="1600"/>
              </a:spcBef>
              <a:spcAft>
                <a:spcPts val="0"/>
              </a:spcAft>
              <a:buClr>
                <a:schemeClr val="dk1"/>
              </a:buClr>
              <a:buSzPts val="5760"/>
              <a:buNone/>
              <a:defRPr b="1" sz="5760"/>
            </a:lvl3pPr>
            <a:lvl4pPr indent="-228600" lvl="3" marL="1828800" algn="l">
              <a:lnSpc>
                <a:spcPct val="90000"/>
              </a:lnSpc>
              <a:spcBef>
                <a:spcPts val="1600"/>
              </a:spcBef>
              <a:spcAft>
                <a:spcPts val="0"/>
              </a:spcAft>
              <a:buClr>
                <a:schemeClr val="dk1"/>
              </a:buClr>
              <a:buSzPts val="5120"/>
              <a:buNone/>
              <a:defRPr b="1" sz="5120"/>
            </a:lvl4pPr>
            <a:lvl5pPr indent="-228600" lvl="4" marL="2286000" algn="l">
              <a:lnSpc>
                <a:spcPct val="90000"/>
              </a:lnSpc>
              <a:spcBef>
                <a:spcPts val="1600"/>
              </a:spcBef>
              <a:spcAft>
                <a:spcPts val="0"/>
              </a:spcAft>
              <a:buClr>
                <a:schemeClr val="dk1"/>
              </a:buClr>
              <a:buSzPts val="5120"/>
              <a:buNone/>
              <a:defRPr b="1" sz="5120"/>
            </a:lvl5pPr>
            <a:lvl6pPr indent="-228600" lvl="5" marL="2743200" algn="l">
              <a:lnSpc>
                <a:spcPct val="90000"/>
              </a:lnSpc>
              <a:spcBef>
                <a:spcPts val="1600"/>
              </a:spcBef>
              <a:spcAft>
                <a:spcPts val="0"/>
              </a:spcAft>
              <a:buClr>
                <a:schemeClr val="dk1"/>
              </a:buClr>
              <a:buSzPts val="5120"/>
              <a:buNone/>
              <a:defRPr b="1" sz="5120"/>
            </a:lvl6pPr>
            <a:lvl7pPr indent="-228600" lvl="6" marL="3200400" algn="l">
              <a:lnSpc>
                <a:spcPct val="90000"/>
              </a:lnSpc>
              <a:spcBef>
                <a:spcPts val="1600"/>
              </a:spcBef>
              <a:spcAft>
                <a:spcPts val="0"/>
              </a:spcAft>
              <a:buClr>
                <a:schemeClr val="dk1"/>
              </a:buClr>
              <a:buSzPts val="5120"/>
              <a:buNone/>
              <a:defRPr b="1" sz="5120"/>
            </a:lvl7pPr>
            <a:lvl8pPr indent="-228600" lvl="7" marL="3657600" algn="l">
              <a:lnSpc>
                <a:spcPct val="90000"/>
              </a:lnSpc>
              <a:spcBef>
                <a:spcPts val="1600"/>
              </a:spcBef>
              <a:spcAft>
                <a:spcPts val="0"/>
              </a:spcAft>
              <a:buClr>
                <a:schemeClr val="dk1"/>
              </a:buClr>
              <a:buSzPts val="5120"/>
              <a:buNone/>
              <a:defRPr b="1" sz="5120"/>
            </a:lvl8pPr>
            <a:lvl9pPr indent="-228600" lvl="8" marL="4114800" algn="l">
              <a:lnSpc>
                <a:spcPct val="90000"/>
              </a:lnSpc>
              <a:spcBef>
                <a:spcPts val="1600"/>
              </a:spcBef>
              <a:spcAft>
                <a:spcPts val="0"/>
              </a:spcAft>
              <a:buClr>
                <a:schemeClr val="dk1"/>
              </a:buClr>
              <a:buSzPts val="5120"/>
              <a:buNone/>
              <a:defRPr b="1" sz="5120"/>
            </a:lvl9pPr>
          </a:lstStyle>
          <a:p/>
        </p:txBody>
      </p:sp>
      <p:sp>
        <p:nvSpPr>
          <p:cNvPr id="41" name="Google Shape;41;p7"/>
          <p:cNvSpPr txBox="1"/>
          <p:nvPr>
            <p:ph idx="4" type="body"/>
          </p:nvPr>
        </p:nvSpPr>
        <p:spPr>
          <a:xfrm>
            <a:off x="16664942" y="8016240"/>
            <a:ext cx="13994608" cy="11790682"/>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3200"/>
              </a:spcBef>
              <a:spcAft>
                <a:spcPts val="0"/>
              </a:spcAft>
              <a:buClr>
                <a:schemeClr val="dk1"/>
              </a:buClr>
              <a:buSzPts val="1800"/>
              <a:buChar char="•"/>
              <a:defRPr/>
            </a:lvl1pPr>
            <a:lvl2pPr indent="-342900" lvl="1" marL="914400" algn="l">
              <a:lnSpc>
                <a:spcPct val="90000"/>
              </a:lnSpc>
              <a:spcBef>
                <a:spcPts val="1600"/>
              </a:spcBef>
              <a:spcAft>
                <a:spcPts val="0"/>
              </a:spcAft>
              <a:buClr>
                <a:schemeClr val="dk1"/>
              </a:buClr>
              <a:buSzPts val="1800"/>
              <a:buChar char="•"/>
              <a:defRPr/>
            </a:lvl2pPr>
            <a:lvl3pPr indent="-342900" lvl="2" marL="1371600" algn="l">
              <a:lnSpc>
                <a:spcPct val="90000"/>
              </a:lnSpc>
              <a:spcBef>
                <a:spcPts val="1600"/>
              </a:spcBef>
              <a:spcAft>
                <a:spcPts val="0"/>
              </a:spcAft>
              <a:buClr>
                <a:schemeClr val="dk1"/>
              </a:buClr>
              <a:buSzPts val="1800"/>
              <a:buChar char="•"/>
              <a:defRPr/>
            </a:lvl3pPr>
            <a:lvl4pPr indent="-342900" lvl="3" marL="1828800" algn="l">
              <a:lnSpc>
                <a:spcPct val="90000"/>
              </a:lnSpc>
              <a:spcBef>
                <a:spcPts val="1600"/>
              </a:spcBef>
              <a:spcAft>
                <a:spcPts val="0"/>
              </a:spcAft>
              <a:buClr>
                <a:schemeClr val="dk1"/>
              </a:buClr>
              <a:buSzPts val="1800"/>
              <a:buChar char="•"/>
              <a:defRPr/>
            </a:lvl4pPr>
            <a:lvl5pPr indent="-342900" lvl="4" marL="2286000" algn="l">
              <a:lnSpc>
                <a:spcPct val="90000"/>
              </a:lnSpc>
              <a:spcBef>
                <a:spcPts val="1600"/>
              </a:spcBef>
              <a:spcAft>
                <a:spcPts val="0"/>
              </a:spcAft>
              <a:buClr>
                <a:schemeClr val="dk1"/>
              </a:buClr>
              <a:buSzPts val="1800"/>
              <a:buChar char="•"/>
              <a:defRPr/>
            </a:lvl5pPr>
            <a:lvl6pPr indent="-342900" lvl="5" marL="2743200" algn="l">
              <a:lnSpc>
                <a:spcPct val="90000"/>
              </a:lnSpc>
              <a:spcBef>
                <a:spcPts val="1600"/>
              </a:spcBef>
              <a:spcAft>
                <a:spcPts val="0"/>
              </a:spcAft>
              <a:buClr>
                <a:schemeClr val="dk1"/>
              </a:buClr>
              <a:buSzPts val="1800"/>
              <a:buChar char="•"/>
              <a:defRPr/>
            </a:lvl6pPr>
            <a:lvl7pPr indent="-342900" lvl="6" marL="3200400" algn="l">
              <a:lnSpc>
                <a:spcPct val="90000"/>
              </a:lnSpc>
              <a:spcBef>
                <a:spcPts val="1600"/>
              </a:spcBef>
              <a:spcAft>
                <a:spcPts val="0"/>
              </a:spcAft>
              <a:buClr>
                <a:schemeClr val="dk1"/>
              </a:buClr>
              <a:buSzPts val="1800"/>
              <a:buChar char="•"/>
              <a:defRPr/>
            </a:lvl7pPr>
            <a:lvl8pPr indent="-342900" lvl="7" marL="3657600" algn="l">
              <a:lnSpc>
                <a:spcPct val="90000"/>
              </a:lnSpc>
              <a:spcBef>
                <a:spcPts val="1600"/>
              </a:spcBef>
              <a:spcAft>
                <a:spcPts val="0"/>
              </a:spcAft>
              <a:buClr>
                <a:schemeClr val="dk1"/>
              </a:buClr>
              <a:buSzPts val="1800"/>
              <a:buChar char="•"/>
              <a:defRPr/>
            </a:lvl8pPr>
            <a:lvl9pPr indent="-342900" lvl="8" marL="4114800" algn="l">
              <a:lnSpc>
                <a:spcPct val="90000"/>
              </a:lnSpc>
              <a:spcBef>
                <a:spcPts val="1600"/>
              </a:spcBef>
              <a:spcAft>
                <a:spcPts val="0"/>
              </a:spcAft>
              <a:buClr>
                <a:schemeClr val="dk1"/>
              </a:buClr>
              <a:buSzPts val="1800"/>
              <a:buChar char="•"/>
              <a:defRPr/>
            </a:lvl9pPr>
          </a:lstStyle>
          <a:p/>
        </p:txBody>
      </p:sp>
      <p:sp>
        <p:nvSpPr>
          <p:cNvPr id="42" name="Google Shape;42;p7"/>
          <p:cNvSpPr txBox="1"/>
          <p:nvPr>
            <p:ph idx="10" type="dt"/>
          </p:nvPr>
        </p:nvSpPr>
        <p:spPr>
          <a:xfrm>
            <a:off x="2263140" y="20340325"/>
            <a:ext cx="7406640" cy="1168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7"/>
          <p:cNvSpPr txBox="1"/>
          <p:nvPr>
            <p:ph idx="11" type="ftr"/>
          </p:nvPr>
        </p:nvSpPr>
        <p:spPr>
          <a:xfrm>
            <a:off x="10904220" y="20340325"/>
            <a:ext cx="11109960" cy="1168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7"/>
          <p:cNvSpPr txBox="1"/>
          <p:nvPr>
            <p:ph idx="12" type="sldNum"/>
          </p:nvPr>
        </p:nvSpPr>
        <p:spPr>
          <a:xfrm>
            <a:off x="23248620" y="20340325"/>
            <a:ext cx="7406640" cy="1168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5" name="Shape 45"/>
        <p:cNvGrpSpPr/>
        <p:nvPr/>
      </p:nvGrpSpPr>
      <p:grpSpPr>
        <a:xfrm>
          <a:off x="0" y="0"/>
          <a:ext cx="0" cy="0"/>
          <a:chOff x="0" y="0"/>
          <a:chExt cx="0" cy="0"/>
        </a:xfrm>
      </p:grpSpPr>
      <p:sp>
        <p:nvSpPr>
          <p:cNvPr id="46" name="Google Shape;46;p8"/>
          <p:cNvSpPr txBox="1"/>
          <p:nvPr>
            <p:ph type="title"/>
          </p:nvPr>
        </p:nvSpPr>
        <p:spPr>
          <a:xfrm>
            <a:off x="2263140" y="1168405"/>
            <a:ext cx="28392119" cy="424180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8"/>
          <p:cNvSpPr txBox="1"/>
          <p:nvPr>
            <p:ph idx="10" type="dt"/>
          </p:nvPr>
        </p:nvSpPr>
        <p:spPr>
          <a:xfrm>
            <a:off x="2263140" y="20340325"/>
            <a:ext cx="7406640" cy="1168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8"/>
          <p:cNvSpPr txBox="1"/>
          <p:nvPr>
            <p:ph idx="11" type="ftr"/>
          </p:nvPr>
        </p:nvSpPr>
        <p:spPr>
          <a:xfrm>
            <a:off x="10904220" y="20340325"/>
            <a:ext cx="11109960" cy="1168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8"/>
          <p:cNvSpPr txBox="1"/>
          <p:nvPr>
            <p:ph idx="12" type="sldNum"/>
          </p:nvPr>
        </p:nvSpPr>
        <p:spPr>
          <a:xfrm>
            <a:off x="23248620" y="20340325"/>
            <a:ext cx="7406640" cy="1168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0" name="Shape 50"/>
        <p:cNvGrpSpPr/>
        <p:nvPr/>
      </p:nvGrpSpPr>
      <p:grpSpPr>
        <a:xfrm>
          <a:off x="0" y="0"/>
          <a:ext cx="0" cy="0"/>
          <a:chOff x="0" y="0"/>
          <a:chExt cx="0" cy="0"/>
        </a:xfrm>
      </p:grpSpPr>
      <p:sp>
        <p:nvSpPr>
          <p:cNvPr id="51" name="Google Shape;51;p9"/>
          <p:cNvSpPr txBox="1"/>
          <p:nvPr>
            <p:ph idx="10" type="dt"/>
          </p:nvPr>
        </p:nvSpPr>
        <p:spPr>
          <a:xfrm>
            <a:off x="2263140" y="20340325"/>
            <a:ext cx="7406640" cy="1168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9"/>
          <p:cNvSpPr txBox="1"/>
          <p:nvPr>
            <p:ph idx="11" type="ftr"/>
          </p:nvPr>
        </p:nvSpPr>
        <p:spPr>
          <a:xfrm>
            <a:off x="10904220" y="20340325"/>
            <a:ext cx="11109960" cy="1168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9"/>
          <p:cNvSpPr txBox="1"/>
          <p:nvPr>
            <p:ph idx="12" type="sldNum"/>
          </p:nvPr>
        </p:nvSpPr>
        <p:spPr>
          <a:xfrm>
            <a:off x="23248620" y="20340325"/>
            <a:ext cx="7406640" cy="1168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4" name="Shape 54"/>
        <p:cNvGrpSpPr/>
        <p:nvPr/>
      </p:nvGrpSpPr>
      <p:grpSpPr>
        <a:xfrm>
          <a:off x="0" y="0"/>
          <a:ext cx="0" cy="0"/>
          <a:chOff x="0" y="0"/>
          <a:chExt cx="0" cy="0"/>
        </a:xfrm>
      </p:grpSpPr>
      <p:sp>
        <p:nvSpPr>
          <p:cNvPr id="55" name="Google Shape;55;p10"/>
          <p:cNvSpPr txBox="1"/>
          <p:nvPr>
            <p:ph type="title"/>
          </p:nvPr>
        </p:nvSpPr>
        <p:spPr>
          <a:xfrm>
            <a:off x="2267428" y="1463040"/>
            <a:ext cx="10617041" cy="512064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0240"/>
              <a:buFont typeface="Calibri"/>
              <a:buNone/>
              <a:defRPr sz="1024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10"/>
          <p:cNvSpPr txBox="1"/>
          <p:nvPr>
            <p:ph idx="1" type="body"/>
          </p:nvPr>
        </p:nvSpPr>
        <p:spPr>
          <a:xfrm>
            <a:off x="13994608" y="3159765"/>
            <a:ext cx="16664939" cy="15595601"/>
          </a:xfrm>
          <a:prstGeom prst="rect">
            <a:avLst/>
          </a:prstGeom>
          <a:noFill/>
          <a:ln>
            <a:noFill/>
          </a:ln>
        </p:spPr>
        <p:txBody>
          <a:bodyPr anchorCtr="0" anchor="t" bIns="45700" lIns="91425" spcFirstLastPara="1" rIns="91425" wrap="square" tIns="45700">
            <a:normAutofit/>
          </a:bodyPr>
          <a:lstStyle>
            <a:lvl1pPr indent="-878839" lvl="0" marL="457200" algn="l">
              <a:lnSpc>
                <a:spcPct val="90000"/>
              </a:lnSpc>
              <a:spcBef>
                <a:spcPts val="3200"/>
              </a:spcBef>
              <a:spcAft>
                <a:spcPts val="0"/>
              </a:spcAft>
              <a:buClr>
                <a:schemeClr val="dk1"/>
              </a:buClr>
              <a:buSzPts val="10240"/>
              <a:buChar char="•"/>
              <a:defRPr sz="10240"/>
            </a:lvl1pPr>
            <a:lvl2pPr indent="-797560" lvl="1" marL="914400" algn="l">
              <a:lnSpc>
                <a:spcPct val="90000"/>
              </a:lnSpc>
              <a:spcBef>
                <a:spcPts val="1600"/>
              </a:spcBef>
              <a:spcAft>
                <a:spcPts val="0"/>
              </a:spcAft>
              <a:buClr>
                <a:schemeClr val="dk1"/>
              </a:buClr>
              <a:buSzPts val="8960"/>
              <a:buChar char="•"/>
              <a:defRPr sz="8960"/>
            </a:lvl2pPr>
            <a:lvl3pPr indent="-716280" lvl="2" marL="1371600" algn="l">
              <a:lnSpc>
                <a:spcPct val="90000"/>
              </a:lnSpc>
              <a:spcBef>
                <a:spcPts val="1600"/>
              </a:spcBef>
              <a:spcAft>
                <a:spcPts val="0"/>
              </a:spcAft>
              <a:buClr>
                <a:schemeClr val="dk1"/>
              </a:buClr>
              <a:buSzPts val="7680"/>
              <a:buChar char="•"/>
              <a:defRPr sz="7680"/>
            </a:lvl3pPr>
            <a:lvl4pPr indent="-635000" lvl="3" marL="1828800" algn="l">
              <a:lnSpc>
                <a:spcPct val="90000"/>
              </a:lnSpc>
              <a:spcBef>
                <a:spcPts val="1600"/>
              </a:spcBef>
              <a:spcAft>
                <a:spcPts val="0"/>
              </a:spcAft>
              <a:buClr>
                <a:schemeClr val="dk1"/>
              </a:buClr>
              <a:buSzPts val="6400"/>
              <a:buChar char="•"/>
              <a:defRPr sz="6400"/>
            </a:lvl4pPr>
            <a:lvl5pPr indent="-635000" lvl="4" marL="2286000" algn="l">
              <a:lnSpc>
                <a:spcPct val="90000"/>
              </a:lnSpc>
              <a:spcBef>
                <a:spcPts val="1600"/>
              </a:spcBef>
              <a:spcAft>
                <a:spcPts val="0"/>
              </a:spcAft>
              <a:buClr>
                <a:schemeClr val="dk1"/>
              </a:buClr>
              <a:buSzPts val="6400"/>
              <a:buChar char="•"/>
              <a:defRPr sz="6400"/>
            </a:lvl5pPr>
            <a:lvl6pPr indent="-635000" lvl="5" marL="2743200" algn="l">
              <a:lnSpc>
                <a:spcPct val="90000"/>
              </a:lnSpc>
              <a:spcBef>
                <a:spcPts val="1600"/>
              </a:spcBef>
              <a:spcAft>
                <a:spcPts val="0"/>
              </a:spcAft>
              <a:buClr>
                <a:schemeClr val="dk1"/>
              </a:buClr>
              <a:buSzPts val="6400"/>
              <a:buChar char="•"/>
              <a:defRPr sz="6400"/>
            </a:lvl6pPr>
            <a:lvl7pPr indent="-635000" lvl="6" marL="3200400" algn="l">
              <a:lnSpc>
                <a:spcPct val="90000"/>
              </a:lnSpc>
              <a:spcBef>
                <a:spcPts val="1600"/>
              </a:spcBef>
              <a:spcAft>
                <a:spcPts val="0"/>
              </a:spcAft>
              <a:buClr>
                <a:schemeClr val="dk1"/>
              </a:buClr>
              <a:buSzPts val="6400"/>
              <a:buChar char="•"/>
              <a:defRPr sz="6400"/>
            </a:lvl7pPr>
            <a:lvl8pPr indent="-635000" lvl="7" marL="3657600" algn="l">
              <a:lnSpc>
                <a:spcPct val="90000"/>
              </a:lnSpc>
              <a:spcBef>
                <a:spcPts val="1600"/>
              </a:spcBef>
              <a:spcAft>
                <a:spcPts val="0"/>
              </a:spcAft>
              <a:buClr>
                <a:schemeClr val="dk1"/>
              </a:buClr>
              <a:buSzPts val="6400"/>
              <a:buChar char="•"/>
              <a:defRPr sz="6400"/>
            </a:lvl8pPr>
            <a:lvl9pPr indent="-635000" lvl="8" marL="4114800" algn="l">
              <a:lnSpc>
                <a:spcPct val="90000"/>
              </a:lnSpc>
              <a:spcBef>
                <a:spcPts val="1600"/>
              </a:spcBef>
              <a:spcAft>
                <a:spcPts val="0"/>
              </a:spcAft>
              <a:buClr>
                <a:schemeClr val="dk1"/>
              </a:buClr>
              <a:buSzPts val="6400"/>
              <a:buChar char="•"/>
              <a:defRPr sz="6400"/>
            </a:lvl9pPr>
          </a:lstStyle>
          <a:p/>
        </p:txBody>
      </p:sp>
      <p:sp>
        <p:nvSpPr>
          <p:cNvPr id="57" name="Google Shape;57;p10"/>
          <p:cNvSpPr txBox="1"/>
          <p:nvPr>
            <p:ph idx="2" type="body"/>
          </p:nvPr>
        </p:nvSpPr>
        <p:spPr>
          <a:xfrm>
            <a:off x="2267428" y="6583680"/>
            <a:ext cx="10617041" cy="12197082"/>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3200"/>
              </a:spcBef>
              <a:spcAft>
                <a:spcPts val="0"/>
              </a:spcAft>
              <a:buClr>
                <a:schemeClr val="dk1"/>
              </a:buClr>
              <a:buSzPts val="5120"/>
              <a:buNone/>
              <a:defRPr sz="5120"/>
            </a:lvl1pPr>
            <a:lvl2pPr indent="-228600" lvl="1" marL="914400" algn="l">
              <a:lnSpc>
                <a:spcPct val="90000"/>
              </a:lnSpc>
              <a:spcBef>
                <a:spcPts val="1600"/>
              </a:spcBef>
              <a:spcAft>
                <a:spcPts val="0"/>
              </a:spcAft>
              <a:buClr>
                <a:schemeClr val="dk1"/>
              </a:buClr>
              <a:buSzPts val="4480"/>
              <a:buNone/>
              <a:defRPr sz="4480"/>
            </a:lvl2pPr>
            <a:lvl3pPr indent="-228600" lvl="2" marL="1371600" algn="l">
              <a:lnSpc>
                <a:spcPct val="90000"/>
              </a:lnSpc>
              <a:spcBef>
                <a:spcPts val="1600"/>
              </a:spcBef>
              <a:spcAft>
                <a:spcPts val="0"/>
              </a:spcAft>
              <a:buClr>
                <a:schemeClr val="dk1"/>
              </a:buClr>
              <a:buSzPts val="3840"/>
              <a:buNone/>
              <a:defRPr sz="3840"/>
            </a:lvl3pPr>
            <a:lvl4pPr indent="-228600" lvl="3" marL="1828800" algn="l">
              <a:lnSpc>
                <a:spcPct val="90000"/>
              </a:lnSpc>
              <a:spcBef>
                <a:spcPts val="1600"/>
              </a:spcBef>
              <a:spcAft>
                <a:spcPts val="0"/>
              </a:spcAft>
              <a:buClr>
                <a:schemeClr val="dk1"/>
              </a:buClr>
              <a:buSzPts val="3200"/>
              <a:buNone/>
              <a:defRPr sz="3200"/>
            </a:lvl4pPr>
            <a:lvl5pPr indent="-228600" lvl="4" marL="2286000" algn="l">
              <a:lnSpc>
                <a:spcPct val="90000"/>
              </a:lnSpc>
              <a:spcBef>
                <a:spcPts val="1600"/>
              </a:spcBef>
              <a:spcAft>
                <a:spcPts val="0"/>
              </a:spcAft>
              <a:buClr>
                <a:schemeClr val="dk1"/>
              </a:buClr>
              <a:buSzPts val="3200"/>
              <a:buNone/>
              <a:defRPr sz="3200"/>
            </a:lvl5pPr>
            <a:lvl6pPr indent="-228600" lvl="5" marL="2743200" algn="l">
              <a:lnSpc>
                <a:spcPct val="90000"/>
              </a:lnSpc>
              <a:spcBef>
                <a:spcPts val="1600"/>
              </a:spcBef>
              <a:spcAft>
                <a:spcPts val="0"/>
              </a:spcAft>
              <a:buClr>
                <a:schemeClr val="dk1"/>
              </a:buClr>
              <a:buSzPts val="3200"/>
              <a:buNone/>
              <a:defRPr sz="3200"/>
            </a:lvl6pPr>
            <a:lvl7pPr indent="-228600" lvl="6" marL="3200400" algn="l">
              <a:lnSpc>
                <a:spcPct val="90000"/>
              </a:lnSpc>
              <a:spcBef>
                <a:spcPts val="1600"/>
              </a:spcBef>
              <a:spcAft>
                <a:spcPts val="0"/>
              </a:spcAft>
              <a:buClr>
                <a:schemeClr val="dk1"/>
              </a:buClr>
              <a:buSzPts val="3200"/>
              <a:buNone/>
              <a:defRPr sz="3200"/>
            </a:lvl7pPr>
            <a:lvl8pPr indent="-228600" lvl="7" marL="3657600" algn="l">
              <a:lnSpc>
                <a:spcPct val="90000"/>
              </a:lnSpc>
              <a:spcBef>
                <a:spcPts val="1600"/>
              </a:spcBef>
              <a:spcAft>
                <a:spcPts val="0"/>
              </a:spcAft>
              <a:buClr>
                <a:schemeClr val="dk1"/>
              </a:buClr>
              <a:buSzPts val="3200"/>
              <a:buNone/>
              <a:defRPr sz="3200"/>
            </a:lvl8pPr>
            <a:lvl9pPr indent="-228600" lvl="8" marL="4114800" algn="l">
              <a:lnSpc>
                <a:spcPct val="90000"/>
              </a:lnSpc>
              <a:spcBef>
                <a:spcPts val="1600"/>
              </a:spcBef>
              <a:spcAft>
                <a:spcPts val="0"/>
              </a:spcAft>
              <a:buClr>
                <a:schemeClr val="dk1"/>
              </a:buClr>
              <a:buSzPts val="3200"/>
              <a:buNone/>
              <a:defRPr sz="3200"/>
            </a:lvl9pPr>
          </a:lstStyle>
          <a:p/>
        </p:txBody>
      </p:sp>
      <p:sp>
        <p:nvSpPr>
          <p:cNvPr id="58" name="Google Shape;58;p10"/>
          <p:cNvSpPr txBox="1"/>
          <p:nvPr>
            <p:ph idx="10" type="dt"/>
          </p:nvPr>
        </p:nvSpPr>
        <p:spPr>
          <a:xfrm>
            <a:off x="2263140" y="20340325"/>
            <a:ext cx="7406640" cy="1168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0"/>
          <p:cNvSpPr txBox="1"/>
          <p:nvPr>
            <p:ph idx="11" type="ftr"/>
          </p:nvPr>
        </p:nvSpPr>
        <p:spPr>
          <a:xfrm>
            <a:off x="10904220" y="20340325"/>
            <a:ext cx="11109960" cy="1168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0"/>
          <p:cNvSpPr txBox="1"/>
          <p:nvPr>
            <p:ph idx="12" type="sldNum"/>
          </p:nvPr>
        </p:nvSpPr>
        <p:spPr>
          <a:xfrm>
            <a:off x="23248620" y="20340325"/>
            <a:ext cx="7406640" cy="1168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1" name="Shape 61"/>
        <p:cNvGrpSpPr/>
        <p:nvPr/>
      </p:nvGrpSpPr>
      <p:grpSpPr>
        <a:xfrm>
          <a:off x="0" y="0"/>
          <a:ext cx="0" cy="0"/>
          <a:chOff x="0" y="0"/>
          <a:chExt cx="0" cy="0"/>
        </a:xfrm>
      </p:grpSpPr>
      <p:sp>
        <p:nvSpPr>
          <p:cNvPr id="62" name="Google Shape;62;p11"/>
          <p:cNvSpPr txBox="1"/>
          <p:nvPr>
            <p:ph type="title"/>
          </p:nvPr>
        </p:nvSpPr>
        <p:spPr>
          <a:xfrm>
            <a:off x="2267428" y="1463040"/>
            <a:ext cx="10617041" cy="512064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0240"/>
              <a:buFont typeface="Calibri"/>
              <a:buNone/>
              <a:defRPr sz="1024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1"/>
          <p:cNvSpPr/>
          <p:nvPr>
            <p:ph idx="2" type="pic"/>
          </p:nvPr>
        </p:nvSpPr>
        <p:spPr>
          <a:xfrm>
            <a:off x="13994608" y="3159765"/>
            <a:ext cx="16664939" cy="15595601"/>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3200"/>
              </a:spcBef>
              <a:spcAft>
                <a:spcPts val="0"/>
              </a:spcAft>
              <a:buClr>
                <a:schemeClr val="dk1"/>
              </a:buClr>
              <a:buSzPts val="10240"/>
              <a:buFont typeface="Arial"/>
              <a:buNone/>
              <a:defRPr b="0" i="0" sz="10240" u="none" cap="none" strike="noStrike">
                <a:solidFill>
                  <a:schemeClr val="dk1"/>
                </a:solidFill>
                <a:latin typeface="Calibri"/>
                <a:ea typeface="Calibri"/>
                <a:cs typeface="Calibri"/>
                <a:sym typeface="Calibri"/>
              </a:defRPr>
            </a:lvl1pPr>
            <a:lvl2pPr lvl="1" marR="0" rtl="0" algn="l">
              <a:lnSpc>
                <a:spcPct val="90000"/>
              </a:lnSpc>
              <a:spcBef>
                <a:spcPts val="1600"/>
              </a:spcBef>
              <a:spcAft>
                <a:spcPts val="0"/>
              </a:spcAft>
              <a:buClr>
                <a:schemeClr val="dk1"/>
              </a:buClr>
              <a:buSzPts val="8960"/>
              <a:buFont typeface="Arial"/>
              <a:buNone/>
              <a:defRPr b="0" i="0" sz="8960" u="none" cap="none" strike="noStrike">
                <a:solidFill>
                  <a:schemeClr val="dk1"/>
                </a:solidFill>
                <a:latin typeface="Calibri"/>
                <a:ea typeface="Calibri"/>
                <a:cs typeface="Calibri"/>
                <a:sym typeface="Calibri"/>
              </a:defRPr>
            </a:lvl2pPr>
            <a:lvl3pPr lvl="2" marR="0" rtl="0" algn="l">
              <a:lnSpc>
                <a:spcPct val="90000"/>
              </a:lnSpc>
              <a:spcBef>
                <a:spcPts val="1600"/>
              </a:spcBef>
              <a:spcAft>
                <a:spcPts val="0"/>
              </a:spcAft>
              <a:buClr>
                <a:schemeClr val="dk1"/>
              </a:buClr>
              <a:buSzPts val="7680"/>
              <a:buFont typeface="Arial"/>
              <a:buNone/>
              <a:defRPr b="0" i="0" sz="7680" u="none" cap="none" strike="noStrike">
                <a:solidFill>
                  <a:schemeClr val="dk1"/>
                </a:solidFill>
                <a:latin typeface="Calibri"/>
                <a:ea typeface="Calibri"/>
                <a:cs typeface="Calibri"/>
                <a:sym typeface="Calibri"/>
              </a:defRPr>
            </a:lvl3pPr>
            <a:lvl4pPr lvl="3" marR="0" rtl="0" algn="l">
              <a:lnSpc>
                <a:spcPct val="90000"/>
              </a:lnSpc>
              <a:spcBef>
                <a:spcPts val="1600"/>
              </a:spcBef>
              <a:spcAft>
                <a:spcPts val="0"/>
              </a:spcAft>
              <a:buClr>
                <a:schemeClr val="dk1"/>
              </a:buClr>
              <a:buSzPts val="6400"/>
              <a:buFont typeface="Arial"/>
              <a:buNone/>
              <a:defRPr b="0" i="0" sz="6400" u="none" cap="none" strike="noStrike">
                <a:solidFill>
                  <a:schemeClr val="dk1"/>
                </a:solidFill>
                <a:latin typeface="Calibri"/>
                <a:ea typeface="Calibri"/>
                <a:cs typeface="Calibri"/>
                <a:sym typeface="Calibri"/>
              </a:defRPr>
            </a:lvl4pPr>
            <a:lvl5pPr lvl="4" marR="0" rtl="0" algn="l">
              <a:lnSpc>
                <a:spcPct val="90000"/>
              </a:lnSpc>
              <a:spcBef>
                <a:spcPts val="1600"/>
              </a:spcBef>
              <a:spcAft>
                <a:spcPts val="0"/>
              </a:spcAft>
              <a:buClr>
                <a:schemeClr val="dk1"/>
              </a:buClr>
              <a:buSzPts val="6400"/>
              <a:buFont typeface="Arial"/>
              <a:buNone/>
              <a:defRPr b="0" i="0" sz="6400" u="none" cap="none" strike="noStrike">
                <a:solidFill>
                  <a:schemeClr val="dk1"/>
                </a:solidFill>
                <a:latin typeface="Calibri"/>
                <a:ea typeface="Calibri"/>
                <a:cs typeface="Calibri"/>
                <a:sym typeface="Calibri"/>
              </a:defRPr>
            </a:lvl5pPr>
            <a:lvl6pPr lvl="5" marR="0" rtl="0" algn="l">
              <a:lnSpc>
                <a:spcPct val="90000"/>
              </a:lnSpc>
              <a:spcBef>
                <a:spcPts val="1600"/>
              </a:spcBef>
              <a:spcAft>
                <a:spcPts val="0"/>
              </a:spcAft>
              <a:buClr>
                <a:schemeClr val="dk1"/>
              </a:buClr>
              <a:buSzPts val="6400"/>
              <a:buFont typeface="Arial"/>
              <a:buNone/>
              <a:defRPr b="0" i="0" sz="6400" u="none" cap="none" strike="noStrike">
                <a:solidFill>
                  <a:schemeClr val="dk1"/>
                </a:solidFill>
                <a:latin typeface="Calibri"/>
                <a:ea typeface="Calibri"/>
                <a:cs typeface="Calibri"/>
                <a:sym typeface="Calibri"/>
              </a:defRPr>
            </a:lvl6pPr>
            <a:lvl7pPr lvl="6" marR="0" rtl="0" algn="l">
              <a:lnSpc>
                <a:spcPct val="90000"/>
              </a:lnSpc>
              <a:spcBef>
                <a:spcPts val="1600"/>
              </a:spcBef>
              <a:spcAft>
                <a:spcPts val="0"/>
              </a:spcAft>
              <a:buClr>
                <a:schemeClr val="dk1"/>
              </a:buClr>
              <a:buSzPts val="6400"/>
              <a:buFont typeface="Arial"/>
              <a:buNone/>
              <a:defRPr b="0" i="0" sz="6400" u="none" cap="none" strike="noStrike">
                <a:solidFill>
                  <a:schemeClr val="dk1"/>
                </a:solidFill>
                <a:latin typeface="Calibri"/>
                <a:ea typeface="Calibri"/>
                <a:cs typeface="Calibri"/>
                <a:sym typeface="Calibri"/>
              </a:defRPr>
            </a:lvl7pPr>
            <a:lvl8pPr lvl="7" marR="0" rtl="0" algn="l">
              <a:lnSpc>
                <a:spcPct val="90000"/>
              </a:lnSpc>
              <a:spcBef>
                <a:spcPts val="1600"/>
              </a:spcBef>
              <a:spcAft>
                <a:spcPts val="0"/>
              </a:spcAft>
              <a:buClr>
                <a:schemeClr val="dk1"/>
              </a:buClr>
              <a:buSzPts val="6400"/>
              <a:buFont typeface="Arial"/>
              <a:buNone/>
              <a:defRPr b="0" i="0" sz="6400" u="none" cap="none" strike="noStrike">
                <a:solidFill>
                  <a:schemeClr val="dk1"/>
                </a:solidFill>
                <a:latin typeface="Calibri"/>
                <a:ea typeface="Calibri"/>
                <a:cs typeface="Calibri"/>
                <a:sym typeface="Calibri"/>
              </a:defRPr>
            </a:lvl8pPr>
            <a:lvl9pPr lvl="8" marR="0" rtl="0" algn="l">
              <a:lnSpc>
                <a:spcPct val="90000"/>
              </a:lnSpc>
              <a:spcBef>
                <a:spcPts val="1600"/>
              </a:spcBef>
              <a:spcAft>
                <a:spcPts val="0"/>
              </a:spcAft>
              <a:buClr>
                <a:schemeClr val="dk1"/>
              </a:buClr>
              <a:buSzPts val="6400"/>
              <a:buFont typeface="Arial"/>
              <a:buNone/>
              <a:defRPr b="0" i="0" sz="6400" u="none" cap="none" strike="noStrike">
                <a:solidFill>
                  <a:schemeClr val="dk1"/>
                </a:solidFill>
                <a:latin typeface="Calibri"/>
                <a:ea typeface="Calibri"/>
                <a:cs typeface="Calibri"/>
                <a:sym typeface="Calibri"/>
              </a:defRPr>
            </a:lvl9pPr>
          </a:lstStyle>
          <a:p/>
        </p:txBody>
      </p:sp>
      <p:sp>
        <p:nvSpPr>
          <p:cNvPr id="64" name="Google Shape;64;p11"/>
          <p:cNvSpPr txBox="1"/>
          <p:nvPr>
            <p:ph idx="1" type="body"/>
          </p:nvPr>
        </p:nvSpPr>
        <p:spPr>
          <a:xfrm>
            <a:off x="2267428" y="6583680"/>
            <a:ext cx="10617041" cy="12197082"/>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3200"/>
              </a:spcBef>
              <a:spcAft>
                <a:spcPts val="0"/>
              </a:spcAft>
              <a:buClr>
                <a:schemeClr val="dk1"/>
              </a:buClr>
              <a:buSzPts val="5120"/>
              <a:buNone/>
              <a:defRPr sz="5120"/>
            </a:lvl1pPr>
            <a:lvl2pPr indent="-228600" lvl="1" marL="914400" algn="l">
              <a:lnSpc>
                <a:spcPct val="90000"/>
              </a:lnSpc>
              <a:spcBef>
                <a:spcPts val="1600"/>
              </a:spcBef>
              <a:spcAft>
                <a:spcPts val="0"/>
              </a:spcAft>
              <a:buClr>
                <a:schemeClr val="dk1"/>
              </a:buClr>
              <a:buSzPts val="4480"/>
              <a:buNone/>
              <a:defRPr sz="4480"/>
            </a:lvl2pPr>
            <a:lvl3pPr indent="-228600" lvl="2" marL="1371600" algn="l">
              <a:lnSpc>
                <a:spcPct val="90000"/>
              </a:lnSpc>
              <a:spcBef>
                <a:spcPts val="1600"/>
              </a:spcBef>
              <a:spcAft>
                <a:spcPts val="0"/>
              </a:spcAft>
              <a:buClr>
                <a:schemeClr val="dk1"/>
              </a:buClr>
              <a:buSzPts val="3840"/>
              <a:buNone/>
              <a:defRPr sz="3840"/>
            </a:lvl3pPr>
            <a:lvl4pPr indent="-228600" lvl="3" marL="1828800" algn="l">
              <a:lnSpc>
                <a:spcPct val="90000"/>
              </a:lnSpc>
              <a:spcBef>
                <a:spcPts val="1600"/>
              </a:spcBef>
              <a:spcAft>
                <a:spcPts val="0"/>
              </a:spcAft>
              <a:buClr>
                <a:schemeClr val="dk1"/>
              </a:buClr>
              <a:buSzPts val="3200"/>
              <a:buNone/>
              <a:defRPr sz="3200"/>
            </a:lvl4pPr>
            <a:lvl5pPr indent="-228600" lvl="4" marL="2286000" algn="l">
              <a:lnSpc>
                <a:spcPct val="90000"/>
              </a:lnSpc>
              <a:spcBef>
                <a:spcPts val="1600"/>
              </a:spcBef>
              <a:spcAft>
                <a:spcPts val="0"/>
              </a:spcAft>
              <a:buClr>
                <a:schemeClr val="dk1"/>
              </a:buClr>
              <a:buSzPts val="3200"/>
              <a:buNone/>
              <a:defRPr sz="3200"/>
            </a:lvl5pPr>
            <a:lvl6pPr indent="-228600" lvl="5" marL="2743200" algn="l">
              <a:lnSpc>
                <a:spcPct val="90000"/>
              </a:lnSpc>
              <a:spcBef>
                <a:spcPts val="1600"/>
              </a:spcBef>
              <a:spcAft>
                <a:spcPts val="0"/>
              </a:spcAft>
              <a:buClr>
                <a:schemeClr val="dk1"/>
              </a:buClr>
              <a:buSzPts val="3200"/>
              <a:buNone/>
              <a:defRPr sz="3200"/>
            </a:lvl6pPr>
            <a:lvl7pPr indent="-228600" lvl="6" marL="3200400" algn="l">
              <a:lnSpc>
                <a:spcPct val="90000"/>
              </a:lnSpc>
              <a:spcBef>
                <a:spcPts val="1600"/>
              </a:spcBef>
              <a:spcAft>
                <a:spcPts val="0"/>
              </a:spcAft>
              <a:buClr>
                <a:schemeClr val="dk1"/>
              </a:buClr>
              <a:buSzPts val="3200"/>
              <a:buNone/>
              <a:defRPr sz="3200"/>
            </a:lvl7pPr>
            <a:lvl8pPr indent="-228600" lvl="7" marL="3657600" algn="l">
              <a:lnSpc>
                <a:spcPct val="90000"/>
              </a:lnSpc>
              <a:spcBef>
                <a:spcPts val="1600"/>
              </a:spcBef>
              <a:spcAft>
                <a:spcPts val="0"/>
              </a:spcAft>
              <a:buClr>
                <a:schemeClr val="dk1"/>
              </a:buClr>
              <a:buSzPts val="3200"/>
              <a:buNone/>
              <a:defRPr sz="3200"/>
            </a:lvl8pPr>
            <a:lvl9pPr indent="-228600" lvl="8" marL="4114800" algn="l">
              <a:lnSpc>
                <a:spcPct val="90000"/>
              </a:lnSpc>
              <a:spcBef>
                <a:spcPts val="1600"/>
              </a:spcBef>
              <a:spcAft>
                <a:spcPts val="0"/>
              </a:spcAft>
              <a:buClr>
                <a:schemeClr val="dk1"/>
              </a:buClr>
              <a:buSzPts val="3200"/>
              <a:buNone/>
              <a:defRPr sz="3200"/>
            </a:lvl9pPr>
          </a:lstStyle>
          <a:p/>
        </p:txBody>
      </p:sp>
      <p:sp>
        <p:nvSpPr>
          <p:cNvPr id="65" name="Google Shape;65;p11"/>
          <p:cNvSpPr txBox="1"/>
          <p:nvPr>
            <p:ph idx="10" type="dt"/>
          </p:nvPr>
        </p:nvSpPr>
        <p:spPr>
          <a:xfrm>
            <a:off x="2263140" y="20340325"/>
            <a:ext cx="7406640" cy="1168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1"/>
          <p:cNvSpPr txBox="1"/>
          <p:nvPr>
            <p:ph idx="11" type="ftr"/>
          </p:nvPr>
        </p:nvSpPr>
        <p:spPr>
          <a:xfrm>
            <a:off x="10904220" y="20340325"/>
            <a:ext cx="11109960" cy="1168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1"/>
          <p:cNvSpPr txBox="1"/>
          <p:nvPr>
            <p:ph idx="12" type="sldNum"/>
          </p:nvPr>
        </p:nvSpPr>
        <p:spPr>
          <a:xfrm>
            <a:off x="23248620" y="20340325"/>
            <a:ext cx="7406640" cy="1168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2"/>
          <p:cNvSpPr txBox="1"/>
          <p:nvPr>
            <p:ph type="title"/>
          </p:nvPr>
        </p:nvSpPr>
        <p:spPr>
          <a:xfrm>
            <a:off x="2263140" y="1168405"/>
            <a:ext cx="28392119" cy="4241802"/>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14080"/>
              <a:buFont typeface="Calibri"/>
              <a:buNone/>
              <a:defRPr b="0" i="0" sz="1408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2"/>
          <p:cNvSpPr txBox="1"/>
          <p:nvPr>
            <p:ph idx="1" type="body"/>
          </p:nvPr>
        </p:nvSpPr>
        <p:spPr>
          <a:xfrm>
            <a:off x="2263140" y="5842000"/>
            <a:ext cx="28392119" cy="13924283"/>
          </a:xfrm>
          <a:prstGeom prst="rect">
            <a:avLst/>
          </a:prstGeom>
          <a:noFill/>
          <a:ln>
            <a:noFill/>
          </a:ln>
        </p:spPr>
        <p:txBody>
          <a:bodyPr anchorCtr="0" anchor="t" bIns="45700" lIns="91425" spcFirstLastPara="1" rIns="91425" wrap="square" tIns="45700">
            <a:normAutofit/>
          </a:bodyPr>
          <a:lstStyle>
            <a:lvl1pPr indent="-797560" lvl="0" marL="457200" marR="0" rtl="0" algn="l">
              <a:lnSpc>
                <a:spcPct val="90000"/>
              </a:lnSpc>
              <a:spcBef>
                <a:spcPts val="3200"/>
              </a:spcBef>
              <a:spcAft>
                <a:spcPts val="0"/>
              </a:spcAft>
              <a:buClr>
                <a:schemeClr val="dk1"/>
              </a:buClr>
              <a:buSzPts val="8960"/>
              <a:buFont typeface="Arial"/>
              <a:buChar char="•"/>
              <a:defRPr b="0" i="0" sz="8960" u="none" cap="none" strike="noStrike">
                <a:solidFill>
                  <a:schemeClr val="dk1"/>
                </a:solidFill>
                <a:latin typeface="Calibri"/>
                <a:ea typeface="Calibri"/>
                <a:cs typeface="Calibri"/>
                <a:sym typeface="Calibri"/>
              </a:defRPr>
            </a:lvl1pPr>
            <a:lvl2pPr indent="-716280" lvl="1" marL="914400" marR="0" rtl="0" algn="l">
              <a:lnSpc>
                <a:spcPct val="90000"/>
              </a:lnSpc>
              <a:spcBef>
                <a:spcPts val="1600"/>
              </a:spcBef>
              <a:spcAft>
                <a:spcPts val="0"/>
              </a:spcAft>
              <a:buClr>
                <a:schemeClr val="dk1"/>
              </a:buClr>
              <a:buSzPts val="7680"/>
              <a:buFont typeface="Arial"/>
              <a:buChar char="•"/>
              <a:defRPr b="0" i="0" sz="7680" u="none" cap="none" strike="noStrike">
                <a:solidFill>
                  <a:schemeClr val="dk1"/>
                </a:solidFill>
                <a:latin typeface="Calibri"/>
                <a:ea typeface="Calibri"/>
                <a:cs typeface="Calibri"/>
                <a:sym typeface="Calibri"/>
              </a:defRPr>
            </a:lvl2pPr>
            <a:lvl3pPr indent="-635000" lvl="2" marL="1371600" marR="0" rtl="0" algn="l">
              <a:lnSpc>
                <a:spcPct val="90000"/>
              </a:lnSpc>
              <a:spcBef>
                <a:spcPts val="1600"/>
              </a:spcBef>
              <a:spcAft>
                <a:spcPts val="0"/>
              </a:spcAft>
              <a:buClr>
                <a:schemeClr val="dk1"/>
              </a:buClr>
              <a:buSzPts val="6400"/>
              <a:buFont typeface="Arial"/>
              <a:buChar char="•"/>
              <a:defRPr b="0" i="0" sz="6400" u="none" cap="none" strike="noStrike">
                <a:solidFill>
                  <a:schemeClr val="dk1"/>
                </a:solidFill>
                <a:latin typeface="Calibri"/>
                <a:ea typeface="Calibri"/>
                <a:cs typeface="Calibri"/>
                <a:sym typeface="Calibri"/>
              </a:defRPr>
            </a:lvl3pPr>
            <a:lvl4pPr indent="-594360" lvl="3" marL="1828800" marR="0" rtl="0" algn="l">
              <a:lnSpc>
                <a:spcPct val="90000"/>
              </a:lnSpc>
              <a:spcBef>
                <a:spcPts val="1600"/>
              </a:spcBef>
              <a:spcAft>
                <a:spcPts val="0"/>
              </a:spcAft>
              <a:buClr>
                <a:schemeClr val="dk1"/>
              </a:buClr>
              <a:buSzPts val="5760"/>
              <a:buFont typeface="Arial"/>
              <a:buChar char="•"/>
              <a:defRPr b="0" i="0" sz="5760" u="none" cap="none" strike="noStrike">
                <a:solidFill>
                  <a:schemeClr val="dk1"/>
                </a:solidFill>
                <a:latin typeface="Calibri"/>
                <a:ea typeface="Calibri"/>
                <a:cs typeface="Calibri"/>
                <a:sym typeface="Calibri"/>
              </a:defRPr>
            </a:lvl4pPr>
            <a:lvl5pPr indent="-594360" lvl="4" marL="2286000" marR="0" rtl="0" algn="l">
              <a:lnSpc>
                <a:spcPct val="90000"/>
              </a:lnSpc>
              <a:spcBef>
                <a:spcPts val="1600"/>
              </a:spcBef>
              <a:spcAft>
                <a:spcPts val="0"/>
              </a:spcAft>
              <a:buClr>
                <a:schemeClr val="dk1"/>
              </a:buClr>
              <a:buSzPts val="5760"/>
              <a:buFont typeface="Arial"/>
              <a:buChar char="•"/>
              <a:defRPr b="0" i="0" sz="5760" u="none" cap="none" strike="noStrike">
                <a:solidFill>
                  <a:schemeClr val="dk1"/>
                </a:solidFill>
                <a:latin typeface="Calibri"/>
                <a:ea typeface="Calibri"/>
                <a:cs typeface="Calibri"/>
                <a:sym typeface="Calibri"/>
              </a:defRPr>
            </a:lvl5pPr>
            <a:lvl6pPr indent="-594360" lvl="5" marL="2743200" marR="0" rtl="0" algn="l">
              <a:lnSpc>
                <a:spcPct val="90000"/>
              </a:lnSpc>
              <a:spcBef>
                <a:spcPts val="1600"/>
              </a:spcBef>
              <a:spcAft>
                <a:spcPts val="0"/>
              </a:spcAft>
              <a:buClr>
                <a:schemeClr val="dk1"/>
              </a:buClr>
              <a:buSzPts val="5760"/>
              <a:buFont typeface="Arial"/>
              <a:buChar char="•"/>
              <a:defRPr b="0" i="0" sz="5760" u="none" cap="none" strike="noStrike">
                <a:solidFill>
                  <a:schemeClr val="dk1"/>
                </a:solidFill>
                <a:latin typeface="Calibri"/>
                <a:ea typeface="Calibri"/>
                <a:cs typeface="Calibri"/>
                <a:sym typeface="Calibri"/>
              </a:defRPr>
            </a:lvl6pPr>
            <a:lvl7pPr indent="-594360" lvl="6" marL="3200400" marR="0" rtl="0" algn="l">
              <a:lnSpc>
                <a:spcPct val="90000"/>
              </a:lnSpc>
              <a:spcBef>
                <a:spcPts val="1600"/>
              </a:spcBef>
              <a:spcAft>
                <a:spcPts val="0"/>
              </a:spcAft>
              <a:buClr>
                <a:schemeClr val="dk1"/>
              </a:buClr>
              <a:buSzPts val="5760"/>
              <a:buFont typeface="Arial"/>
              <a:buChar char="•"/>
              <a:defRPr b="0" i="0" sz="5760" u="none" cap="none" strike="noStrike">
                <a:solidFill>
                  <a:schemeClr val="dk1"/>
                </a:solidFill>
                <a:latin typeface="Calibri"/>
                <a:ea typeface="Calibri"/>
                <a:cs typeface="Calibri"/>
                <a:sym typeface="Calibri"/>
              </a:defRPr>
            </a:lvl7pPr>
            <a:lvl8pPr indent="-594360" lvl="7" marL="3657600" marR="0" rtl="0" algn="l">
              <a:lnSpc>
                <a:spcPct val="90000"/>
              </a:lnSpc>
              <a:spcBef>
                <a:spcPts val="1600"/>
              </a:spcBef>
              <a:spcAft>
                <a:spcPts val="0"/>
              </a:spcAft>
              <a:buClr>
                <a:schemeClr val="dk1"/>
              </a:buClr>
              <a:buSzPts val="5760"/>
              <a:buFont typeface="Arial"/>
              <a:buChar char="•"/>
              <a:defRPr b="0" i="0" sz="5760" u="none" cap="none" strike="noStrike">
                <a:solidFill>
                  <a:schemeClr val="dk1"/>
                </a:solidFill>
                <a:latin typeface="Calibri"/>
                <a:ea typeface="Calibri"/>
                <a:cs typeface="Calibri"/>
                <a:sym typeface="Calibri"/>
              </a:defRPr>
            </a:lvl8pPr>
            <a:lvl9pPr indent="-594359" lvl="8" marL="4114800" marR="0" rtl="0" algn="l">
              <a:lnSpc>
                <a:spcPct val="90000"/>
              </a:lnSpc>
              <a:spcBef>
                <a:spcPts val="1600"/>
              </a:spcBef>
              <a:spcAft>
                <a:spcPts val="0"/>
              </a:spcAft>
              <a:buClr>
                <a:schemeClr val="dk1"/>
              </a:buClr>
              <a:buSzPts val="5760"/>
              <a:buFont typeface="Arial"/>
              <a:buChar char="•"/>
              <a:defRPr b="0" i="0" sz="5760" u="none" cap="none" strike="noStrike">
                <a:solidFill>
                  <a:schemeClr val="dk1"/>
                </a:solidFill>
                <a:latin typeface="Calibri"/>
                <a:ea typeface="Calibri"/>
                <a:cs typeface="Calibri"/>
                <a:sym typeface="Calibri"/>
              </a:defRPr>
            </a:lvl9pPr>
          </a:lstStyle>
          <a:p/>
        </p:txBody>
      </p:sp>
      <p:sp>
        <p:nvSpPr>
          <p:cNvPr id="8" name="Google Shape;8;p2"/>
          <p:cNvSpPr txBox="1"/>
          <p:nvPr>
            <p:ph idx="10" type="dt"/>
          </p:nvPr>
        </p:nvSpPr>
        <p:spPr>
          <a:xfrm>
            <a:off x="2263140" y="20340325"/>
            <a:ext cx="7406640" cy="11684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384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2"/>
          <p:cNvSpPr txBox="1"/>
          <p:nvPr>
            <p:ph idx="11" type="ftr"/>
          </p:nvPr>
        </p:nvSpPr>
        <p:spPr>
          <a:xfrm>
            <a:off x="10904220" y="20340325"/>
            <a:ext cx="11109960" cy="11684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384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2"/>
          <p:cNvSpPr txBox="1"/>
          <p:nvPr>
            <p:ph idx="12" type="sldNum"/>
          </p:nvPr>
        </p:nvSpPr>
        <p:spPr>
          <a:xfrm>
            <a:off x="23248620" y="20340325"/>
            <a:ext cx="7406640" cy="11684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3840" u="none" cap="none" strike="noStrike">
                <a:solidFill>
                  <a:srgbClr val="888888"/>
                </a:solidFill>
                <a:latin typeface="Calibri"/>
                <a:ea typeface="Calibri"/>
                <a:cs typeface="Calibri"/>
                <a:sym typeface="Calibri"/>
              </a:defRPr>
            </a:lvl1pPr>
            <a:lvl2pPr indent="0" lvl="1" marL="0" marR="0" rtl="0" algn="r">
              <a:spcBef>
                <a:spcPts val="0"/>
              </a:spcBef>
              <a:buNone/>
              <a:defRPr b="0" i="0" sz="3840" u="none" cap="none" strike="noStrike">
                <a:solidFill>
                  <a:srgbClr val="888888"/>
                </a:solidFill>
                <a:latin typeface="Calibri"/>
                <a:ea typeface="Calibri"/>
                <a:cs typeface="Calibri"/>
                <a:sym typeface="Calibri"/>
              </a:defRPr>
            </a:lvl2pPr>
            <a:lvl3pPr indent="0" lvl="2" marL="0" marR="0" rtl="0" algn="r">
              <a:spcBef>
                <a:spcPts val="0"/>
              </a:spcBef>
              <a:buNone/>
              <a:defRPr b="0" i="0" sz="3840" u="none" cap="none" strike="noStrike">
                <a:solidFill>
                  <a:srgbClr val="888888"/>
                </a:solidFill>
                <a:latin typeface="Calibri"/>
                <a:ea typeface="Calibri"/>
                <a:cs typeface="Calibri"/>
                <a:sym typeface="Calibri"/>
              </a:defRPr>
            </a:lvl3pPr>
            <a:lvl4pPr indent="0" lvl="3" marL="0" marR="0" rtl="0" algn="r">
              <a:spcBef>
                <a:spcPts val="0"/>
              </a:spcBef>
              <a:buNone/>
              <a:defRPr b="0" i="0" sz="3840" u="none" cap="none" strike="noStrike">
                <a:solidFill>
                  <a:srgbClr val="888888"/>
                </a:solidFill>
                <a:latin typeface="Calibri"/>
                <a:ea typeface="Calibri"/>
                <a:cs typeface="Calibri"/>
                <a:sym typeface="Calibri"/>
              </a:defRPr>
            </a:lvl4pPr>
            <a:lvl5pPr indent="0" lvl="4" marL="0" marR="0" rtl="0" algn="r">
              <a:spcBef>
                <a:spcPts val="0"/>
              </a:spcBef>
              <a:buNone/>
              <a:defRPr b="0" i="0" sz="3840" u="none" cap="none" strike="noStrike">
                <a:solidFill>
                  <a:srgbClr val="888888"/>
                </a:solidFill>
                <a:latin typeface="Calibri"/>
                <a:ea typeface="Calibri"/>
                <a:cs typeface="Calibri"/>
                <a:sym typeface="Calibri"/>
              </a:defRPr>
            </a:lvl5pPr>
            <a:lvl6pPr indent="0" lvl="5" marL="0" marR="0" rtl="0" algn="r">
              <a:spcBef>
                <a:spcPts val="0"/>
              </a:spcBef>
              <a:buNone/>
              <a:defRPr b="0" i="0" sz="3840" u="none" cap="none" strike="noStrike">
                <a:solidFill>
                  <a:srgbClr val="888888"/>
                </a:solidFill>
                <a:latin typeface="Calibri"/>
                <a:ea typeface="Calibri"/>
                <a:cs typeface="Calibri"/>
                <a:sym typeface="Calibri"/>
              </a:defRPr>
            </a:lvl6pPr>
            <a:lvl7pPr indent="0" lvl="6" marL="0" marR="0" rtl="0" algn="r">
              <a:spcBef>
                <a:spcPts val="0"/>
              </a:spcBef>
              <a:buNone/>
              <a:defRPr b="0" i="0" sz="3840" u="none" cap="none" strike="noStrike">
                <a:solidFill>
                  <a:srgbClr val="888888"/>
                </a:solidFill>
                <a:latin typeface="Calibri"/>
                <a:ea typeface="Calibri"/>
                <a:cs typeface="Calibri"/>
                <a:sym typeface="Calibri"/>
              </a:defRPr>
            </a:lvl7pPr>
            <a:lvl8pPr indent="0" lvl="7" marL="0" marR="0" rtl="0" algn="r">
              <a:spcBef>
                <a:spcPts val="0"/>
              </a:spcBef>
              <a:buNone/>
              <a:defRPr b="0" i="0" sz="3840" u="none" cap="none" strike="noStrike">
                <a:solidFill>
                  <a:srgbClr val="888888"/>
                </a:solidFill>
                <a:latin typeface="Calibri"/>
                <a:ea typeface="Calibri"/>
                <a:cs typeface="Calibri"/>
                <a:sym typeface="Calibri"/>
              </a:defRPr>
            </a:lvl8pPr>
            <a:lvl9pPr indent="0" lvl="8" marL="0" marR="0" rtl="0" algn="r">
              <a:spcBef>
                <a:spcPts val="0"/>
              </a:spcBef>
              <a:buNone/>
              <a:defRPr b="0" i="0" sz="384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
          <p:cNvSpPr/>
          <p:nvPr/>
        </p:nvSpPr>
        <p:spPr>
          <a:xfrm>
            <a:off x="0" y="-1"/>
            <a:ext cx="32918401" cy="3269674"/>
          </a:xfrm>
          <a:prstGeom prst="rect">
            <a:avLst/>
          </a:prstGeom>
          <a:solidFill>
            <a:srgbClr val="40608D"/>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85" name="Google Shape;85;p1"/>
          <p:cNvSpPr/>
          <p:nvPr/>
        </p:nvSpPr>
        <p:spPr>
          <a:xfrm>
            <a:off x="0" y="3269675"/>
            <a:ext cx="32918400" cy="18675900"/>
          </a:xfrm>
          <a:prstGeom prst="rect">
            <a:avLst/>
          </a:prstGeom>
          <a:solidFill>
            <a:srgbClr val="FFFFF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86" name="Google Shape;86;p1"/>
          <p:cNvSpPr txBox="1"/>
          <p:nvPr/>
        </p:nvSpPr>
        <p:spPr>
          <a:xfrm>
            <a:off x="443345" y="415637"/>
            <a:ext cx="32031710" cy="2400657"/>
          </a:xfrm>
          <a:prstGeom prst="rect">
            <a:avLst/>
          </a:prstGeom>
          <a:solidFill>
            <a:srgbClr val="40608D"/>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6600">
                <a:solidFill>
                  <a:srgbClr val="FFFFFF"/>
                </a:solidFill>
                <a:latin typeface="Calibri"/>
                <a:ea typeface="Calibri"/>
                <a:cs typeface="Calibri"/>
                <a:sym typeface="Calibri"/>
              </a:rPr>
              <a:t>Gender and Emotion Detection  </a:t>
            </a:r>
            <a:endParaRPr b="1">
              <a:solidFill>
                <a:srgbClr val="FFFFFF"/>
              </a:solidFill>
            </a:endParaRPr>
          </a:p>
          <a:p>
            <a:pPr indent="0" lvl="0" marL="0" marR="0" rtl="0" algn="ctr">
              <a:spcBef>
                <a:spcPts val="0"/>
              </a:spcBef>
              <a:spcAft>
                <a:spcPts val="0"/>
              </a:spcAft>
              <a:buNone/>
            </a:pPr>
            <a:r>
              <a:t/>
            </a:r>
            <a:endParaRPr b="0" i="0" sz="4800" u="none" cap="none" strike="noStrike">
              <a:solidFill>
                <a:srgbClr val="FFFFFF"/>
              </a:solidFill>
              <a:latin typeface="Calibri"/>
              <a:ea typeface="Calibri"/>
              <a:cs typeface="Calibri"/>
              <a:sym typeface="Calibri"/>
            </a:endParaRPr>
          </a:p>
          <a:p>
            <a:pPr indent="0" lvl="0" marL="0" marR="0" rtl="0" algn="ctr">
              <a:spcBef>
                <a:spcPts val="0"/>
              </a:spcBef>
              <a:spcAft>
                <a:spcPts val="0"/>
              </a:spcAft>
              <a:buNone/>
            </a:pPr>
            <a:r>
              <a:rPr b="1" i="0" lang="en-US" sz="3700" u="none" cap="none" strike="noStrike">
                <a:solidFill>
                  <a:srgbClr val="FFFFFF"/>
                </a:solidFill>
                <a:latin typeface="Calibri"/>
                <a:ea typeface="Calibri"/>
                <a:cs typeface="Calibri"/>
                <a:sym typeface="Calibri"/>
              </a:rPr>
              <a:t>Aaron Thomas Cherian, </a:t>
            </a:r>
            <a:r>
              <a:rPr b="1" i="0" lang="en-US" sz="3700" u="none" cap="none" strike="noStrike">
                <a:solidFill>
                  <a:srgbClr val="FFFFFF"/>
                </a:solidFill>
                <a:latin typeface="Calibri"/>
                <a:ea typeface="Calibri"/>
                <a:cs typeface="Calibri"/>
                <a:sym typeface="Calibri"/>
              </a:rPr>
              <a:t>Bibin Pathiparam</a:t>
            </a:r>
            <a:r>
              <a:rPr b="1" lang="en-US" sz="3700">
                <a:solidFill>
                  <a:srgbClr val="FFFFFF"/>
                </a:solidFill>
                <a:latin typeface="Calibri"/>
                <a:ea typeface="Calibri"/>
                <a:cs typeface="Calibri"/>
                <a:sym typeface="Calibri"/>
              </a:rPr>
              <a:t>b</a:t>
            </a:r>
            <a:r>
              <a:rPr b="1" i="0" lang="en-US" sz="3700" u="none" cap="none" strike="noStrike">
                <a:solidFill>
                  <a:srgbClr val="FFFFFF"/>
                </a:solidFill>
                <a:latin typeface="Calibri"/>
                <a:ea typeface="Calibri"/>
                <a:cs typeface="Calibri"/>
                <a:sym typeface="Calibri"/>
              </a:rPr>
              <a:t>il Sebastian</a:t>
            </a:r>
            <a:r>
              <a:rPr b="1" i="0" lang="en-US" sz="3700" u="none" cap="none" strike="noStrike">
                <a:solidFill>
                  <a:srgbClr val="FFFFFF"/>
                </a:solidFill>
                <a:latin typeface="Calibri"/>
                <a:ea typeface="Calibri"/>
                <a:cs typeface="Calibri"/>
                <a:sym typeface="Calibri"/>
              </a:rPr>
              <a:t>, Christine Grace Tharian </a:t>
            </a:r>
            <a:r>
              <a:rPr b="1" i="0" lang="en-US" sz="3700" u="none" cap="none" strike="noStrike">
                <a:solidFill>
                  <a:srgbClr val="FFFFFF"/>
                </a:solidFill>
                <a:latin typeface="Calibri"/>
                <a:ea typeface="Calibri"/>
                <a:cs typeface="Calibri"/>
                <a:sym typeface="Calibri"/>
              </a:rPr>
              <a:t>&amp; Vivek Goddu</a:t>
            </a:r>
            <a:endParaRPr b="1" sz="3700">
              <a:solidFill>
                <a:srgbClr val="FFFFFF"/>
              </a:solidFill>
              <a:latin typeface="Calibri"/>
              <a:ea typeface="Calibri"/>
              <a:cs typeface="Calibri"/>
              <a:sym typeface="Calibri"/>
            </a:endParaRPr>
          </a:p>
        </p:txBody>
      </p:sp>
      <p:sp>
        <p:nvSpPr>
          <p:cNvPr id="87" name="Google Shape;87;p1"/>
          <p:cNvSpPr txBox="1"/>
          <p:nvPr/>
        </p:nvSpPr>
        <p:spPr>
          <a:xfrm>
            <a:off x="443355" y="3707186"/>
            <a:ext cx="7757700" cy="17641200"/>
          </a:xfrm>
          <a:prstGeom prst="rect">
            <a:avLst/>
          </a:prstGeom>
          <a:solidFill>
            <a:schemeClr val="lt1"/>
          </a:solidFill>
          <a:ln cap="flat" cmpd="sng" w="9525">
            <a:solidFill>
              <a:srgbClr val="40608D"/>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32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3200">
              <a:solidFill>
                <a:schemeClr val="dk1"/>
              </a:solidFill>
              <a:latin typeface="Calibri"/>
              <a:ea typeface="Calibri"/>
              <a:cs typeface="Calibri"/>
              <a:sym typeface="Calibri"/>
            </a:endParaRPr>
          </a:p>
          <a:p>
            <a:pPr indent="0" lvl="0" marL="0" marR="0" rtl="0" algn="l">
              <a:spcBef>
                <a:spcPts val="0"/>
              </a:spcBef>
              <a:spcAft>
                <a:spcPts val="0"/>
              </a:spcAft>
              <a:buNone/>
            </a:pPr>
            <a:r>
              <a:rPr lang="en-US" sz="3200">
                <a:solidFill>
                  <a:schemeClr val="dk1"/>
                </a:solidFill>
                <a:latin typeface="Calibri"/>
                <a:ea typeface="Calibri"/>
                <a:cs typeface="Calibri"/>
                <a:sym typeface="Calibri"/>
              </a:rPr>
              <a:t>Classifying the gender and emotion of a person is a fairly simple task for any human being. Here we aim to build such a classifier using CNN</a:t>
            </a:r>
            <a:endParaRPr/>
          </a:p>
          <a:p>
            <a:pPr indent="0" lvl="0" marL="0" marR="0" rtl="0" algn="l">
              <a:spcBef>
                <a:spcPts val="0"/>
              </a:spcBef>
              <a:spcAft>
                <a:spcPts val="0"/>
              </a:spcAft>
              <a:buNone/>
            </a:pPr>
            <a:r>
              <a:t/>
            </a:r>
            <a:endParaRPr sz="32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32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32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32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32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32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3200">
              <a:solidFill>
                <a:schemeClr val="dk1"/>
              </a:solidFill>
              <a:latin typeface="Calibri"/>
              <a:ea typeface="Calibri"/>
              <a:cs typeface="Calibri"/>
              <a:sym typeface="Calibri"/>
            </a:endParaRPr>
          </a:p>
          <a:p>
            <a:pPr indent="0" lvl="0" marL="0" marR="0" rtl="0" algn="l">
              <a:spcBef>
                <a:spcPts val="0"/>
              </a:spcBef>
              <a:spcAft>
                <a:spcPts val="0"/>
              </a:spcAft>
              <a:buNone/>
            </a:pPr>
            <a:r>
              <a:rPr lang="en-US" sz="3200">
                <a:solidFill>
                  <a:schemeClr val="dk1"/>
                </a:solidFill>
                <a:latin typeface="Calibri"/>
                <a:ea typeface="Calibri"/>
                <a:cs typeface="Calibri"/>
                <a:sym typeface="Calibri"/>
              </a:rPr>
              <a:t>Facial emotion detection has a wide variety of uses in the modern world. It can be:</a:t>
            </a:r>
            <a:endParaRPr sz="32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3200">
              <a:solidFill>
                <a:schemeClr val="dk1"/>
              </a:solidFill>
              <a:latin typeface="Calibri"/>
              <a:ea typeface="Calibri"/>
              <a:cs typeface="Calibri"/>
              <a:sym typeface="Calibri"/>
            </a:endParaRPr>
          </a:p>
          <a:p>
            <a:pPr indent="-514350" lvl="0" marL="514350" marR="0" rtl="0" algn="l">
              <a:spcBef>
                <a:spcPts val="0"/>
              </a:spcBef>
              <a:spcAft>
                <a:spcPts val="0"/>
              </a:spcAft>
              <a:buClr>
                <a:schemeClr val="dk1"/>
              </a:buClr>
              <a:buSzPts val="3200"/>
              <a:buFont typeface="Calibri"/>
              <a:buAutoNum type="arabicPeriod"/>
            </a:pPr>
            <a:r>
              <a:rPr lang="en-US" sz="3200">
                <a:solidFill>
                  <a:schemeClr val="dk1"/>
                </a:solidFill>
                <a:latin typeface="Calibri"/>
                <a:ea typeface="Calibri"/>
                <a:cs typeface="Calibri"/>
                <a:sym typeface="Calibri"/>
              </a:rPr>
              <a:t>used in a smart car to detect and alert the driver when he is feeling drowsy. </a:t>
            </a:r>
            <a:endParaRPr sz="3200">
              <a:solidFill>
                <a:schemeClr val="dk1"/>
              </a:solidFill>
              <a:latin typeface="Calibri"/>
              <a:ea typeface="Calibri"/>
              <a:cs typeface="Calibri"/>
              <a:sym typeface="Calibri"/>
            </a:endParaRPr>
          </a:p>
          <a:p>
            <a:pPr indent="-514350" lvl="0" marL="514350" marR="0" rtl="0" algn="l">
              <a:spcBef>
                <a:spcPts val="0"/>
              </a:spcBef>
              <a:spcAft>
                <a:spcPts val="0"/>
              </a:spcAft>
              <a:buClr>
                <a:schemeClr val="dk1"/>
              </a:buClr>
              <a:buSzPts val="3200"/>
              <a:buFont typeface="Calibri"/>
              <a:buAutoNum type="arabicPeriod"/>
            </a:pPr>
            <a:r>
              <a:rPr lang="en-US" sz="3200">
                <a:solidFill>
                  <a:schemeClr val="dk1"/>
                </a:solidFill>
                <a:latin typeface="Calibri"/>
                <a:ea typeface="Calibri"/>
                <a:cs typeface="Calibri"/>
                <a:sym typeface="Calibri"/>
              </a:rPr>
              <a:t>Used in a job interview to understand the interviewee’s moods and further assess personality traits.</a:t>
            </a:r>
            <a:endParaRPr/>
          </a:p>
          <a:p>
            <a:pPr indent="-514350" lvl="0" marL="514350" marR="0" rtl="0" algn="l">
              <a:spcBef>
                <a:spcPts val="0"/>
              </a:spcBef>
              <a:spcAft>
                <a:spcPts val="0"/>
              </a:spcAft>
              <a:buClr>
                <a:schemeClr val="dk1"/>
              </a:buClr>
              <a:buSzPts val="3200"/>
              <a:buFont typeface="Calibri"/>
              <a:buAutoNum type="arabicPeriod"/>
            </a:pPr>
            <a:r>
              <a:rPr lang="en-US" sz="3200">
                <a:solidFill>
                  <a:schemeClr val="dk1"/>
                </a:solidFill>
                <a:latin typeface="Calibri"/>
                <a:ea typeface="Calibri"/>
                <a:cs typeface="Calibri"/>
                <a:sym typeface="Calibri"/>
              </a:rPr>
              <a:t>Video games are widely popular nowadays and during the testing phase, emotion recognition could play a vital role in getting product feedback.</a:t>
            </a:r>
            <a:endParaRPr/>
          </a:p>
          <a:p>
            <a:pPr indent="-514350" lvl="0" marL="514350" marR="0" rtl="0" algn="l">
              <a:spcBef>
                <a:spcPts val="0"/>
              </a:spcBef>
              <a:spcAft>
                <a:spcPts val="0"/>
              </a:spcAft>
              <a:buClr>
                <a:schemeClr val="dk1"/>
              </a:buClr>
              <a:buSzPts val="3200"/>
              <a:buFont typeface="Calibri"/>
              <a:buAutoNum type="arabicPeriod"/>
            </a:pPr>
            <a:r>
              <a:rPr lang="en-US" sz="3200">
                <a:solidFill>
                  <a:schemeClr val="dk1"/>
                </a:solidFill>
                <a:latin typeface="Calibri"/>
                <a:ea typeface="Calibri"/>
                <a:cs typeface="Calibri"/>
                <a:sym typeface="Calibri"/>
              </a:rPr>
              <a:t>Service robotics is another application where a robot is able to extract information from its user’s face and respond accordingly. </a:t>
            </a:r>
            <a:endParaRPr sz="32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3200">
              <a:solidFill>
                <a:schemeClr val="dk1"/>
              </a:solidFill>
              <a:latin typeface="Calibri"/>
              <a:ea typeface="Calibri"/>
              <a:cs typeface="Calibri"/>
              <a:sym typeface="Calibri"/>
            </a:endParaRPr>
          </a:p>
          <a:p>
            <a:pPr indent="0" lvl="0" marL="0" marR="0" rtl="0" algn="l">
              <a:spcBef>
                <a:spcPts val="0"/>
              </a:spcBef>
              <a:spcAft>
                <a:spcPts val="0"/>
              </a:spcAft>
              <a:buNone/>
            </a:pPr>
            <a:r>
              <a:rPr lang="en-US" sz="3200">
                <a:solidFill>
                  <a:schemeClr val="dk1"/>
                </a:solidFill>
                <a:latin typeface="Calibri"/>
                <a:ea typeface="Calibri"/>
                <a:cs typeface="Calibri"/>
                <a:sym typeface="Calibri"/>
              </a:rPr>
              <a:t>Use of CNN model in the above mentioned hardware for such tasks helps us to solve it using fewer parameters than a MLP network. This makes the task computationally feasible in terms of time, space and power consumption.</a:t>
            </a:r>
            <a:endParaRPr sz="32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32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3200">
              <a:solidFill>
                <a:schemeClr val="dk1"/>
              </a:solidFill>
              <a:latin typeface="Calibri"/>
              <a:ea typeface="Calibri"/>
              <a:cs typeface="Calibri"/>
              <a:sym typeface="Calibri"/>
            </a:endParaRPr>
          </a:p>
        </p:txBody>
      </p:sp>
      <p:sp>
        <p:nvSpPr>
          <p:cNvPr id="88" name="Google Shape;88;p1"/>
          <p:cNvSpPr txBox="1"/>
          <p:nvPr/>
        </p:nvSpPr>
        <p:spPr>
          <a:xfrm>
            <a:off x="9173500" y="3707175"/>
            <a:ext cx="15182700" cy="17641200"/>
          </a:xfrm>
          <a:prstGeom prst="rect">
            <a:avLst/>
          </a:prstGeom>
          <a:solidFill>
            <a:schemeClr val="lt1"/>
          </a:solidFill>
          <a:ln cap="flat" cmpd="sng" w="9525">
            <a:solidFill>
              <a:srgbClr val="40608D"/>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3200">
              <a:solidFill>
                <a:schemeClr val="dk1"/>
              </a:solidFill>
              <a:latin typeface="Calibri"/>
              <a:ea typeface="Calibri"/>
              <a:cs typeface="Calibri"/>
              <a:sym typeface="Calibri"/>
            </a:endParaRPr>
          </a:p>
          <a:p>
            <a:pPr indent="0" lvl="0" marL="0" rtl="0" algn="l">
              <a:spcBef>
                <a:spcPts val="0"/>
              </a:spcBef>
              <a:spcAft>
                <a:spcPts val="0"/>
              </a:spcAft>
              <a:buNone/>
            </a:pPr>
            <a:r>
              <a:rPr lang="en-US" sz="3200">
                <a:solidFill>
                  <a:schemeClr val="dk1"/>
                </a:solidFill>
                <a:latin typeface="Calibri"/>
                <a:ea typeface="Calibri"/>
                <a:cs typeface="Calibri"/>
                <a:sym typeface="Calibri"/>
              </a:rPr>
              <a:t>The dataset used for training of emotion detection is FER 2013. The images have 48*48 fixed resolution and have large variations in the image features. Faces are classified into 6 emotions - angry, disgust, fear, happy, sad, surprise, and neutral. </a:t>
            </a:r>
            <a:endParaRPr sz="3200">
              <a:solidFill>
                <a:schemeClr val="dk1"/>
              </a:solidFill>
              <a:latin typeface="Calibri"/>
              <a:ea typeface="Calibri"/>
              <a:cs typeface="Calibri"/>
              <a:sym typeface="Calibri"/>
            </a:endParaRPr>
          </a:p>
          <a:p>
            <a:pPr indent="0" lvl="0" marL="0" rtl="0" algn="l">
              <a:spcBef>
                <a:spcPts val="0"/>
              </a:spcBef>
              <a:spcAft>
                <a:spcPts val="0"/>
              </a:spcAft>
              <a:buNone/>
            </a:pPr>
            <a:r>
              <a:t/>
            </a:r>
            <a:endParaRPr sz="3200">
              <a:solidFill>
                <a:schemeClr val="dk1"/>
              </a:solidFill>
              <a:latin typeface="Calibri"/>
              <a:ea typeface="Calibri"/>
              <a:cs typeface="Calibri"/>
              <a:sym typeface="Calibri"/>
            </a:endParaRPr>
          </a:p>
          <a:p>
            <a:pPr indent="0" lvl="0" marL="0" rtl="0" algn="l">
              <a:spcBef>
                <a:spcPts val="0"/>
              </a:spcBef>
              <a:spcAft>
                <a:spcPts val="0"/>
              </a:spcAft>
              <a:buNone/>
            </a:pPr>
            <a:r>
              <a:rPr lang="en-US" sz="3200">
                <a:solidFill>
                  <a:schemeClr val="dk1"/>
                </a:solidFill>
                <a:latin typeface="Calibri"/>
                <a:ea typeface="Calibri"/>
                <a:cs typeface="Calibri"/>
                <a:sym typeface="Calibri"/>
              </a:rPr>
              <a:t>The dataset used for training gender detection is IMDB_crop gender dataset, consisting of 460,723 face images with gender label.</a:t>
            </a:r>
            <a:endParaRPr sz="3200">
              <a:solidFill>
                <a:schemeClr val="dk1"/>
              </a:solidFill>
              <a:latin typeface="Calibri"/>
              <a:ea typeface="Calibri"/>
              <a:cs typeface="Calibri"/>
              <a:sym typeface="Calibri"/>
            </a:endParaRPr>
          </a:p>
          <a:p>
            <a:pPr indent="0" lvl="0" marL="0" rtl="0" algn="l">
              <a:spcBef>
                <a:spcPts val="0"/>
              </a:spcBef>
              <a:spcAft>
                <a:spcPts val="0"/>
              </a:spcAft>
              <a:buClr>
                <a:schemeClr val="dk1"/>
              </a:buClr>
              <a:buFont typeface="Arial"/>
              <a:buNone/>
            </a:pPr>
            <a:r>
              <a:t/>
            </a:r>
            <a:endParaRPr sz="3200">
              <a:solidFill>
                <a:schemeClr val="dk1"/>
              </a:solidFill>
              <a:latin typeface="Calibri"/>
              <a:ea typeface="Calibri"/>
              <a:cs typeface="Calibri"/>
              <a:sym typeface="Calibri"/>
            </a:endParaRPr>
          </a:p>
          <a:p>
            <a:pPr indent="0" lvl="0" marL="0" marR="0" rtl="0" algn="l">
              <a:spcBef>
                <a:spcPts val="0"/>
              </a:spcBef>
              <a:spcAft>
                <a:spcPts val="0"/>
              </a:spcAft>
              <a:buNone/>
            </a:pPr>
            <a:r>
              <a:rPr lang="en-US" sz="3200">
                <a:solidFill>
                  <a:schemeClr val="dk1"/>
                </a:solidFill>
                <a:latin typeface="Calibri"/>
                <a:ea typeface="Calibri"/>
                <a:cs typeface="Calibri"/>
                <a:sym typeface="Calibri"/>
              </a:rPr>
              <a:t>The model used is inspired by Xception architecture. It combines residual modules and depth-wise separable convolutions.Residual modules modify the desired mapping between two subsequent layers, so that learned features become the difference of the original feature map and desired features.</a:t>
            </a:r>
            <a:endParaRPr sz="32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3200">
              <a:solidFill>
                <a:schemeClr val="dk1"/>
              </a:solidFill>
              <a:latin typeface="Calibri"/>
              <a:ea typeface="Calibri"/>
              <a:cs typeface="Calibri"/>
              <a:sym typeface="Calibri"/>
            </a:endParaRPr>
          </a:p>
          <a:p>
            <a:pPr indent="0" lvl="0" marL="0" marR="0" rtl="0" algn="l">
              <a:spcBef>
                <a:spcPts val="0"/>
              </a:spcBef>
              <a:spcAft>
                <a:spcPts val="0"/>
              </a:spcAft>
              <a:buNone/>
            </a:pPr>
            <a:r>
              <a:rPr lang="en-US" sz="3200">
                <a:solidFill>
                  <a:schemeClr val="dk1"/>
                </a:solidFill>
                <a:latin typeface="Calibri"/>
                <a:ea typeface="Calibri"/>
                <a:cs typeface="Calibri"/>
                <a:sym typeface="Calibri"/>
              </a:rPr>
              <a:t>	</a:t>
            </a:r>
            <a:endParaRPr sz="32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32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32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32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32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32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32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32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32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32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32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32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32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32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32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3200">
              <a:solidFill>
                <a:schemeClr val="dk1"/>
              </a:solidFill>
              <a:latin typeface="Calibri"/>
              <a:ea typeface="Calibri"/>
              <a:cs typeface="Calibri"/>
              <a:sym typeface="Calibri"/>
            </a:endParaRPr>
          </a:p>
          <a:p>
            <a:pPr indent="0" lvl="0" marL="0" rtl="0" algn="l">
              <a:spcBef>
                <a:spcPts val="0"/>
              </a:spcBef>
              <a:spcAft>
                <a:spcPts val="0"/>
              </a:spcAft>
              <a:buClr>
                <a:schemeClr val="dk1"/>
              </a:buClr>
              <a:buFont typeface="Arial"/>
              <a:buNone/>
            </a:pPr>
            <a:r>
              <a:t/>
            </a:r>
            <a:endParaRPr sz="3200">
              <a:solidFill>
                <a:schemeClr val="dk1"/>
              </a:solidFill>
              <a:latin typeface="Calibri"/>
              <a:ea typeface="Calibri"/>
              <a:cs typeface="Calibri"/>
              <a:sym typeface="Calibri"/>
            </a:endParaRPr>
          </a:p>
          <a:p>
            <a:pPr indent="0" lvl="0" marL="0" rtl="0" algn="l">
              <a:spcBef>
                <a:spcPts val="0"/>
              </a:spcBef>
              <a:spcAft>
                <a:spcPts val="0"/>
              </a:spcAft>
              <a:buClr>
                <a:schemeClr val="dk1"/>
              </a:buClr>
              <a:buFont typeface="Arial"/>
              <a:buNone/>
            </a:pPr>
            <a:r>
              <a:rPr lang="en-US" sz="3200">
                <a:solidFill>
                  <a:schemeClr val="dk1"/>
                </a:solidFill>
                <a:latin typeface="Calibri"/>
                <a:ea typeface="Calibri"/>
                <a:cs typeface="Calibri"/>
                <a:sym typeface="Calibri"/>
              </a:rPr>
              <a:t>The training for our model was done without GPU. Due to this, the training was slow.</a:t>
            </a:r>
            <a:endParaRPr sz="32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3200">
              <a:solidFill>
                <a:schemeClr val="dk1"/>
              </a:solidFill>
              <a:latin typeface="Calibri"/>
              <a:ea typeface="Calibri"/>
              <a:cs typeface="Calibri"/>
              <a:sym typeface="Calibri"/>
            </a:endParaRPr>
          </a:p>
          <a:p>
            <a:pPr indent="0" lvl="0" marL="0" marR="0" rtl="0" algn="l">
              <a:spcBef>
                <a:spcPts val="0"/>
              </a:spcBef>
              <a:spcAft>
                <a:spcPts val="0"/>
              </a:spcAft>
              <a:buNone/>
            </a:pPr>
            <a:r>
              <a:rPr lang="en-US" sz="3200">
                <a:solidFill>
                  <a:schemeClr val="dk1"/>
                </a:solidFill>
                <a:latin typeface="Calibri"/>
                <a:ea typeface="Calibri"/>
                <a:cs typeface="Calibri"/>
                <a:sym typeface="Calibri"/>
              </a:rPr>
              <a:t>We achieved accuracies of 67% and 95% for emotion and gender detection respectively.</a:t>
            </a:r>
            <a:endParaRPr sz="32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3200">
              <a:solidFill>
                <a:schemeClr val="dk1"/>
              </a:solidFill>
              <a:latin typeface="Calibri"/>
              <a:ea typeface="Calibri"/>
              <a:cs typeface="Calibri"/>
              <a:sym typeface="Calibri"/>
            </a:endParaRPr>
          </a:p>
          <a:p>
            <a:pPr indent="0" lvl="0" marL="0" marR="0" rtl="0" algn="l">
              <a:spcBef>
                <a:spcPts val="0"/>
              </a:spcBef>
              <a:spcAft>
                <a:spcPts val="0"/>
              </a:spcAft>
              <a:buNone/>
            </a:pPr>
            <a:r>
              <a:rPr b="1" lang="en-US" sz="3200">
                <a:solidFill>
                  <a:schemeClr val="dk1"/>
                </a:solidFill>
                <a:latin typeface="Calibri"/>
                <a:ea typeface="Calibri"/>
                <a:cs typeface="Calibri"/>
                <a:sym typeface="Calibri"/>
              </a:rPr>
              <a:t>Novelty</a:t>
            </a:r>
            <a:r>
              <a:rPr lang="en-US" sz="3200">
                <a:solidFill>
                  <a:schemeClr val="dk1"/>
                </a:solidFill>
                <a:latin typeface="Calibri"/>
                <a:ea typeface="Calibri"/>
                <a:cs typeface="Calibri"/>
                <a:sym typeface="Calibri"/>
              </a:rPr>
              <a:t>: Implemented horizontal ensemble with Xception and Simple CNN models which improved the accuracy by 1-2%.</a:t>
            </a:r>
            <a:endParaRPr sz="32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3200">
              <a:solidFill>
                <a:schemeClr val="dk1"/>
              </a:solidFill>
              <a:latin typeface="Calibri"/>
              <a:ea typeface="Calibri"/>
              <a:cs typeface="Calibri"/>
              <a:sym typeface="Calibri"/>
            </a:endParaRPr>
          </a:p>
        </p:txBody>
      </p:sp>
      <p:sp>
        <p:nvSpPr>
          <p:cNvPr id="89" name="Google Shape;89;p1"/>
          <p:cNvSpPr txBox="1"/>
          <p:nvPr/>
        </p:nvSpPr>
        <p:spPr>
          <a:xfrm>
            <a:off x="25328650" y="14981725"/>
            <a:ext cx="7130700" cy="6366600"/>
          </a:xfrm>
          <a:prstGeom prst="rect">
            <a:avLst/>
          </a:prstGeom>
          <a:solidFill>
            <a:schemeClr val="lt1"/>
          </a:solidFill>
          <a:ln cap="flat" cmpd="sng" w="9525">
            <a:solidFill>
              <a:srgbClr val="40608D"/>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32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3200">
              <a:solidFill>
                <a:schemeClr val="dk1"/>
              </a:solidFill>
              <a:latin typeface="Calibri"/>
              <a:ea typeface="Calibri"/>
              <a:cs typeface="Calibri"/>
              <a:sym typeface="Calibri"/>
            </a:endParaRPr>
          </a:p>
          <a:p>
            <a:pPr indent="0" lvl="0" marL="0" marR="0" rtl="0" algn="l">
              <a:spcBef>
                <a:spcPts val="0"/>
              </a:spcBef>
              <a:spcAft>
                <a:spcPts val="0"/>
              </a:spcAft>
              <a:buNone/>
            </a:pPr>
            <a:r>
              <a:rPr lang="en-US" sz="3200">
                <a:solidFill>
                  <a:schemeClr val="dk1"/>
                </a:solidFill>
                <a:latin typeface="Calibri"/>
                <a:ea typeface="Calibri"/>
                <a:cs typeface="Calibri"/>
                <a:sym typeface="Calibri"/>
              </a:rPr>
              <a:t>Our project isolates the facial region and detects the gender and emotions of the person. The model is built using Xception architecture. Gender detection is implemented in an iOS app and emotion detection as a desktop app</a:t>
            </a:r>
            <a:r>
              <a:rPr lang="en-US" sz="3200">
                <a:solidFill>
                  <a:schemeClr val="dk1"/>
                </a:solidFill>
                <a:latin typeface="Calibri"/>
                <a:ea typeface="Calibri"/>
                <a:cs typeface="Calibri"/>
                <a:sym typeface="Calibri"/>
                <a:extLst>
                  <a:ext uri="http://customooxmlschemas.google.com/">
                    <go:slidesCustomData xmlns:go="http://customooxmlschemas.google.com/" textRoundtripDataId="0"/>
                  </a:ext>
                </a:extLst>
              </a:rPr>
              <a:t>.</a:t>
            </a:r>
            <a:endParaRPr/>
          </a:p>
          <a:p>
            <a:pPr indent="0" lvl="0" marL="0" marR="0" rtl="0" algn="l">
              <a:spcBef>
                <a:spcPts val="0"/>
              </a:spcBef>
              <a:spcAft>
                <a:spcPts val="0"/>
              </a:spcAft>
              <a:buNone/>
            </a:pPr>
            <a:r>
              <a:t/>
            </a:r>
            <a:endParaRPr sz="3200">
              <a:solidFill>
                <a:schemeClr val="dk1"/>
              </a:solidFill>
              <a:latin typeface="Calibri"/>
              <a:ea typeface="Calibri"/>
              <a:cs typeface="Calibri"/>
              <a:sym typeface="Calibri"/>
            </a:endParaRPr>
          </a:p>
          <a:p>
            <a:pPr indent="0" lvl="0" marL="0" marR="0" rtl="0" algn="l">
              <a:spcBef>
                <a:spcPts val="0"/>
              </a:spcBef>
              <a:spcAft>
                <a:spcPts val="0"/>
              </a:spcAft>
              <a:buNone/>
            </a:pPr>
            <a:r>
              <a:rPr lang="en-US" sz="3200">
                <a:latin typeface="Calibri"/>
                <a:ea typeface="Calibri"/>
                <a:cs typeface="Calibri"/>
                <a:sym typeface="Calibri"/>
              </a:rPr>
              <a:t>Currently, we have implemented the gender and emotion models separately due to conflicting library requirements.</a:t>
            </a:r>
            <a:r>
              <a:rPr lang="en-US" sz="3200">
                <a:solidFill>
                  <a:schemeClr val="dk1"/>
                </a:solidFill>
                <a:latin typeface="Calibri"/>
                <a:ea typeface="Calibri"/>
                <a:cs typeface="Calibri"/>
                <a:sym typeface="Calibri"/>
              </a:rPr>
              <a:t> We plan to integrate them as future work</a:t>
            </a:r>
            <a:endParaRPr sz="3200">
              <a:solidFill>
                <a:schemeClr val="dk1"/>
              </a:solidFill>
              <a:latin typeface="Calibri"/>
              <a:ea typeface="Calibri"/>
              <a:cs typeface="Calibri"/>
              <a:sym typeface="Calibri"/>
            </a:endParaRPr>
          </a:p>
        </p:txBody>
      </p:sp>
      <p:sp>
        <p:nvSpPr>
          <p:cNvPr id="90" name="Google Shape;90;p1"/>
          <p:cNvSpPr txBox="1"/>
          <p:nvPr/>
        </p:nvSpPr>
        <p:spPr>
          <a:xfrm>
            <a:off x="25344400" y="3715500"/>
            <a:ext cx="7130700" cy="10820400"/>
          </a:xfrm>
          <a:prstGeom prst="rect">
            <a:avLst/>
          </a:prstGeom>
          <a:solidFill>
            <a:srgbClr val="FFFFFF"/>
          </a:solidFill>
          <a:ln cap="flat" cmpd="sng" w="9525">
            <a:solidFill>
              <a:srgbClr val="40608D"/>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32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32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32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32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32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32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32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32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32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32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32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32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32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32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32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32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32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32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32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3200">
              <a:solidFill>
                <a:schemeClr val="dk1"/>
              </a:solidFill>
              <a:latin typeface="Calibri"/>
              <a:ea typeface="Calibri"/>
              <a:cs typeface="Calibri"/>
              <a:sym typeface="Calibri"/>
            </a:endParaRPr>
          </a:p>
          <a:p>
            <a:pPr indent="0" lvl="0" marL="0" marR="0" rtl="0" algn="l">
              <a:spcBef>
                <a:spcPts val="0"/>
              </a:spcBef>
              <a:spcAft>
                <a:spcPts val="0"/>
              </a:spcAft>
              <a:buNone/>
            </a:pPr>
            <a:r>
              <a:rPr lang="en-US" sz="3200">
                <a:solidFill>
                  <a:schemeClr val="dk1"/>
                </a:solidFill>
                <a:latin typeface="Calibri"/>
                <a:ea typeface="Calibri"/>
                <a:cs typeface="Calibri"/>
                <a:sym typeface="Calibri"/>
              </a:rPr>
              <a:t>Fig 1,2 depicts emotion classification</a:t>
            </a:r>
            <a:endParaRPr sz="3200">
              <a:solidFill>
                <a:schemeClr val="dk1"/>
              </a:solidFill>
              <a:latin typeface="Calibri"/>
              <a:ea typeface="Calibri"/>
              <a:cs typeface="Calibri"/>
              <a:sym typeface="Calibri"/>
            </a:endParaRPr>
          </a:p>
          <a:p>
            <a:pPr indent="0" lvl="0" marL="0" marR="0" rtl="0" algn="l">
              <a:spcBef>
                <a:spcPts val="0"/>
              </a:spcBef>
              <a:spcAft>
                <a:spcPts val="0"/>
              </a:spcAft>
              <a:buNone/>
            </a:pPr>
            <a:r>
              <a:rPr lang="en-US" sz="3200">
                <a:solidFill>
                  <a:schemeClr val="dk1"/>
                </a:solidFill>
                <a:latin typeface="Calibri"/>
                <a:ea typeface="Calibri"/>
                <a:cs typeface="Calibri"/>
                <a:sym typeface="Calibri"/>
              </a:rPr>
              <a:t>Fig 3,4 predicts the gender of the person</a:t>
            </a:r>
            <a:endParaRPr sz="32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32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3200">
              <a:solidFill>
                <a:schemeClr val="dk1"/>
              </a:solidFill>
              <a:latin typeface="Calibri"/>
              <a:ea typeface="Calibri"/>
              <a:cs typeface="Calibri"/>
              <a:sym typeface="Calibri"/>
            </a:endParaRPr>
          </a:p>
        </p:txBody>
      </p:sp>
      <p:grpSp>
        <p:nvGrpSpPr>
          <p:cNvPr id="91" name="Google Shape;91;p1"/>
          <p:cNvGrpSpPr/>
          <p:nvPr/>
        </p:nvGrpSpPr>
        <p:grpSpPr>
          <a:xfrm>
            <a:off x="607273" y="7782930"/>
            <a:ext cx="7429794" cy="1656661"/>
            <a:chOff x="1249" y="2799774"/>
            <a:chExt cx="7429794" cy="1656661"/>
          </a:xfrm>
        </p:grpSpPr>
        <p:sp>
          <p:nvSpPr>
            <p:cNvPr id="92" name="Google Shape;92;p1"/>
            <p:cNvSpPr/>
            <p:nvPr/>
          </p:nvSpPr>
          <p:spPr>
            <a:xfrm>
              <a:off x="1249" y="2799774"/>
              <a:ext cx="1656661" cy="1656661"/>
            </a:xfrm>
            <a:prstGeom prst="ellipse">
              <a:avLst/>
            </a:prstGeom>
            <a:solidFill>
              <a:schemeClr val="accent2"/>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
            <p:cNvSpPr txBox="1"/>
            <p:nvPr/>
          </p:nvSpPr>
          <p:spPr>
            <a:xfrm>
              <a:off x="243861" y="3042386"/>
              <a:ext cx="1171437" cy="1171437"/>
            </a:xfrm>
            <a:prstGeom prst="rect">
              <a:avLst/>
            </a:prstGeom>
            <a:noFill/>
            <a:ln>
              <a:noFill/>
            </a:ln>
          </p:spPr>
          <p:txBody>
            <a:bodyPr anchorCtr="0" anchor="ctr" bIns="30475" lIns="30475" spcFirstLastPara="1" rIns="30475" wrap="square" tIns="30475">
              <a:noAutofit/>
            </a:bodyPr>
            <a:lstStyle/>
            <a:p>
              <a:pPr indent="0" lvl="0" marL="0" marR="0" rtl="0" algn="ctr">
                <a:lnSpc>
                  <a:spcPct val="90000"/>
                </a:lnSpc>
                <a:spcBef>
                  <a:spcPts val="0"/>
                </a:spcBef>
                <a:spcAft>
                  <a:spcPts val="0"/>
                </a:spcAft>
                <a:buNone/>
              </a:pPr>
              <a:r>
                <a:rPr lang="en-US" sz="2400">
                  <a:solidFill>
                    <a:schemeClr val="lt1"/>
                  </a:solidFill>
                  <a:latin typeface="Calibri"/>
                  <a:ea typeface="Calibri"/>
                  <a:cs typeface="Calibri"/>
                  <a:sym typeface="Calibri"/>
                </a:rPr>
                <a:t>Emotion classifier</a:t>
              </a:r>
              <a:endParaRPr sz="2400">
                <a:solidFill>
                  <a:schemeClr val="lt1"/>
                </a:solidFill>
                <a:latin typeface="Calibri"/>
                <a:ea typeface="Calibri"/>
                <a:cs typeface="Calibri"/>
                <a:sym typeface="Calibri"/>
              </a:endParaRPr>
            </a:p>
          </p:txBody>
        </p:sp>
        <p:sp>
          <p:nvSpPr>
            <p:cNvPr id="94" name="Google Shape;94;p1"/>
            <p:cNvSpPr/>
            <p:nvPr/>
          </p:nvSpPr>
          <p:spPr>
            <a:xfrm>
              <a:off x="1792431" y="3147673"/>
              <a:ext cx="960863" cy="960863"/>
            </a:xfrm>
            <a:prstGeom prst="mathPlus">
              <a:avLst>
                <a:gd fmla="val 23520" name="adj1"/>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
            <p:cNvSpPr txBox="1"/>
            <p:nvPr/>
          </p:nvSpPr>
          <p:spPr>
            <a:xfrm>
              <a:off x="1919793" y="3515107"/>
              <a:ext cx="706139" cy="225995"/>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t/>
              </a:r>
              <a:endParaRPr sz="1600">
                <a:solidFill>
                  <a:schemeClr val="lt1"/>
                </a:solidFill>
                <a:latin typeface="Calibri"/>
                <a:ea typeface="Calibri"/>
                <a:cs typeface="Calibri"/>
                <a:sym typeface="Calibri"/>
              </a:endParaRPr>
            </a:p>
          </p:txBody>
        </p:sp>
        <p:sp>
          <p:nvSpPr>
            <p:cNvPr id="96" name="Google Shape;96;p1"/>
            <p:cNvSpPr/>
            <p:nvPr/>
          </p:nvSpPr>
          <p:spPr>
            <a:xfrm>
              <a:off x="2887816" y="2799774"/>
              <a:ext cx="1656661" cy="1656661"/>
            </a:xfrm>
            <a:prstGeom prst="ellipse">
              <a:avLst/>
            </a:prstGeom>
            <a:solidFill>
              <a:srgbClr val="C47F6E"/>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
            <p:cNvSpPr txBox="1"/>
            <p:nvPr/>
          </p:nvSpPr>
          <p:spPr>
            <a:xfrm>
              <a:off x="3130428" y="3042386"/>
              <a:ext cx="1171437" cy="1171437"/>
            </a:xfrm>
            <a:prstGeom prst="rect">
              <a:avLst/>
            </a:prstGeom>
            <a:noFill/>
            <a:ln>
              <a:noFill/>
            </a:ln>
          </p:spPr>
          <p:txBody>
            <a:bodyPr anchorCtr="0" anchor="ctr" bIns="30475" lIns="30475" spcFirstLastPara="1" rIns="30475" wrap="square" tIns="30475">
              <a:noAutofit/>
            </a:bodyPr>
            <a:lstStyle/>
            <a:p>
              <a:pPr indent="0" lvl="0" marL="0" marR="0" rtl="0" algn="ctr">
                <a:lnSpc>
                  <a:spcPct val="90000"/>
                </a:lnSpc>
                <a:spcBef>
                  <a:spcPts val="0"/>
                </a:spcBef>
                <a:spcAft>
                  <a:spcPts val="0"/>
                </a:spcAft>
                <a:buNone/>
              </a:pPr>
              <a:r>
                <a:rPr lang="en-US" sz="2400">
                  <a:solidFill>
                    <a:schemeClr val="lt1"/>
                  </a:solidFill>
                  <a:latin typeface="Calibri"/>
                  <a:ea typeface="Calibri"/>
                  <a:cs typeface="Calibri"/>
                  <a:sym typeface="Calibri"/>
                </a:rPr>
                <a:t>Gender classifier</a:t>
              </a:r>
              <a:endParaRPr sz="2400">
                <a:solidFill>
                  <a:schemeClr val="lt1"/>
                </a:solidFill>
                <a:latin typeface="Calibri"/>
                <a:ea typeface="Calibri"/>
                <a:cs typeface="Calibri"/>
                <a:sym typeface="Calibri"/>
              </a:endParaRPr>
            </a:p>
          </p:txBody>
        </p:sp>
        <p:sp>
          <p:nvSpPr>
            <p:cNvPr id="98" name="Google Shape;98;p1"/>
            <p:cNvSpPr/>
            <p:nvPr/>
          </p:nvSpPr>
          <p:spPr>
            <a:xfrm>
              <a:off x="4678998" y="3147673"/>
              <a:ext cx="960863" cy="960863"/>
            </a:xfrm>
            <a:prstGeom prst="mathEqual">
              <a:avLst>
                <a:gd fmla="val 23520" name="adj1"/>
                <a:gd fmla="val 11760" name="adj2"/>
              </a:avLst>
            </a:prstGeom>
            <a:solidFill>
              <a:srgbClr val="A4A4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
            <p:cNvSpPr txBox="1"/>
            <p:nvPr/>
          </p:nvSpPr>
          <p:spPr>
            <a:xfrm>
              <a:off x="4806360" y="3345611"/>
              <a:ext cx="706200" cy="564900"/>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t/>
              </a:r>
              <a:endParaRPr sz="1900">
                <a:solidFill>
                  <a:schemeClr val="lt1"/>
                </a:solidFill>
                <a:latin typeface="Calibri"/>
                <a:ea typeface="Calibri"/>
                <a:cs typeface="Calibri"/>
                <a:sym typeface="Calibri"/>
              </a:endParaRPr>
            </a:p>
          </p:txBody>
        </p:sp>
        <p:sp>
          <p:nvSpPr>
            <p:cNvPr id="100" name="Google Shape;100;p1"/>
            <p:cNvSpPr/>
            <p:nvPr/>
          </p:nvSpPr>
          <p:spPr>
            <a:xfrm>
              <a:off x="5774382" y="2799774"/>
              <a:ext cx="1656661" cy="1656661"/>
            </a:xfrm>
            <a:prstGeom prst="ellipse">
              <a:avLst/>
            </a:prstGeom>
            <a:solidFill>
              <a:srgbClr val="A4A4A4"/>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
            <p:cNvSpPr txBox="1"/>
            <p:nvPr/>
          </p:nvSpPr>
          <p:spPr>
            <a:xfrm>
              <a:off x="6016994" y="3042386"/>
              <a:ext cx="1171437" cy="1171437"/>
            </a:xfrm>
            <a:prstGeom prst="rect">
              <a:avLst/>
            </a:prstGeom>
            <a:noFill/>
            <a:ln>
              <a:noFill/>
            </a:ln>
          </p:spPr>
          <p:txBody>
            <a:bodyPr anchorCtr="0" anchor="ctr" bIns="30475" lIns="30475" spcFirstLastPara="1" rIns="30475" wrap="square" tIns="30475">
              <a:noAutofit/>
            </a:bodyPr>
            <a:lstStyle/>
            <a:p>
              <a:pPr indent="0" lvl="0" marL="0" marR="0" rtl="0" algn="ctr">
                <a:lnSpc>
                  <a:spcPct val="90000"/>
                </a:lnSpc>
                <a:spcBef>
                  <a:spcPts val="0"/>
                </a:spcBef>
                <a:spcAft>
                  <a:spcPts val="0"/>
                </a:spcAft>
                <a:buNone/>
              </a:pPr>
              <a:r>
                <a:rPr lang="en-US" sz="2400">
                  <a:solidFill>
                    <a:schemeClr val="lt1"/>
                  </a:solidFill>
                  <a:latin typeface="Calibri"/>
                  <a:ea typeface="Calibri"/>
                  <a:cs typeface="Calibri"/>
                  <a:sym typeface="Calibri"/>
                </a:rPr>
                <a:t>Result</a:t>
              </a:r>
              <a:endParaRPr sz="2400">
                <a:solidFill>
                  <a:schemeClr val="lt1"/>
                </a:solidFill>
                <a:latin typeface="Calibri"/>
                <a:ea typeface="Calibri"/>
                <a:cs typeface="Calibri"/>
                <a:sym typeface="Calibri"/>
              </a:endParaRPr>
            </a:p>
          </p:txBody>
        </p:sp>
      </p:grpSp>
      <p:sp>
        <p:nvSpPr>
          <p:cNvPr id="102" name="Google Shape;102;p1"/>
          <p:cNvSpPr txBox="1"/>
          <p:nvPr/>
        </p:nvSpPr>
        <p:spPr>
          <a:xfrm>
            <a:off x="25344251" y="3707175"/>
            <a:ext cx="7130700" cy="584700"/>
          </a:xfrm>
          <a:prstGeom prst="rect">
            <a:avLst/>
          </a:prstGeom>
          <a:solidFill>
            <a:srgbClr val="40608D"/>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3200">
                <a:solidFill>
                  <a:srgbClr val="FFFFFF"/>
                </a:solidFill>
                <a:latin typeface="Calibri"/>
                <a:ea typeface="Calibri"/>
                <a:cs typeface="Calibri"/>
                <a:sym typeface="Calibri"/>
              </a:rPr>
              <a:t>Results</a:t>
            </a:r>
            <a:endParaRPr>
              <a:solidFill>
                <a:srgbClr val="FFFFFF"/>
              </a:solidFill>
            </a:endParaRPr>
          </a:p>
        </p:txBody>
      </p:sp>
      <p:sp>
        <p:nvSpPr>
          <p:cNvPr id="103" name="Google Shape;103;p1"/>
          <p:cNvSpPr txBox="1"/>
          <p:nvPr/>
        </p:nvSpPr>
        <p:spPr>
          <a:xfrm>
            <a:off x="9173500" y="3707175"/>
            <a:ext cx="15182700" cy="606000"/>
          </a:xfrm>
          <a:prstGeom prst="rect">
            <a:avLst/>
          </a:prstGeom>
          <a:solidFill>
            <a:srgbClr val="40608D"/>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3200">
                <a:solidFill>
                  <a:srgbClr val="FFFFFF"/>
                </a:solidFill>
                <a:latin typeface="Calibri"/>
                <a:ea typeface="Calibri"/>
                <a:cs typeface="Calibri"/>
                <a:sym typeface="Calibri"/>
              </a:rPr>
              <a:t>Model</a:t>
            </a:r>
            <a:endParaRPr>
              <a:solidFill>
                <a:srgbClr val="FFFFFF"/>
              </a:solidFill>
            </a:endParaRPr>
          </a:p>
        </p:txBody>
      </p:sp>
      <p:sp>
        <p:nvSpPr>
          <p:cNvPr id="104" name="Google Shape;104;p1"/>
          <p:cNvSpPr txBox="1"/>
          <p:nvPr/>
        </p:nvSpPr>
        <p:spPr>
          <a:xfrm>
            <a:off x="25328650" y="14981725"/>
            <a:ext cx="7130700" cy="708600"/>
          </a:xfrm>
          <a:prstGeom prst="rect">
            <a:avLst/>
          </a:prstGeom>
          <a:solidFill>
            <a:srgbClr val="40608D"/>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3200">
                <a:solidFill>
                  <a:srgbClr val="FFFFFF"/>
                </a:solidFill>
                <a:latin typeface="Calibri"/>
                <a:ea typeface="Calibri"/>
                <a:cs typeface="Calibri"/>
                <a:sym typeface="Calibri"/>
              </a:rPr>
              <a:t>Conclusion</a:t>
            </a:r>
            <a:endParaRPr b="1" sz="3200">
              <a:solidFill>
                <a:srgbClr val="FFFFFF"/>
              </a:solidFill>
              <a:latin typeface="Calibri"/>
              <a:ea typeface="Calibri"/>
              <a:cs typeface="Calibri"/>
              <a:sym typeface="Calibri"/>
            </a:endParaRPr>
          </a:p>
        </p:txBody>
      </p:sp>
      <p:sp>
        <p:nvSpPr>
          <p:cNvPr id="105" name="Google Shape;105;p1"/>
          <p:cNvSpPr txBox="1"/>
          <p:nvPr/>
        </p:nvSpPr>
        <p:spPr>
          <a:xfrm>
            <a:off x="443350" y="3707175"/>
            <a:ext cx="7757700" cy="606000"/>
          </a:xfrm>
          <a:prstGeom prst="rect">
            <a:avLst/>
          </a:prstGeom>
          <a:solidFill>
            <a:srgbClr val="40608D"/>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3200">
                <a:solidFill>
                  <a:srgbClr val="FFFFFF"/>
                </a:solidFill>
                <a:latin typeface="Calibri"/>
                <a:ea typeface="Calibri"/>
                <a:cs typeface="Calibri"/>
                <a:sym typeface="Calibri"/>
              </a:rPr>
              <a:t>Introduction</a:t>
            </a:r>
            <a:endParaRPr b="1" sz="3200">
              <a:solidFill>
                <a:srgbClr val="FFFFFF"/>
              </a:solidFill>
              <a:latin typeface="Calibri"/>
              <a:ea typeface="Calibri"/>
              <a:cs typeface="Calibri"/>
              <a:sym typeface="Calibri"/>
            </a:endParaRPr>
          </a:p>
        </p:txBody>
      </p:sp>
      <p:pic>
        <p:nvPicPr>
          <p:cNvPr id="106" name="Google Shape;106;p1"/>
          <p:cNvPicPr preferRelativeResize="0"/>
          <p:nvPr/>
        </p:nvPicPr>
        <p:blipFill>
          <a:blip r:embed="rId3">
            <a:alphaModFix/>
          </a:blip>
          <a:stretch>
            <a:fillRect/>
          </a:stretch>
        </p:blipFill>
        <p:spPr>
          <a:xfrm>
            <a:off x="26045863" y="4313175"/>
            <a:ext cx="5727777" cy="8857226"/>
          </a:xfrm>
          <a:prstGeom prst="rect">
            <a:avLst/>
          </a:prstGeom>
          <a:noFill/>
          <a:ln>
            <a:noFill/>
          </a:ln>
        </p:spPr>
      </p:pic>
      <p:pic>
        <p:nvPicPr>
          <p:cNvPr id="107" name="Google Shape;107;p1"/>
          <p:cNvPicPr preferRelativeResize="0"/>
          <p:nvPr/>
        </p:nvPicPr>
        <p:blipFill>
          <a:blip r:embed="rId4">
            <a:alphaModFix/>
          </a:blip>
          <a:stretch>
            <a:fillRect/>
          </a:stretch>
        </p:blipFill>
        <p:spPr>
          <a:xfrm>
            <a:off x="13494362" y="9765400"/>
            <a:ext cx="5929675" cy="830637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2019-11-24T22:18:24Z</dcterms:created>
  <dc:creator>Aaron T Cherian</dc:creator>
</cp:coreProperties>
</file>