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57" r:id="rId4"/>
    <p:sldId id="263" r:id="rId5"/>
    <p:sldId id="262" r:id="rId6"/>
    <p:sldId id="267" r:id="rId7"/>
    <p:sldId id="258" r:id="rId8"/>
    <p:sldId id="265" r:id="rId9"/>
    <p:sldId id="260" r:id="rId10"/>
    <p:sldId id="268" r:id="rId11"/>
    <p:sldId id="269" r:id="rId12"/>
    <p:sldId id="271" r:id="rId13"/>
    <p:sldId id="264" r:id="rId14"/>
    <p:sldId id="266" r:id="rId15"/>
    <p:sldId id="2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4/15/2023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4/15/2023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4/15/2023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4/15/2023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Christine22042003/housing-pricing-prediction.g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 271 PROJECT</a:t>
            </a:r>
            <a:endParaRPr lang="en-US" dirty="0"/>
          </a:p>
        </p:txBody>
      </p:sp>
      <p:sp>
        <p:nvSpPr>
          <p:cNvPr id="3" name="Subtitle 2"/>
          <p:cNvSpPr>
            <a:spLocks noGrp="1"/>
          </p:cNvSpPr>
          <p:nvPr>
            <p:ph type="subTitle" idx="1"/>
          </p:nvPr>
        </p:nvSpPr>
        <p:spPr/>
        <p:txBody>
          <a:bodyPr>
            <a:normAutofit/>
          </a:bodyPr>
          <a:lstStyle/>
          <a:p>
            <a:r>
              <a:rPr lang="en-US" dirty="0" smtClean="0"/>
              <a:t>Christine </a:t>
            </a:r>
            <a:r>
              <a:rPr lang="en-US" dirty="0" err="1" smtClean="0"/>
              <a:t>wanjiku</a:t>
            </a:r>
            <a:r>
              <a:rPr lang="en-US" dirty="0" smtClean="0"/>
              <a:t> </a:t>
            </a:r>
          </a:p>
          <a:p>
            <a:r>
              <a:rPr lang="en-US" dirty="0" smtClean="0"/>
              <a:t>21-2130</a:t>
            </a:r>
            <a:endParaRPr lang="en-US" dirty="0"/>
          </a:p>
        </p:txBody>
      </p:sp>
    </p:spTree>
    <p:extLst>
      <p:ext uri="{BB962C8B-B14F-4D97-AF65-F5344CB8AC3E}">
        <p14:creationId xmlns:p14="http://schemas.microsoft.com/office/powerpoint/2010/main" val="191028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294507" y="2052638"/>
            <a:ext cx="6564761" cy="4195762"/>
          </a:xfrm>
          <a:prstGeom prst="rect">
            <a:avLst/>
          </a:prstGeom>
        </p:spPr>
      </p:pic>
    </p:spTree>
    <p:extLst>
      <p:ext uri="{BB962C8B-B14F-4D97-AF65-F5344CB8AC3E}">
        <p14:creationId xmlns:p14="http://schemas.microsoft.com/office/powerpoint/2010/main" val="162595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 also used a scatter plot to visualize the median house value against longitude and latitude.</a:t>
            </a:r>
          </a:p>
          <a:p>
            <a:r>
              <a:rPr lang="en-US" dirty="0" smtClean="0"/>
              <a:t>In the graph we can see that house near the ocean have a higher price compared to the other houses. </a:t>
            </a:r>
            <a:endParaRPr lang="en-US" dirty="0" smtClean="0"/>
          </a:p>
          <a:p>
            <a:r>
              <a:rPr lang="en-US" dirty="0" smtClean="0"/>
              <a:t>So the prices of the houses are mostly affected by the location of the house.</a:t>
            </a:r>
            <a:endParaRPr lang="en-US" dirty="0"/>
          </a:p>
        </p:txBody>
      </p:sp>
    </p:spTree>
    <p:extLst>
      <p:ext uri="{BB962C8B-B14F-4D97-AF65-F5344CB8AC3E}">
        <p14:creationId xmlns:p14="http://schemas.microsoft.com/office/powerpoint/2010/main" val="743669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714810" y="2052638"/>
            <a:ext cx="7724156" cy="4195762"/>
          </a:xfrm>
          <a:prstGeom prst="rect">
            <a:avLst/>
          </a:prstGeom>
        </p:spPr>
      </p:pic>
    </p:spTree>
    <p:extLst>
      <p:ext uri="{BB962C8B-B14F-4D97-AF65-F5344CB8AC3E}">
        <p14:creationId xmlns:p14="http://schemas.microsoft.com/office/powerpoint/2010/main" val="3133349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 AND EVALUATION</a:t>
            </a:r>
            <a:endParaRPr lang="en-US" dirty="0"/>
          </a:p>
        </p:txBody>
      </p:sp>
      <p:sp>
        <p:nvSpPr>
          <p:cNvPr id="3" name="Content Placeholder 2"/>
          <p:cNvSpPr>
            <a:spLocks noGrp="1"/>
          </p:cNvSpPr>
          <p:nvPr>
            <p:ph idx="1"/>
          </p:nvPr>
        </p:nvSpPr>
        <p:spPr>
          <a:xfrm>
            <a:off x="875201" y="2040039"/>
            <a:ext cx="8946541" cy="4195481"/>
          </a:xfrm>
        </p:spPr>
        <p:txBody>
          <a:bodyPr/>
          <a:lstStyle/>
          <a:p>
            <a:r>
              <a:rPr lang="en-US" dirty="0" smtClean="0"/>
              <a:t>In this project, I used various </a:t>
            </a:r>
            <a:r>
              <a:rPr lang="en-US" dirty="0"/>
              <a:t>machine learning models used for the analysis, such as linear </a:t>
            </a:r>
            <a:r>
              <a:rPr lang="en-US" dirty="0" smtClean="0"/>
              <a:t>regression and random forest regression.</a:t>
            </a:r>
          </a:p>
          <a:p>
            <a:r>
              <a:rPr lang="en-US" dirty="0" smtClean="0"/>
              <a:t>Linear </a:t>
            </a:r>
            <a:r>
              <a:rPr lang="en-US" dirty="0"/>
              <a:t>regression is a regression model that estimates the relationship between one independent variable and one dependent </a:t>
            </a:r>
            <a:r>
              <a:rPr lang="en-US" dirty="0" smtClean="0"/>
              <a:t>variable. When I used linear regression the prediction accuracy scale is 66%.</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pic>
        <p:nvPicPr>
          <p:cNvPr id="4" name="Picture 3"/>
          <p:cNvPicPr>
            <a:picLocks noChangeAspect="1"/>
          </p:cNvPicPr>
          <p:nvPr/>
        </p:nvPicPr>
        <p:blipFill>
          <a:blip r:embed="rId2"/>
          <a:stretch>
            <a:fillRect/>
          </a:stretch>
        </p:blipFill>
        <p:spPr>
          <a:xfrm>
            <a:off x="1510718" y="3823079"/>
            <a:ext cx="4972050" cy="1323975"/>
          </a:xfrm>
          <a:prstGeom prst="rect">
            <a:avLst/>
          </a:prstGeom>
        </p:spPr>
      </p:pic>
    </p:spTree>
    <p:extLst>
      <p:ext uri="{BB962C8B-B14F-4D97-AF65-F5344CB8AC3E}">
        <p14:creationId xmlns:p14="http://schemas.microsoft.com/office/powerpoint/2010/main" val="687297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Random forest regression prediction accuracy was 82%</a:t>
            </a:r>
          </a:p>
          <a:p>
            <a:endParaRPr lang="en-US" dirty="0"/>
          </a:p>
          <a:p>
            <a:endParaRPr lang="en-US" dirty="0" smtClean="0"/>
          </a:p>
          <a:p>
            <a:endParaRPr lang="en-US" dirty="0"/>
          </a:p>
          <a:p>
            <a:r>
              <a:rPr lang="en-US" dirty="0" smtClean="0"/>
              <a:t> In </a:t>
            </a:r>
            <a:r>
              <a:rPr lang="en-US" dirty="0" smtClean="0"/>
              <a:t>the end we found out that random forest regression was the best in this project since it predicted the house prices at a higher percentage compared to linear regression</a:t>
            </a:r>
            <a:r>
              <a:rPr lang="en-US" dirty="0" smtClean="0"/>
              <a:t>.</a:t>
            </a:r>
          </a:p>
          <a:p>
            <a:r>
              <a:rPr lang="en-US" dirty="0" smtClean="0"/>
              <a:t>The accuracy of 82% really helps the sellers and real estate investors to market their houses easier since there will be less price reductions and faster sales of the houses.</a:t>
            </a: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1883267" y="2593215"/>
            <a:ext cx="4381500" cy="1104900"/>
          </a:xfrm>
          <a:prstGeom prst="rect">
            <a:avLst/>
          </a:prstGeom>
        </p:spPr>
      </p:pic>
    </p:spTree>
    <p:extLst>
      <p:ext uri="{BB962C8B-B14F-4D97-AF65-F5344CB8AC3E}">
        <p14:creationId xmlns:p14="http://schemas.microsoft.com/office/powerpoint/2010/main" val="4082147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In conclusion, house prices prediction is a very important tool to both buyers and sellers </a:t>
            </a:r>
            <a:r>
              <a:rPr lang="en-US" dirty="0" smtClean="0"/>
              <a:t>which helps</a:t>
            </a:r>
            <a:r>
              <a:rPr lang="en-US" dirty="0" smtClean="0"/>
              <a:t> them make informed decisions.</a:t>
            </a:r>
          </a:p>
          <a:p>
            <a:r>
              <a:rPr lang="en-US" dirty="0" smtClean="0"/>
              <a:t>Accurate prediction is really helpful since it provides important insights about the house markets enabling home buyers, investors and real estate agents to make informed decisions that helps them to go with house market trends and helps them to manage the houses.</a:t>
            </a:r>
          </a:p>
          <a:p>
            <a:pPr marL="0" indent="0">
              <a:buNone/>
            </a:pPr>
            <a:endParaRPr lang="en-US" dirty="0" smtClean="0"/>
          </a:p>
        </p:txBody>
      </p:sp>
    </p:spTree>
    <p:extLst>
      <p:ext uri="{BB962C8B-B14F-4D97-AF65-F5344CB8AC3E}">
        <p14:creationId xmlns:p14="http://schemas.microsoft.com/office/powerpoint/2010/main" val="1665779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TO GITHUB</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github.com/Christine22042003/housing-pricing-prediction.git</a:t>
            </a:r>
            <a:endParaRPr lang="en-US" dirty="0" smtClean="0"/>
          </a:p>
          <a:p>
            <a:r>
              <a:rPr lang="en-US" dirty="0" smtClean="0"/>
              <a:t>https</a:t>
            </a:r>
            <a:r>
              <a:rPr lang="en-US" dirty="0"/>
              <a:t>://github.com/Christine22042003/housing-pricing-prediction.git</a:t>
            </a:r>
          </a:p>
        </p:txBody>
      </p:sp>
    </p:spTree>
    <p:extLst>
      <p:ext uri="{BB962C8B-B14F-4D97-AF65-F5344CB8AC3E}">
        <p14:creationId xmlns:p14="http://schemas.microsoft.com/office/powerpoint/2010/main" val="3337867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This project is about House Prices Prediction. </a:t>
            </a:r>
          </a:p>
          <a:p>
            <a:r>
              <a:rPr lang="en-US" dirty="0" smtClean="0"/>
              <a:t>House prices vary from house to house, this is because of various features such as the number of bedrooms, the no of bathrooms, the location, square footage and etc. So </a:t>
            </a:r>
            <a:r>
              <a:rPr lang="en-US" dirty="0" err="1" smtClean="0"/>
              <a:t>inorder</a:t>
            </a:r>
            <a:r>
              <a:rPr lang="en-US" dirty="0" smtClean="0"/>
              <a:t> to make an informed decision we need to look at those features that gives the buyer </a:t>
            </a:r>
            <a:r>
              <a:rPr lang="en-US" dirty="0"/>
              <a:t>and the </a:t>
            </a:r>
            <a:r>
              <a:rPr lang="en-US" dirty="0" smtClean="0"/>
              <a:t>seller an average amount of money the house may cost.</a:t>
            </a:r>
          </a:p>
          <a:p>
            <a:r>
              <a:rPr lang="en-US" dirty="0" smtClean="0"/>
              <a:t>My goal for this project is to use regression techniques in order to estimate the price of a house.</a:t>
            </a:r>
            <a:endParaRPr lang="en-US" dirty="0"/>
          </a:p>
        </p:txBody>
      </p:sp>
    </p:spTree>
    <p:extLst>
      <p:ext uri="{BB962C8B-B14F-4D97-AF65-F5344CB8AC3E}">
        <p14:creationId xmlns:p14="http://schemas.microsoft.com/office/powerpoint/2010/main" val="2781170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There are a lot of houses distributed by the developer especially in the rural areas but most of the houses are abandoned since the ignorance of people to measure the quality of the house and thus leads to an oversupply of homes in the wrong location.</a:t>
            </a:r>
          </a:p>
          <a:p>
            <a:r>
              <a:rPr lang="en-US" dirty="0" smtClean="0"/>
              <a:t>Developers need to overlook many factors that are affecting the prices of houses such as the facilities provided near the place before purchasing a new house.</a:t>
            </a:r>
            <a:endParaRPr lang="en-US" dirty="0"/>
          </a:p>
        </p:txBody>
      </p:sp>
    </p:spTree>
    <p:extLst>
      <p:ext uri="{BB962C8B-B14F-4D97-AF65-F5344CB8AC3E}">
        <p14:creationId xmlns:p14="http://schemas.microsoft.com/office/powerpoint/2010/main" val="635417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SIGNIFICANCE AND LIMITATIONS</a:t>
            </a:r>
            <a:endParaRPr lang="en-US" dirty="0"/>
          </a:p>
        </p:txBody>
      </p:sp>
      <p:sp>
        <p:nvSpPr>
          <p:cNvPr id="3" name="Content Placeholder 2"/>
          <p:cNvSpPr>
            <a:spLocks noGrp="1"/>
          </p:cNvSpPr>
          <p:nvPr>
            <p:ph idx="1"/>
          </p:nvPr>
        </p:nvSpPr>
        <p:spPr/>
        <p:txBody>
          <a:bodyPr/>
          <a:lstStyle/>
          <a:p>
            <a:pPr marL="0" indent="0">
              <a:buNone/>
            </a:pPr>
            <a:r>
              <a:rPr lang="en-US" dirty="0" smtClean="0"/>
              <a:t>  SIGNIFICANCE</a:t>
            </a:r>
          </a:p>
          <a:p>
            <a:r>
              <a:rPr lang="en-US" dirty="0" smtClean="0"/>
              <a:t>Helps people who plan to buy a house hence makes them to have an informative decision making.</a:t>
            </a:r>
          </a:p>
          <a:p>
            <a:r>
              <a:rPr lang="en-US" dirty="0" smtClean="0"/>
              <a:t>Reduces economic spending.</a:t>
            </a:r>
          </a:p>
          <a:p>
            <a:pPr marL="0" indent="0">
              <a:buNone/>
            </a:pPr>
            <a:r>
              <a:rPr lang="en-US" dirty="0"/>
              <a:t> </a:t>
            </a:r>
            <a:r>
              <a:rPr lang="en-US" dirty="0" smtClean="0"/>
              <a:t> LIMITATIONS</a:t>
            </a:r>
          </a:p>
          <a:p>
            <a:r>
              <a:rPr lang="en-US" dirty="0" smtClean="0"/>
              <a:t>Data gained maybe biased.</a:t>
            </a:r>
          </a:p>
          <a:p>
            <a:endParaRPr lang="en-US" dirty="0"/>
          </a:p>
        </p:txBody>
      </p:sp>
    </p:spTree>
    <p:extLst>
      <p:ext uri="{BB962C8B-B14F-4D97-AF65-F5344CB8AC3E}">
        <p14:creationId xmlns:p14="http://schemas.microsoft.com/office/powerpoint/2010/main" val="2821597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endParaRPr lang="en-US" dirty="0"/>
          </a:p>
        </p:txBody>
      </p:sp>
      <p:sp>
        <p:nvSpPr>
          <p:cNvPr id="3" name="Content Placeholder 2"/>
          <p:cNvSpPr>
            <a:spLocks noGrp="1"/>
          </p:cNvSpPr>
          <p:nvPr>
            <p:ph idx="1"/>
          </p:nvPr>
        </p:nvSpPr>
        <p:spPr/>
        <p:txBody>
          <a:bodyPr/>
          <a:lstStyle/>
          <a:p>
            <a:r>
              <a:rPr lang="en-US" dirty="0"/>
              <a:t>My dataset is from </a:t>
            </a:r>
            <a:r>
              <a:rPr lang="en-US" dirty="0" err="1"/>
              <a:t>kaggle</a:t>
            </a:r>
            <a:r>
              <a:rPr lang="en-US" dirty="0"/>
              <a:t>.</a:t>
            </a:r>
          </a:p>
          <a:p>
            <a:r>
              <a:rPr lang="en-US" dirty="0"/>
              <a:t>My dataset contains house prices and its various features from California 1990 </a:t>
            </a:r>
            <a:r>
              <a:rPr lang="en-US" dirty="0" smtClean="0"/>
              <a:t>census.</a:t>
            </a:r>
          </a:p>
          <a:p>
            <a:r>
              <a:rPr lang="en-US" dirty="0" smtClean="0"/>
              <a:t>The dataset has 20640 rows and 10 columns.</a:t>
            </a:r>
          </a:p>
          <a:p>
            <a:endParaRPr lang="en-US" dirty="0"/>
          </a:p>
          <a:p>
            <a:endParaRPr lang="en-US" dirty="0"/>
          </a:p>
        </p:txBody>
      </p:sp>
    </p:spTree>
    <p:extLst>
      <p:ext uri="{BB962C8B-B14F-4D97-AF65-F5344CB8AC3E}">
        <p14:creationId xmlns:p14="http://schemas.microsoft.com/office/powerpoint/2010/main" val="3429053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p:txBody>
          <a:bodyPr>
            <a:normAutofit fontScale="85000" lnSpcReduction="10000"/>
          </a:bodyPr>
          <a:lstStyle/>
          <a:p>
            <a:pPr>
              <a:buFont typeface="Wingdings" panose="05000000000000000000" pitchFamily="2" charset="2"/>
              <a:buChar char="Ø"/>
            </a:pPr>
            <a:r>
              <a:rPr lang="en-US" dirty="0" smtClean="0"/>
              <a:t>Data preprocessing includes the following steps; data cleaning, feature selection and engineering, data splitting.</a:t>
            </a:r>
          </a:p>
          <a:p>
            <a:pPr marL="0" indent="0">
              <a:buNone/>
            </a:pPr>
            <a:r>
              <a:rPr lang="en-US" dirty="0"/>
              <a:t> </a:t>
            </a:r>
            <a:r>
              <a:rPr lang="en-US" dirty="0" smtClean="0"/>
              <a:t>    DATA CLEANING</a:t>
            </a:r>
          </a:p>
          <a:p>
            <a:r>
              <a:rPr lang="en-US" dirty="0"/>
              <a:t>   This step involves identifying and handling missing values, duplicate data, and outliers in the dataset</a:t>
            </a:r>
            <a:r>
              <a:rPr lang="en-US" dirty="0" smtClean="0"/>
              <a:t>.</a:t>
            </a:r>
          </a:p>
          <a:p>
            <a:r>
              <a:rPr lang="en-US" dirty="0" smtClean="0"/>
              <a:t>From the data I had to do a lot of cleaning since in the ocean proximity it was in word form and we can only its proximity to the ocean in numeric form.</a:t>
            </a:r>
          </a:p>
          <a:p>
            <a:r>
              <a:rPr lang="en-US" dirty="0" smtClean="0"/>
              <a:t>So I divided the ocean proximity into four parts these are one hour near the ocean, inland, island, near bay and near ocean.</a:t>
            </a:r>
          </a:p>
          <a:p>
            <a:endParaRPr lang="en-US" dirty="0" smtClean="0"/>
          </a:p>
          <a:p>
            <a:pPr marL="0" indent="0">
              <a:buNone/>
            </a:pPr>
            <a:r>
              <a:rPr lang="en-US" dirty="0"/>
              <a:t> </a:t>
            </a:r>
            <a:r>
              <a:rPr lang="en-US" dirty="0" smtClean="0"/>
              <a:t>    FEATURE ENGINEERING</a:t>
            </a:r>
          </a:p>
          <a:p>
            <a:r>
              <a:rPr lang="en-US" dirty="0"/>
              <a:t>This step involves selecting relevant features from the dataset and creating new features that may improve the performance of the model.</a:t>
            </a: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a:p>
            <a:pPr marL="0" indent="0">
              <a:buNone/>
            </a:pPr>
            <a:endParaRPr lang="en-US" dirty="0"/>
          </a:p>
        </p:txBody>
      </p:sp>
    </p:spTree>
    <p:extLst>
      <p:ext uri="{BB962C8B-B14F-4D97-AF65-F5344CB8AC3E}">
        <p14:creationId xmlns:p14="http://schemas.microsoft.com/office/powerpoint/2010/main" val="4166935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smtClean="0"/>
              <a:t>   DATA SPLITTING</a:t>
            </a:r>
          </a:p>
          <a:p>
            <a:r>
              <a:rPr lang="en-US" dirty="0" smtClean="0"/>
              <a:t>This </a:t>
            </a:r>
            <a:r>
              <a:rPr lang="en-US" dirty="0"/>
              <a:t>step involves splitting the data into training and testing sets to evaluate the performance of the model</a:t>
            </a:r>
            <a:r>
              <a:rPr lang="en-US" dirty="0" smtClean="0"/>
              <a:t>.</a:t>
            </a:r>
          </a:p>
          <a:p>
            <a:r>
              <a:rPr lang="en-US" dirty="0" smtClean="0"/>
              <a:t> In </a:t>
            </a:r>
            <a:r>
              <a:rPr lang="en-US" dirty="0"/>
              <a:t>this process we are going to define the ‘X’ variable (independent variable) and the ‘Y’ variable (dependent variable). After defining the variables, we will use them to split the data into a train set and test set. Splitting the data can be done using the ‘</a:t>
            </a:r>
            <a:r>
              <a:rPr lang="en-US" dirty="0" err="1"/>
              <a:t>train_test_split</a:t>
            </a:r>
            <a:r>
              <a:rPr lang="en-US" dirty="0"/>
              <a:t>’ function provided by </a:t>
            </a:r>
            <a:r>
              <a:rPr lang="en-US" dirty="0" err="1"/>
              <a:t>scikit</a:t>
            </a:r>
            <a:r>
              <a:rPr lang="en-US" dirty="0"/>
              <a:t>-learn in python</a:t>
            </a:r>
            <a:r>
              <a:rPr lang="en-US" dirty="0" smtClean="0"/>
              <a:t>.</a:t>
            </a:r>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1589065" y="4921675"/>
            <a:ext cx="6953250" cy="1419225"/>
          </a:xfrm>
          <a:prstGeom prst="rect">
            <a:avLst/>
          </a:prstGeom>
        </p:spPr>
      </p:pic>
    </p:spTree>
    <p:extLst>
      <p:ext uri="{BB962C8B-B14F-4D97-AF65-F5344CB8AC3E}">
        <p14:creationId xmlns:p14="http://schemas.microsoft.com/office/powerpoint/2010/main" val="3256462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a:t>
            </a:r>
            <a:endParaRPr lang="en-US" dirty="0"/>
          </a:p>
        </p:txBody>
      </p:sp>
      <p:sp>
        <p:nvSpPr>
          <p:cNvPr id="3" name="Content Placeholder 2"/>
          <p:cNvSpPr>
            <a:spLocks noGrp="1"/>
          </p:cNvSpPr>
          <p:nvPr>
            <p:ph idx="1"/>
          </p:nvPr>
        </p:nvSpPr>
        <p:spPr/>
        <p:txBody>
          <a:bodyPr/>
          <a:lstStyle/>
          <a:p>
            <a:r>
              <a:rPr lang="en-US" dirty="0"/>
              <a:t>Data visualization is the graphical representation of information and data. By using visual elements like charts, graphs, and maps, data visualization tools provide an accessible way to see and understand trends, outliers, and patterns  in  data</a:t>
            </a:r>
            <a:r>
              <a:rPr lang="en-US" dirty="0" smtClean="0"/>
              <a:t>.</a:t>
            </a:r>
          </a:p>
          <a:p>
            <a:r>
              <a:rPr lang="en-US" dirty="0" smtClean="0"/>
              <a:t> </a:t>
            </a:r>
            <a:r>
              <a:rPr lang="en-US" dirty="0"/>
              <a:t>I </a:t>
            </a:r>
            <a:r>
              <a:rPr lang="en-US" dirty="0" smtClean="0"/>
              <a:t>made </a:t>
            </a:r>
            <a:r>
              <a:rPr lang="en-US" dirty="0"/>
              <a:t>a </a:t>
            </a:r>
            <a:r>
              <a:rPr lang="en-US" dirty="0" err="1"/>
              <a:t>heatmap</a:t>
            </a:r>
            <a:r>
              <a:rPr lang="en-US" dirty="0"/>
              <a:t>, </a:t>
            </a:r>
            <a:r>
              <a:rPr lang="en-US" dirty="0" smtClean="0"/>
              <a:t>which is used </a:t>
            </a:r>
            <a:r>
              <a:rPr lang="en-US" dirty="0"/>
              <a:t>to determine which columns of data have a high correlation to the sale price of the </a:t>
            </a:r>
            <a:r>
              <a:rPr lang="en-US" dirty="0" smtClean="0"/>
              <a:t>houses.</a:t>
            </a:r>
            <a:endParaRPr lang="en-US" dirty="0"/>
          </a:p>
          <a:p>
            <a:r>
              <a:rPr lang="en-US" dirty="0" smtClean="0"/>
              <a:t> In the heat we can see that I use blue, green and yellow. The blue represents strong correlation compared to the yellow representation which have a negative correlation.</a:t>
            </a:r>
          </a:p>
          <a:p>
            <a:pPr marL="0" indent="0">
              <a:buNone/>
            </a:pPr>
            <a:endParaRPr lang="en-US" dirty="0" smtClean="0"/>
          </a:p>
          <a:p>
            <a:endParaRPr lang="en-US" dirty="0"/>
          </a:p>
        </p:txBody>
      </p:sp>
    </p:spTree>
    <p:extLst>
      <p:ext uri="{BB962C8B-B14F-4D97-AF65-F5344CB8AC3E}">
        <p14:creationId xmlns:p14="http://schemas.microsoft.com/office/powerpoint/2010/main" val="5285218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420</TotalTime>
  <Words>824</Words>
  <Application>Microsoft Office PowerPoint</Application>
  <PresentationFormat>Widescreen</PresentationFormat>
  <Paragraphs>58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Wingdings</vt:lpstr>
      <vt:lpstr>Wingdings 3</vt:lpstr>
      <vt:lpstr>Ion</vt:lpstr>
      <vt:lpstr>MAT 271 PROJECT</vt:lpstr>
      <vt:lpstr>LINK TO GITHUB</vt:lpstr>
      <vt:lpstr>INTRODUCTION</vt:lpstr>
      <vt:lpstr>PROBLEM STATEMENT</vt:lpstr>
      <vt:lpstr>SIGNIFICANCE AND LIMITATIONS</vt:lpstr>
      <vt:lpstr>DATA EXPLORATION</vt:lpstr>
      <vt:lpstr>DATA PREPROCESSING</vt:lpstr>
      <vt:lpstr>PowerPoint Presentation</vt:lpstr>
      <vt:lpstr>DATA VISUALIZATION</vt:lpstr>
      <vt:lpstr>PowerPoint Presentation</vt:lpstr>
      <vt:lpstr>PowerPoint Presentation</vt:lpstr>
      <vt:lpstr>PowerPoint Presentation</vt:lpstr>
      <vt:lpstr>MODEL SELECTION AND EVALUATION</vt:lpstr>
      <vt:lpstr>PowerPoint Presentation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 271 PROJECT</dc:title>
  <dc:creator>user</dc:creator>
  <cp:lastModifiedBy>user</cp:lastModifiedBy>
  <cp:revision>34</cp:revision>
  <dcterms:created xsi:type="dcterms:W3CDTF">2023-04-13T08:09:31Z</dcterms:created>
  <dcterms:modified xsi:type="dcterms:W3CDTF">2023-04-15T08:38:33Z</dcterms:modified>
</cp:coreProperties>
</file>