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3" r:id="rId2"/>
    <p:sldId id="280" r:id="rId3"/>
    <p:sldId id="277" r:id="rId4"/>
    <p:sldId id="276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3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F1A73-86D9-4111-B871-0E3E0D154CAF}" type="doc">
      <dgm:prSet loTypeId="urn:microsoft.com/office/officeart/2005/8/layout/lProcess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D94E91D6-9268-4E15-A03E-A54D934D8961}">
      <dgm:prSet phldrT="[Text]"/>
      <dgm:spPr/>
      <dgm:t>
        <a:bodyPr/>
        <a:lstStyle/>
        <a:p>
          <a:r>
            <a:rPr lang="de-DE" dirty="0"/>
            <a:t>Batterien</a:t>
          </a:r>
        </a:p>
      </dgm:t>
    </dgm:pt>
    <dgm:pt modelId="{2BD81B53-F614-416F-BA15-467607BB7192}" type="parTrans" cxnId="{DD075E7B-0834-4178-958E-88A67320972D}">
      <dgm:prSet/>
      <dgm:spPr/>
      <dgm:t>
        <a:bodyPr/>
        <a:lstStyle/>
        <a:p>
          <a:endParaRPr lang="de-DE"/>
        </a:p>
      </dgm:t>
    </dgm:pt>
    <dgm:pt modelId="{9215794F-E30F-422E-A77F-ACCF537CAF87}" type="sibTrans" cxnId="{DD075E7B-0834-4178-958E-88A67320972D}">
      <dgm:prSet/>
      <dgm:spPr/>
      <dgm:t>
        <a:bodyPr/>
        <a:lstStyle/>
        <a:p>
          <a:endParaRPr lang="de-DE"/>
        </a:p>
      </dgm:t>
    </dgm:pt>
    <dgm:pt modelId="{5AD5A7CF-B411-40F6-B51B-6CE04C3F269B}">
      <dgm:prSet phldrT="[Text]"/>
      <dgm:spPr/>
      <dgm:t>
        <a:bodyPr/>
        <a:lstStyle/>
        <a:p>
          <a:r>
            <a:rPr lang="de-DE" dirty="0"/>
            <a:t>Ladezustand</a:t>
          </a:r>
          <a:r>
            <a:rPr lang="de-DE" baseline="0" dirty="0"/>
            <a:t> wird überwacht</a:t>
          </a:r>
          <a:endParaRPr lang="de-DE" dirty="0"/>
        </a:p>
      </dgm:t>
    </dgm:pt>
    <dgm:pt modelId="{22D489B1-7056-4FF4-B729-C224C1B328ED}" type="parTrans" cxnId="{E5E60394-5408-446E-BC72-8C63A269AD3F}">
      <dgm:prSet/>
      <dgm:spPr/>
      <dgm:t>
        <a:bodyPr/>
        <a:lstStyle/>
        <a:p>
          <a:endParaRPr lang="de-DE"/>
        </a:p>
      </dgm:t>
    </dgm:pt>
    <dgm:pt modelId="{946560BA-BBB3-49A1-BA33-B3A2C4D00BE5}" type="sibTrans" cxnId="{E5E60394-5408-446E-BC72-8C63A269AD3F}">
      <dgm:prSet/>
      <dgm:spPr/>
      <dgm:t>
        <a:bodyPr/>
        <a:lstStyle/>
        <a:p>
          <a:endParaRPr lang="de-DE"/>
        </a:p>
      </dgm:t>
    </dgm:pt>
    <dgm:pt modelId="{F67153FC-3414-4171-B138-27B66DC97AB5}">
      <dgm:prSet phldrT="[Text]"/>
      <dgm:spPr/>
      <dgm:t>
        <a:bodyPr/>
        <a:lstStyle/>
        <a:p>
          <a:r>
            <a:rPr lang="de-DE" dirty="0"/>
            <a:t>Stromsparender Modus</a:t>
          </a:r>
        </a:p>
      </dgm:t>
    </dgm:pt>
    <dgm:pt modelId="{2231A1F3-1F47-40C5-8C09-52CFFC18F684}" type="parTrans" cxnId="{DC4F391C-2A2C-4140-859D-C45F7B206B1D}">
      <dgm:prSet/>
      <dgm:spPr/>
      <dgm:t>
        <a:bodyPr/>
        <a:lstStyle/>
        <a:p>
          <a:endParaRPr lang="de-DE"/>
        </a:p>
      </dgm:t>
    </dgm:pt>
    <dgm:pt modelId="{1A9E35A9-5E06-4EA0-85C0-2647E37D90F6}" type="sibTrans" cxnId="{DC4F391C-2A2C-4140-859D-C45F7B206B1D}">
      <dgm:prSet/>
      <dgm:spPr/>
      <dgm:t>
        <a:bodyPr/>
        <a:lstStyle/>
        <a:p>
          <a:endParaRPr lang="de-DE"/>
        </a:p>
      </dgm:t>
    </dgm:pt>
    <dgm:pt modelId="{F2716151-8C5C-46E6-B852-927BB05E9DDC}">
      <dgm:prSet phldrT="[Text]"/>
      <dgm:spPr/>
      <dgm:t>
        <a:bodyPr/>
        <a:lstStyle/>
        <a:p>
          <a:r>
            <a:rPr lang="de-DE" dirty="0"/>
            <a:t>RTOS</a:t>
          </a:r>
        </a:p>
      </dgm:t>
    </dgm:pt>
    <dgm:pt modelId="{67BD83DB-D7B5-4414-AB66-D5EC294414A1}" type="parTrans" cxnId="{8577DDAB-9A4E-43A2-8F67-BCC3FED3FCD5}">
      <dgm:prSet/>
      <dgm:spPr/>
      <dgm:t>
        <a:bodyPr/>
        <a:lstStyle/>
        <a:p>
          <a:endParaRPr lang="de-DE"/>
        </a:p>
      </dgm:t>
    </dgm:pt>
    <dgm:pt modelId="{4D3BFFC0-DC03-4256-8590-5B209123EE66}" type="sibTrans" cxnId="{8577DDAB-9A4E-43A2-8F67-BCC3FED3FCD5}">
      <dgm:prSet/>
      <dgm:spPr/>
      <dgm:t>
        <a:bodyPr/>
        <a:lstStyle/>
        <a:p>
          <a:endParaRPr lang="de-DE"/>
        </a:p>
      </dgm:t>
    </dgm:pt>
    <dgm:pt modelId="{F2F04336-F611-4AA8-ABAE-2F2E0F631CD0}">
      <dgm:prSet phldrT="[Text]"/>
      <dgm:spPr/>
      <dgm:t>
        <a:bodyPr/>
        <a:lstStyle/>
        <a:p>
          <a:r>
            <a:rPr lang="de-DE" dirty="0"/>
            <a:t>Einhaltung von Zeitbedingungen</a:t>
          </a:r>
        </a:p>
      </dgm:t>
    </dgm:pt>
    <dgm:pt modelId="{F5A5F568-84C8-421E-A7F8-EF4FD367E17A}" type="parTrans" cxnId="{C5DC3C69-8FE3-4F9A-A63F-1D9D61168D03}">
      <dgm:prSet/>
      <dgm:spPr/>
      <dgm:t>
        <a:bodyPr/>
        <a:lstStyle/>
        <a:p>
          <a:endParaRPr lang="de-DE"/>
        </a:p>
      </dgm:t>
    </dgm:pt>
    <dgm:pt modelId="{D7ADCAAA-5B22-4DCF-AC8C-DD37E976C11A}" type="sibTrans" cxnId="{C5DC3C69-8FE3-4F9A-A63F-1D9D61168D03}">
      <dgm:prSet/>
      <dgm:spPr/>
      <dgm:t>
        <a:bodyPr/>
        <a:lstStyle/>
        <a:p>
          <a:endParaRPr lang="de-DE"/>
        </a:p>
      </dgm:t>
    </dgm:pt>
    <dgm:pt modelId="{61510AD7-9E35-43DA-9CB6-90861EDA8157}">
      <dgm:prSet phldrT="[Text]"/>
      <dgm:spPr/>
      <dgm:t>
        <a:bodyPr/>
        <a:lstStyle/>
        <a:p>
          <a:r>
            <a:rPr lang="de-DE" dirty="0"/>
            <a:t>Vorhersagbarkeit des Systemverhaltens</a:t>
          </a:r>
        </a:p>
      </dgm:t>
    </dgm:pt>
    <dgm:pt modelId="{2FF78976-6784-4673-BD5A-1EB49F2DFCE3}" type="parTrans" cxnId="{3FFD98AA-C4F7-4DA7-B1BA-3C37F97554A0}">
      <dgm:prSet/>
      <dgm:spPr/>
      <dgm:t>
        <a:bodyPr/>
        <a:lstStyle/>
        <a:p>
          <a:endParaRPr lang="de-DE"/>
        </a:p>
      </dgm:t>
    </dgm:pt>
    <dgm:pt modelId="{CE4C884D-E08F-4C7E-AD38-19057C9D4C1A}" type="sibTrans" cxnId="{3FFD98AA-C4F7-4DA7-B1BA-3C37F97554A0}">
      <dgm:prSet/>
      <dgm:spPr/>
      <dgm:t>
        <a:bodyPr/>
        <a:lstStyle/>
        <a:p>
          <a:endParaRPr lang="de-DE"/>
        </a:p>
      </dgm:t>
    </dgm:pt>
    <dgm:pt modelId="{5CA9FB10-F74C-4850-91C3-933CA035D58D}" type="pres">
      <dgm:prSet presAssocID="{929F1A73-86D9-4111-B871-0E3E0D154CAF}" presName="theList" presStyleCnt="0">
        <dgm:presLayoutVars>
          <dgm:dir/>
          <dgm:animLvl val="lvl"/>
          <dgm:resizeHandles val="exact"/>
        </dgm:presLayoutVars>
      </dgm:prSet>
      <dgm:spPr/>
    </dgm:pt>
    <dgm:pt modelId="{1BEF9E55-CBEA-47B0-A5BD-EF3BECF9F281}" type="pres">
      <dgm:prSet presAssocID="{D94E91D6-9268-4E15-A03E-A54D934D8961}" presName="compNode" presStyleCnt="0"/>
      <dgm:spPr/>
    </dgm:pt>
    <dgm:pt modelId="{9660C95B-8830-421A-82F9-7F107215CE6F}" type="pres">
      <dgm:prSet presAssocID="{D94E91D6-9268-4E15-A03E-A54D934D8961}" presName="aNode" presStyleLbl="bgShp" presStyleIdx="0" presStyleCnt="2"/>
      <dgm:spPr/>
    </dgm:pt>
    <dgm:pt modelId="{F5F5C086-9CA7-4BF1-A04B-0E82F8B0D3F0}" type="pres">
      <dgm:prSet presAssocID="{D94E91D6-9268-4E15-A03E-A54D934D8961}" presName="textNode" presStyleLbl="bgShp" presStyleIdx="0" presStyleCnt="2"/>
      <dgm:spPr/>
    </dgm:pt>
    <dgm:pt modelId="{2E9EFDF7-3F9F-4D4E-AAD1-54C05AEA3F04}" type="pres">
      <dgm:prSet presAssocID="{D94E91D6-9268-4E15-A03E-A54D934D8961}" presName="compChildNode" presStyleCnt="0"/>
      <dgm:spPr/>
    </dgm:pt>
    <dgm:pt modelId="{B698B561-F8C2-4AF0-B72B-5A9D971019E8}" type="pres">
      <dgm:prSet presAssocID="{D94E91D6-9268-4E15-A03E-A54D934D8961}" presName="theInnerList" presStyleCnt="0"/>
      <dgm:spPr/>
    </dgm:pt>
    <dgm:pt modelId="{A0611EDE-FD2B-4789-83D9-ACABCBF4A1F3}" type="pres">
      <dgm:prSet presAssocID="{5AD5A7CF-B411-40F6-B51B-6CE04C3F269B}" presName="childNode" presStyleLbl="node1" presStyleIdx="0" presStyleCnt="4">
        <dgm:presLayoutVars>
          <dgm:bulletEnabled val="1"/>
        </dgm:presLayoutVars>
      </dgm:prSet>
      <dgm:spPr/>
    </dgm:pt>
    <dgm:pt modelId="{3E1BADB2-305F-41A6-9170-BD94A7C14CBA}" type="pres">
      <dgm:prSet presAssocID="{5AD5A7CF-B411-40F6-B51B-6CE04C3F269B}" presName="aSpace2" presStyleCnt="0"/>
      <dgm:spPr/>
    </dgm:pt>
    <dgm:pt modelId="{3FDD5661-091B-4425-B408-E852D49A74D7}" type="pres">
      <dgm:prSet presAssocID="{F67153FC-3414-4171-B138-27B66DC97AB5}" presName="childNode" presStyleLbl="node1" presStyleIdx="1" presStyleCnt="4">
        <dgm:presLayoutVars>
          <dgm:bulletEnabled val="1"/>
        </dgm:presLayoutVars>
      </dgm:prSet>
      <dgm:spPr/>
    </dgm:pt>
    <dgm:pt modelId="{5B018876-FA15-4D6C-BD12-9FEB0D1D9AC4}" type="pres">
      <dgm:prSet presAssocID="{D94E91D6-9268-4E15-A03E-A54D934D8961}" presName="aSpace" presStyleCnt="0"/>
      <dgm:spPr/>
    </dgm:pt>
    <dgm:pt modelId="{5964C0F7-905F-40A0-BD51-358049D489F3}" type="pres">
      <dgm:prSet presAssocID="{F2716151-8C5C-46E6-B852-927BB05E9DDC}" presName="compNode" presStyleCnt="0"/>
      <dgm:spPr/>
    </dgm:pt>
    <dgm:pt modelId="{E76F1E3B-E449-45F3-9E50-C1765423D167}" type="pres">
      <dgm:prSet presAssocID="{F2716151-8C5C-46E6-B852-927BB05E9DDC}" presName="aNode" presStyleLbl="bgShp" presStyleIdx="1" presStyleCnt="2"/>
      <dgm:spPr/>
    </dgm:pt>
    <dgm:pt modelId="{40AAE297-5608-433D-8CB4-E56676E4BDCA}" type="pres">
      <dgm:prSet presAssocID="{F2716151-8C5C-46E6-B852-927BB05E9DDC}" presName="textNode" presStyleLbl="bgShp" presStyleIdx="1" presStyleCnt="2"/>
      <dgm:spPr/>
    </dgm:pt>
    <dgm:pt modelId="{C405888E-71F3-41E4-B6BE-34A01BC88B85}" type="pres">
      <dgm:prSet presAssocID="{F2716151-8C5C-46E6-B852-927BB05E9DDC}" presName="compChildNode" presStyleCnt="0"/>
      <dgm:spPr/>
    </dgm:pt>
    <dgm:pt modelId="{343FA9D8-CAFC-408B-B764-0CAE3FC8887D}" type="pres">
      <dgm:prSet presAssocID="{F2716151-8C5C-46E6-B852-927BB05E9DDC}" presName="theInnerList" presStyleCnt="0"/>
      <dgm:spPr/>
    </dgm:pt>
    <dgm:pt modelId="{359AFD9B-FE1A-4786-9D1E-8101FAACA517}" type="pres">
      <dgm:prSet presAssocID="{F2F04336-F611-4AA8-ABAE-2F2E0F631CD0}" presName="childNode" presStyleLbl="node1" presStyleIdx="2" presStyleCnt="4">
        <dgm:presLayoutVars>
          <dgm:bulletEnabled val="1"/>
        </dgm:presLayoutVars>
      </dgm:prSet>
      <dgm:spPr/>
    </dgm:pt>
    <dgm:pt modelId="{6510C834-E2F2-466B-8003-09AFB8754A13}" type="pres">
      <dgm:prSet presAssocID="{F2F04336-F611-4AA8-ABAE-2F2E0F631CD0}" presName="aSpace2" presStyleCnt="0"/>
      <dgm:spPr/>
    </dgm:pt>
    <dgm:pt modelId="{2355FF91-EA99-449B-BCAF-9A8D723A7E57}" type="pres">
      <dgm:prSet presAssocID="{61510AD7-9E35-43DA-9CB6-90861EDA815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DC4F391C-2A2C-4140-859D-C45F7B206B1D}" srcId="{D94E91D6-9268-4E15-A03E-A54D934D8961}" destId="{F67153FC-3414-4171-B138-27B66DC97AB5}" srcOrd="1" destOrd="0" parTransId="{2231A1F3-1F47-40C5-8C09-52CFFC18F684}" sibTransId="{1A9E35A9-5E06-4EA0-85C0-2647E37D90F6}"/>
    <dgm:cxn modelId="{5203A02B-51ED-4F02-A303-05718A26E738}" type="presOf" srcId="{5AD5A7CF-B411-40F6-B51B-6CE04C3F269B}" destId="{A0611EDE-FD2B-4789-83D9-ACABCBF4A1F3}" srcOrd="0" destOrd="0" presId="urn:microsoft.com/office/officeart/2005/8/layout/lProcess2"/>
    <dgm:cxn modelId="{C5DC3C69-8FE3-4F9A-A63F-1D9D61168D03}" srcId="{F2716151-8C5C-46E6-B852-927BB05E9DDC}" destId="{F2F04336-F611-4AA8-ABAE-2F2E0F631CD0}" srcOrd="0" destOrd="0" parTransId="{F5A5F568-84C8-421E-A7F8-EF4FD367E17A}" sibTransId="{D7ADCAAA-5B22-4DCF-AC8C-DD37E976C11A}"/>
    <dgm:cxn modelId="{9656E16E-452A-4CB8-88B6-C3B0F5A35D34}" type="presOf" srcId="{F2716151-8C5C-46E6-B852-927BB05E9DDC}" destId="{40AAE297-5608-433D-8CB4-E56676E4BDCA}" srcOrd="1" destOrd="0" presId="urn:microsoft.com/office/officeart/2005/8/layout/lProcess2"/>
    <dgm:cxn modelId="{69368654-49AF-43B2-8CCF-FFC55BA53381}" type="presOf" srcId="{D94E91D6-9268-4E15-A03E-A54D934D8961}" destId="{F5F5C086-9CA7-4BF1-A04B-0E82F8B0D3F0}" srcOrd="1" destOrd="0" presId="urn:microsoft.com/office/officeart/2005/8/layout/lProcess2"/>
    <dgm:cxn modelId="{DD075E7B-0834-4178-958E-88A67320972D}" srcId="{929F1A73-86D9-4111-B871-0E3E0D154CAF}" destId="{D94E91D6-9268-4E15-A03E-A54D934D8961}" srcOrd="0" destOrd="0" parTransId="{2BD81B53-F614-416F-BA15-467607BB7192}" sibTransId="{9215794F-E30F-422E-A77F-ACCF537CAF87}"/>
    <dgm:cxn modelId="{E5E60394-5408-446E-BC72-8C63A269AD3F}" srcId="{D94E91D6-9268-4E15-A03E-A54D934D8961}" destId="{5AD5A7CF-B411-40F6-B51B-6CE04C3F269B}" srcOrd="0" destOrd="0" parTransId="{22D489B1-7056-4FF4-B729-C224C1B328ED}" sibTransId="{946560BA-BBB3-49A1-BA33-B3A2C4D00BE5}"/>
    <dgm:cxn modelId="{3FFD98AA-C4F7-4DA7-B1BA-3C37F97554A0}" srcId="{F2716151-8C5C-46E6-B852-927BB05E9DDC}" destId="{61510AD7-9E35-43DA-9CB6-90861EDA8157}" srcOrd="1" destOrd="0" parTransId="{2FF78976-6784-4673-BD5A-1EB49F2DFCE3}" sibTransId="{CE4C884D-E08F-4C7E-AD38-19057C9D4C1A}"/>
    <dgm:cxn modelId="{8577DDAB-9A4E-43A2-8F67-BCC3FED3FCD5}" srcId="{929F1A73-86D9-4111-B871-0E3E0D154CAF}" destId="{F2716151-8C5C-46E6-B852-927BB05E9DDC}" srcOrd="1" destOrd="0" parTransId="{67BD83DB-D7B5-4414-AB66-D5EC294414A1}" sibTransId="{4D3BFFC0-DC03-4256-8590-5B209123EE66}"/>
    <dgm:cxn modelId="{F12038B5-DBA5-41AF-AE51-00EF74319E34}" type="presOf" srcId="{61510AD7-9E35-43DA-9CB6-90861EDA8157}" destId="{2355FF91-EA99-449B-BCAF-9A8D723A7E57}" srcOrd="0" destOrd="0" presId="urn:microsoft.com/office/officeart/2005/8/layout/lProcess2"/>
    <dgm:cxn modelId="{ED8978BD-B8DE-43EB-9427-BF2037160B8E}" type="presOf" srcId="{D94E91D6-9268-4E15-A03E-A54D934D8961}" destId="{9660C95B-8830-421A-82F9-7F107215CE6F}" srcOrd="0" destOrd="0" presId="urn:microsoft.com/office/officeart/2005/8/layout/lProcess2"/>
    <dgm:cxn modelId="{2EA0F6C0-60D0-4DBD-A8D8-BD403EB604AB}" type="presOf" srcId="{929F1A73-86D9-4111-B871-0E3E0D154CAF}" destId="{5CA9FB10-F74C-4850-91C3-933CA035D58D}" srcOrd="0" destOrd="0" presId="urn:microsoft.com/office/officeart/2005/8/layout/lProcess2"/>
    <dgm:cxn modelId="{5B7019CE-7B9B-411D-B2CD-8B857733D245}" type="presOf" srcId="{F2F04336-F611-4AA8-ABAE-2F2E0F631CD0}" destId="{359AFD9B-FE1A-4786-9D1E-8101FAACA517}" srcOrd="0" destOrd="0" presId="urn:microsoft.com/office/officeart/2005/8/layout/lProcess2"/>
    <dgm:cxn modelId="{7D7B1DE6-2FB8-4AEF-97CF-4BF2930CFA22}" type="presOf" srcId="{F67153FC-3414-4171-B138-27B66DC97AB5}" destId="{3FDD5661-091B-4425-B408-E852D49A74D7}" srcOrd="0" destOrd="0" presId="urn:microsoft.com/office/officeart/2005/8/layout/lProcess2"/>
    <dgm:cxn modelId="{507750F3-65AF-419E-B909-B69E40739B8C}" type="presOf" srcId="{F2716151-8C5C-46E6-B852-927BB05E9DDC}" destId="{E76F1E3B-E449-45F3-9E50-C1765423D167}" srcOrd="0" destOrd="0" presId="urn:microsoft.com/office/officeart/2005/8/layout/lProcess2"/>
    <dgm:cxn modelId="{3B599D40-482B-44AC-9946-7CDF57F339BE}" type="presParOf" srcId="{5CA9FB10-F74C-4850-91C3-933CA035D58D}" destId="{1BEF9E55-CBEA-47B0-A5BD-EF3BECF9F281}" srcOrd="0" destOrd="0" presId="urn:microsoft.com/office/officeart/2005/8/layout/lProcess2"/>
    <dgm:cxn modelId="{D287E882-D7A5-48C5-9550-F47A0AC39050}" type="presParOf" srcId="{1BEF9E55-CBEA-47B0-A5BD-EF3BECF9F281}" destId="{9660C95B-8830-421A-82F9-7F107215CE6F}" srcOrd="0" destOrd="0" presId="urn:microsoft.com/office/officeart/2005/8/layout/lProcess2"/>
    <dgm:cxn modelId="{BEE69DDF-B75F-41CF-BE06-7ECA0C1E2D5B}" type="presParOf" srcId="{1BEF9E55-CBEA-47B0-A5BD-EF3BECF9F281}" destId="{F5F5C086-9CA7-4BF1-A04B-0E82F8B0D3F0}" srcOrd="1" destOrd="0" presId="urn:microsoft.com/office/officeart/2005/8/layout/lProcess2"/>
    <dgm:cxn modelId="{42AF24DF-B267-4B3E-AAAD-C8345CDE9BC0}" type="presParOf" srcId="{1BEF9E55-CBEA-47B0-A5BD-EF3BECF9F281}" destId="{2E9EFDF7-3F9F-4D4E-AAD1-54C05AEA3F04}" srcOrd="2" destOrd="0" presId="urn:microsoft.com/office/officeart/2005/8/layout/lProcess2"/>
    <dgm:cxn modelId="{59459911-5B1A-45AE-8833-4519BE6D6AD7}" type="presParOf" srcId="{2E9EFDF7-3F9F-4D4E-AAD1-54C05AEA3F04}" destId="{B698B561-F8C2-4AF0-B72B-5A9D971019E8}" srcOrd="0" destOrd="0" presId="urn:microsoft.com/office/officeart/2005/8/layout/lProcess2"/>
    <dgm:cxn modelId="{4921FE60-BF2C-4304-8A3C-7559622DD234}" type="presParOf" srcId="{B698B561-F8C2-4AF0-B72B-5A9D971019E8}" destId="{A0611EDE-FD2B-4789-83D9-ACABCBF4A1F3}" srcOrd="0" destOrd="0" presId="urn:microsoft.com/office/officeart/2005/8/layout/lProcess2"/>
    <dgm:cxn modelId="{4247FF17-45E8-4215-8837-ED1DBA00D37F}" type="presParOf" srcId="{B698B561-F8C2-4AF0-B72B-5A9D971019E8}" destId="{3E1BADB2-305F-41A6-9170-BD94A7C14CBA}" srcOrd="1" destOrd="0" presId="urn:microsoft.com/office/officeart/2005/8/layout/lProcess2"/>
    <dgm:cxn modelId="{4EDB1BBF-8F21-4172-B17D-0F117917BEA8}" type="presParOf" srcId="{B698B561-F8C2-4AF0-B72B-5A9D971019E8}" destId="{3FDD5661-091B-4425-B408-E852D49A74D7}" srcOrd="2" destOrd="0" presId="urn:microsoft.com/office/officeart/2005/8/layout/lProcess2"/>
    <dgm:cxn modelId="{05096E7C-713C-4455-B1BC-6AB6CB78A2A8}" type="presParOf" srcId="{5CA9FB10-F74C-4850-91C3-933CA035D58D}" destId="{5B018876-FA15-4D6C-BD12-9FEB0D1D9AC4}" srcOrd="1" destOrd="0" presId="urn:microsoft.com/office/officeart/2005/8/layout/lProcess2"/>
    <dgm:cxn modelId="{DF9CD164-9D2B-4B4A-9D8D-E24021B26C7F}" type="presParOf" srcId="{5CA9FB10-F74C-4850-91C3-933CA035D58D}" destId="{5964C0F7-905F-40A0-BD51-358049D489F3}" srcOrd="2" destOrd="0" presId="urn:microsoft.com/office/officeart/2005/8/layout/lProcess2"/>
    <dgm:cxn modelId="{9D02DE23-D732-4C08-8380-4AB1C949851B}" type="presParOf" srcId="{5964C0F7-905F-40A0-BD51-358049D489F3}" destId="{E76F1E3B-E449-45F3-9E50-C1765423D167}" srcOrd="0" destOrd="0" presId="urn:microsoft.com/office/officeart/2005/8/layout/lProcess2"/>
    <dgm:cxn modelId="{AEA62154-6DE6-4416-8292-BF40B80330AB}" type="presParOf" srcId="{5964C0F7-905F-40A0-BD51-358049D489F3}" destId="{40AAE297-5608-433D-8CB4-E56676E4BDCA}" srcOrd="1" destOrd="0" presId="urn:microsoft.com/office/officeart/2005/8/layout/lProcess2"/>
    <dgm:cxn modelId="{474B8F2D-D230-440B-90CC-1C1225F3CDBE}" type="presParOf" srcId="{5964C0F7-905F-40A0-BD51-358049D489F3}" destId="{C405888E-71F3-41E4-B6BE-34A01BC88B85}" srcOrd="2" destOrd="0" presId="urn:microsoft.com/office/officeart/2005/8/layout/lProcess2"/>
    <dgm:cxn modelId="{A95F024D-721C-4A1C-9903-B2D47231F519}" type="presParOf" srcId="{C405888E-71F3-41E4-B6BE-34A01BC88B85}" destId="{343FA9D8-CAFC-408B-B764-0CAE3FC8887D}" srcOrd="0" destOrd="0" presId="urn:microsoft.com/office/officeart/2005/8/layout/lProcess2"/>
    <dgm:cxn modelId="{B50E5430-92B6-4690-B71B-C22096CE06B0}" type="presParOf" srcId="{343FA9D8-CAFC-408B-B764-0CAE3FC8887D}" destId="{359AFD9B-FE1A-4786-9D1E-8101FAACA517}" srcOrd="0" destOrd="0" presId="urn:microsoft.com/office/officeart/2005/8/layout/lProcess2"/>
    <dgm:cxn modelId="{49013BCA-9F9B-423D-8FC8-F6DC89BDE138}" type="presParOf" srcId="{343FA9D8-CAFC-408B-B764-0CAE3FC8887D}" destId="{6510C834-E2F2-466B-8003-09AFB8754A13}" srcOrd="1" destOrd="0" presId="urn:microsoft.com/office/officeart/2005/8/layout/lProcess2"/>
    <dgm:cxn modelId="{B15987C1-36B6-4B5B-A079-464FE526535D}" type="presParOf" srcId="{343FA9D8-CAFC-408B-B764-0CAE3FC8887D}" destId="{2355FF91-EA99-449B-BCAF-9A8D723A7E5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C95B-8830-421A-82F9-7F107215CE6F}">
      <dsp:nvSpPr>
        <dsp:cNvPr id="0" name=""/>
        <dsp:cNvSpPr/>
      </dsp:nvSpPr>
      <dsp:spPr>
        <a:xfrm>
          <a:off x="4150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Batterien</a:t>
          </a:r>
        </a:p>
      </dsp:txBody>
      <dsp:txXfrm>
        <a:off x="4150" y="0"/>
        <a:ext cx="3992553" cy="1042137"/>
      </dsp:txXfrm>
    </dsp:sp>
    <dsp:sp modelId="{A0611EDE-FD2B-4789-83D9-ACABCBF4A1F3}">
      <dsp:nvSpPr>
        <dsp:cNvPr id="0" name=""/>
        <dsp:cNvSpPr/>
      </dsp:nvSpPr>
      <dsp:spPr>
        <a:xfrm>
          <a:off x="403405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Ladezustand</a:t>
          </a:r>
          <a:r>
            <a:rPr lang="de-DE" sz="2700" kern="1200" baseline="0" dirty="0"/>
            <a:t> wird überwacht</a:t>
          </a:r>
          <a:endParaRPr lang="de-DE" sz="2700" kern="1200" dirty="0"/>
        </a:p>
      </dsp:txBody>
      <dsp:txXfrm>
        <a:off x="434082" y="1073832"/>
        <a:ext cx="3132688" cy="986041"/>
      </dsp:txXfrm>
    </dsp:sp>
    <dsp:sp modelId="{3FDD5661-091B-4425-B408-E852D49A74D7}">
      <dsp:nvSpPr>
        <dsp:cNvPr id="0" name=""/>
        <dsp:cNvSpPr/>
      </dsp:nvSpPr>
      <dsp:spPr>
        <a:xfrm>
          <a:off x="403405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Stromsparender Modus</a:t>
          </a:r>
        </a:p>
      </dsp:txBody>
      <dsp:txXfrm>
        <a:off x="434082" y="2282365"/>
        <a:ext cx="3132688" cy="986041"/>
      </dsp:txXfrm>
    </dsp:sp>
    <dsp:sp modelId="{E76F1E3B-E449-45F3-9E50-C1765423D167}">
      <dsp:nvSpPr>
        <dsp:cNvPr id="0" name=""/>
        <dsp:cNvSpPr/>
      </dsp:nvSpPr>
      <dsp:spPr>
        <a:xfrm>
          <a:off x="4296145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RTOS</a:t>
          </a:r>
        </a:p>
      </dsp:txBody>
      <dsp:txXfrm>
        <a:off x="4296145" y="0"/>
        <a:ext cx="3992553" cy="1042137"/>
      </dsp:txXfrm>
    </dsp:sp>
    <dsp:sp modelId="{359AFD9B-FE1A-4786-9D1E-8101FAACA517}">
      <dsp:nvSpPr>
        <dsp:cNvPr id="0" name=""/>
        <dsp:cNvSpPr/>
      </dsp:nvSpPr>
      <dsp:spPr>
        <a:xfrm>
          <a:off x="4695400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Einhaltung von Zeitbedingungen</a:t>
          </a:r>
        </a:p>
      </dsp:txBody>
      <dsp:txXfrm>
        <a:off x="4726077" y="1073832"/>
        <a:ext cx="3132688" cy="986041"/>
      </dsp:txXfrm>
    </dsp:sp>
    <dsp:sp modelId="{2355FF91-EA99-449B-BCAF-9A8D723A7E57}">
      <dsp:nvSpPr>
        <dsp:cNvPr id="0" name=""/>
        <dsp:cNvSpPr/>
      </dsp:nvSpPr>
      <dsp:spPr>
        <a:xfrm>
          <a:off x="4695400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Vorhersagbarkeit des Systemverhaltens</a:t>
          </a:r>
        </a:p>
      </dsp:txBody>
      <dsp:txXfrm>
        <a:off x="4726077" y="2282365"/>
        <a:ext cx="3132688" cy="986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DA34EC2F-35A0-4A1B-94F0-417F5D930BE7}" type="datetime1">
              <a:rPr lang="de-DE" smtClean="0"/>
              <a:t>17.07.2018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/>
          <a:lstStyle/>
          <a:p>
            <a:fld id="{1777ED56-BCD1-49BE-A138-DA0D4ADD2187}" type="datetime1">
              <a:rPr lang="de-DE" smtClean="0"/>
              <a:t>17.07.2018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/>
          <a:lstStyle/>
          <a:p>
            <a:fld id="{5FBE72BE-0F03-4BAE-A652-BB8184366231}" type="datetime1">
              <a:rPr lang="de-DE" smtClean="0"/>
              <a:t>17.07.2018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BC201A49-8B56-45B1-8F48-1DAD15D4227B}" type="datetime1">
              <a:rPr lang="de-DE" smtClean="0"/>
              <a:t>17.07.2018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/>
          <a:lstStyle/>
          <a:p>
            <a:fld id="{C10DC4D7-4F6D-4B33-8E04-0D041FCFF118}" type="datetime1">
              <a:rPr lang="de-DE" smtClean="0"/>
              <a:t>17.07.2018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/>
          <a:lstStyle/>
          <a:p>
            <a:fld id="{3918BFBE-FC50-467F-BD24-D3B0C3352107}" type="datetime1">
              <a:rPr lang="de-DE" smtClean="0"/>
              <a:t>17.07.2018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/>
          <a:lstStyle/>
          <a:p>
            <a:fld id="{8AAC1A3D-26D8-4BC3-A25F-40560E39117B}" type="datetime1">
              <a:rPr lang="de-DE" smtClean="0"/>
              <a:t>17.07.2018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/>
          <a:lstStyle/>
          <a:p>
            <a:fld id="{CC6B340D-4C77-4F08-99A5-00EA2DB0726C}" type="datetime1">
              <a:rPr lang="de-DE" smtClean="0"/>
              <a:t>17.07.2018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/>
          <a:lstStyle/>
          <a:p>
            <a:fld id="{2F1A3238-3148-4C74-9234-9AF732B515FC}" type="datetime1">
              <a:rPr lang="de-DE" smtClean="0"/>
              <a:t>17.07.2018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/>
          <a:lstStyle/>
          <a:p>
            <a:fld id="{0148EF0E-5C02-4E2F-856A-60D0A6D265BC}" type="datetime1">
              <a:rPr lang="de-DE" smtClean="0"/>
              <a:t>17.07.2018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/>
          <a:lstStyle/>
          <a:p>
            <a:fld id="{38949234-D12E-463E-9449-EA0F2DF59432}" type="datetime1">
              <a:rPr lang="de-DE" smtClean="0"/>
              <a:t>17.07.2018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6A8FDB7-D702-4E59-92D8-AC0C8F47C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813106"/>
              </p:ext>
            </p:extLst>
          </p:nvPr>
        </p:nvGraphicFramePr>
        <p:xfrm>
          <a:off x="126609" y="2153287"/>
          <a:ext cx="8292849" cy="347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17.07.2018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de-DE" sz="2400" dirty="0"/>
              <a:t>Hardwareanforderungen</a:t>
            </a:r>
          </a:p>
        </p:txBody>
      </p:sp>
    </p:spTree>
    <p:extLst>
      <p:ext uri="{BB962C8B-B14F-4D97-AF65-F5344CB8AC3E}">
        <p14:creationId xmlns:p14="http://schemas.microsoft.com/office/powerpoint/2010/main" val="238605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Jederzeit betriebsbereit</a:t>
            </a:r>
          </a:p>
          <a:p>
            <a:r>
              <a:rPr lang="de-DE" dirty="0"/>
              <a:t>Multitasking/Multithreading</a:t>
            </a:r>
          </a:p>
          <a:p>
            <a:r>
              <a:rPr lang="de-DE" dirty="0"/>
              <a:t>Definiertes Verhalten für die Synchronisation </a:t>
            </a:r>
          </a:p>
          <a:p>
            <a:r>
              <a:rPr lang="de-DE" dirty="0"/>
              <a:t>Prioritätenvererbung wird unterstützt</a:t>
            </a:r>
          </a:p>
          <a:p>
            <a:r>
              <a:rPr lang="de-DE" dirty="0"/>
              <a:t>Verzögerungsverhalten vorhersagbar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17.07.2018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RTOS</a:t>
            </a:r>
          </a:p>
        </p:txBody>
      </p:sp>
    </p:spTree>
    <p:extLst>
      <p:ext uri="{BB962C8B-B14F-4D97-AF65-F5344CB8AC3E}">
        <p14:creationId xmlns:p14="http://schemas.microsoft.com/office/powerpoint/2010/main" val="399459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ergonomische Gestaltung der Benutzungsschnittstelle </a:t>
            </a:r>
          </a:p>
          <a:p>
            <a:r>
              <a:rPr lang="de-DE" dirty="0"/>
              <a:t>Angemessenheit der Aufgaben</a:t>
            </a:r>
          </a:p>
          <a:p>
            <a:r>
              <a:rPr lang="de-DE" dirty="0"/>
              <a:t>Erlernbarkeit</a:t>
            </a:r>
          </a:p>
          <a:p>
            <a:r>
              <a:rPr lang="de-DE" dirty="0"/>
              <a:t>Robustheit bzgl. Fehlern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17.07.2018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Benutzbarkeit</a:t>
            </a:r>
          </a:p>
        </p:txBody>
      </p:sp>
    </p:spTree>
    <p:extLst>
      <p:ext uri="{BB962C8B-B14F-4D97-AF65-F5344CB8AC3E}">
        <p14:creationId xmlns:p14="http://schemas.microsoft.com/office/powerpoint/2010/main" val="168770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Performanz </a:t>
            </a:r>
          </a:p>
          <a:p>
            <a:pPr lvl="1"/>
            <a:r>
              <a:rPr lang="de-DE" dirty="0"/>
              <a:t>Antwortzeiten, Speicherkapazität</a:t>
            </a:r>
          </a:p>
          <a:p>
            <a:r>
              <a:rPr lang="de-DE" dirty="0"/>
              <a:t>Zuverlässigkeit</a:t>
            </a:r>
          </a:p>
          <a:p>
            <a:r>
              <a:rPr lang="de-DE" dirty="0"/>
              <a:t>Änderbarkeit/Wartbarkeit</a:t>
            </a:r>
          </a:p>
          <a:p>
            <a:r>
              <a:rPr lang="de-DE" dirty="0"/>
              <a:t>Portabilität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17.07.2018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Qualitätsanforderungen</a:t>
            </a:r>
          </a:p>
        </p:txBody>
      </p:sp>
    </p:spTree>
    <p:extLst>
      <p:ext uri="{BB962C8B-B14F-4D97-AF65-F5344CB8AC3E}">
        <p14:creationId xmlns:p14="http://schemas.microsoft.com/office/powerpoint/2010/main" val="244958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65</Words>
  <Application>Microsoft Office PowerPoint</Application>
  <PresentationFormat>Bildschirmpräsentation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Source Sans Pro</vt:lpstr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</dc:title>
  <dc:creator>Christopher Beck</dc:creator>
  <cp:lastModifiedBy>Mel SenYa</cp:lastModifiedBy>
  <cp:revision>33</cp:revision>
  <dcterms:created xsi:type="dcterms:W3CDTF">2018-06-04T17:28:29Z</dcterms:created>
  <dcterms:modified xsi:type="dcterms:W3CDTF">2018-07-17T20:00:48Z</dcterms:modified>
</cp:coreProperties>
</file>