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73" r:id="rId2"/>
    <p:sldId id="278" r:id="rId3"/>
    <p:sldId id="279" r:id="rId4"/>
    <p:sldId id="274" r:id="rId5"/>
    <p:sldId id="275" r:id="rId6"/>
    <p:sldId id="276" r:id="rId7"/>
    <p:sldId id="277" r:id="rId8"/>
  </p:sldIdLst>
  <p:sldSz cx="9144000" cy="6858000" type="screen4x3"/>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a:srgbClr val="D9DBD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71230" autoAdjust="0"/>
  </p:normalViewPr>
  <p:slideViewPr>
    <p:cSldViewPr snapToGrid="0" snapToObjects="1">
      <p:cViewPr varScale="1">
        <p:scale>
          <a:sx n="116" d="100"/>
          <a:sy n="116" d="100"/>
        </p:scale>
        <p:origin x="30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9F1A73-86D9-4111-B871-0E3E0D154CAF}" type="doc">
      <dgm:prSet loTypeId="urn:microsoft.com/office/officeart/2005/8/layout/lProcess2" loCatId="list" qsTypeId="urn:microsoft.com/office/officeart/2005/8/quickstyle/simple3" qsCatId="simple" csTypeId="urn:microsoft.com/office/officeart/2005/8/colors/accent1_1" csCatId="accent1" phldr="1"/>
      <dgm:spPr/>
      <dgm:t>
        <a:bodyPr/>
        <a:lstStyle/>
        <a:p>
          <a:endParaRPr lang="de-DE"/>
        </a:p>
      </dgm:t>
    </dgm:pt>
    <dgm:pt modelId="{5CA9FB10-F74C-4850-91C3-933CA035D58D}" type="pres">
      <dgm:prSet presAssocID="{929F1A73-86D9-4111-B871-0E3E0D154CAF}" presName="theList" presStyleCnt="0">
        <dgm:presLayoutVars>
          <dgm:dir/>
          <dgm:animLvl val="lvl"/>
          <dgm:resizeHandles val="exact"/>
        </dgm:presLayoutVars>
      </dgm:prSet>
      <dgm:spPr/>
      <dgm:t>
        <a:bodyPr/>
        <a:lstStyle/>
        <a:p>
          <a:endParaRPr lang="de-DE"/>
        </a:p>
      </dgm:t>
    </dgm:pt>
  </dgm:ptLst>
  <dgm:cxnLst>
    <dgm:cxn modelId="{2EA0F6C0-60D0-4DBD-A8D8-BD403EB604AB}" type="presOf" srcId="{929F1A73-86D9-4111-B871-0E3E0D154CAF}" destId="{5CA9FB10-F74C-4850-91C3-933CA035D58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6E24EF-2BDC-46CC-B725-D889F320CD6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de-DE"/>
        </a:p>
      </dgm:t>
    </dgm:pt>
    <dgm:pt modelId="{865D3768-612B-43C9-B104-C6FFFDB7D29C}">
      <dgm:prSet phldrT="[Text]"/>
      <dgm:spPr/>
      <dgm:t>
        <a:bodyPr/>
        <a:lstStyle/>
        <a:p>
          <a:r>
            <a:rPr lang="de-DE" dirty="0" smtClean="0"/>
            <a:t>RTOS-fähiger µC</a:t>
          </a:r>
          <a:endParaRPr lang="de-DE" dirty="0"/>
        </a:p>
      </dgm:t>
    </dgm:pt>
    <dgm:pt modelId="{039A1448-8D7E-4B01-AF9B-2A822B973B52}" type="parTrans" cxnId="{D4F3A83D-AE94-4525-BB9A-577494E0BC7A}">
      <dgm:prSet/>
      <dgm:spPr/>
      <dgm:t>
        <a:bodyPr/>
        <a:lstStyle/>
        <a:p>
          <a:endParaRPr lang="de-DE"/>
        </a:p>
      </dgm:t>
    </dgm:pt>
    <dgm:pt modelId="{3094BDD4-A2A6-426B-BB11-8689DE3E3A06}" type="sibTrans" cxnId="{D4F3A83D-AE94-4525-BB9A-577494E0BC7A}">
      <dgm:prSet/>
      <dgm:spPr/>
      <dgm:t>
        <a:bodyPr/>
        <a:lstStyle/>
        <a:p>
          <a:endParaRPr lang="de-DE"/>
        </a:p>
      </dgm:t>
    </dgm:pt>
    <dgm:pt modelId="{F2492FCB-133B-4F7C-B39F-21FB83EBD95C}">
      <dgm:prSet phldrT="[Text]"/>
      <dgm:spPr/>
      <dgm:t>
        <a:bodyPr/>
        <a:lstStyle/>
        <a:p>
          <a:r>
            <a:rPr lang="de-DE" dirty="0" smtClean="0"/>
            <a:t>Bluetooth Schnittstelle</a:t>
          </a:r>
          <a:endParaRPr lang="de-DE" dirty="0"/>
        </a:p>
      </dgm:t>
    </dgm:pt>
    <dgm:pt modelId="{6F6B80E2-E8B1-4F02-922B-C97E6E4BDFB9}" type="parTrans" cxnId="{39C5856D-ED45-402E-825C-2BC8A72DCEE8}">
      <dgm:prSet/>
      <dgm:spPr/>
      <dgm:t>
        <a:bodyPr/>
        <a:lstStyle/>
        <a:p>
          <a:endParaRPr lang="de-DE"/>
        </a:p>
      </dgm:t>
    </dgm:pt>
    <dgm:pt modelId="{39220A62-CC62-4616-8CC4-F08A7C9F966B}" type="sibTrans" cxnId="{39C5856D-ED45-402E-825C-2BC8A72DCEE8}">
      <dgm:prSet/>
      <dgm:spPr/>
      <dgm:t>
        <a:bodyPr/>
        <a:lstStyle/>
        <a:p>
          <a:endParaRPr lang="de-DE"/>
        </a:p>
      </dgm:t>
    </dgm:pt>
    <dgm:pt modelId="{96E24D72-5DBA-47B0-AA95-0879D952A986}">
      <dgm:prSet phldrT="[Text]"/>
      <dgm:spPr/>
      <dgm:t>
        <a:bodyPr/>
        <a:lstStyle/>
        <a:p>
          <a:r>
            <a:rPr lang="de-DE" dirty="0" smtClean="0"/>
            <a:t>Motoren</a:t>
          </a:r>
          <a:endParaRPr lang="de-DE" dirty="0"/>
        </a:p>
      </dgm:t>
    </dgm:pt>
    <dgm:pt modelId="{0ADB37A6-8DEA-4FA9-90B4-628E49E85CDE}" type="parTrans" cxnId="{736A2FB2-1D76-4AEB-B246-F9FCAE4F134A}">
      <dgm:prSet/>
      <dgm:spPr/>
      <dgm:t>
        <a:bodyPr/>
        <a:lstStyle/>
        <a:p>
          <a:endParaRPr lang="de-DE"/>
        </a:p>
      </dgm:t>
    </dgm:pt>
    <dgm:pt modelId="{3FD479CF-F393-4B57-9801-9B9DB5E89797}" type="sibTrans" cxnId="{736A2FB2-1D76-4AEB-B246-F9FCAE4F134A}">
      <dgm:prSet/>
      <dgm:spPr/>
      <dgm:t>
        <a:bodyPr/>
        <a:lstStyle/>
        <a:p>
          <a:endParaRPr lang="de-DE"/>
        </a:p>
      </dgm:t>
    </dgm:pt>
    <dgm:pt modelId="{FFE1976D-D82E-49E2-A7CC-4A9548F149E8}">
      <dgm:prSet phldrT="[Text]"/>
      <dgm:spPr/>
      <dgm:t>
        <a:bodyPr/>
        <a:lstStyle/>
        <a:p>
          <a:r>
            <a:rPr lang="de-DE" dirty="0" smtClean="0"/>
            <a:t>HAL-Sensor</a:t>
          </a:r>
          <a:endParaRPr lang="de-DE" dirty="0"/>
        </a:p>
      </dgm:t>
    </dgm:pt>
    <dgm:pt modelId="{D020DFAE-FC40-41BA-9192-7C30179104AF}" type="parTrans" cxnId="{175CA6CE-A711-49A2-9B29-4C023A4B9EF5}">
      <dgm:prSet/>
      <dgm:spPr/>
      <dgm:t>
        <a:bodyPr/>
        <a:lstStyle/>
        <a:p>
          <a:endParaRPr lang="de-DE"/>
        </a:p>
      </dgm:t>
    </dgm:pt>
    <dgm:pt modelId="{9C088F73-3E1D-408A-BC29-12C46D9FF9EE}" type="sibTrans" cxnId="{175CA6CE-A711-49A2-9B29-4C023A4B9EF5}">
      <dgm:prSet/>
      <dgm:spPr/>
      <dgm:t>
        <a:bodyPr/>
        <a:lstStyle/>
        <a:p>
          <a:endParaRPr lang="de-DE"/>
        </a:p>
      </dgm:t>
    </dgm:pt>
    <dgm:pt modelId="{3F0F885A-4D06-4F3D-A51B-3D4BAAD9648D}">
      <dgm:prSet phldrT="[Text]"/>
      <dgm:spPr/>
      <dgm:t>
        <a:bodyPr/>
        <a:lstStyle/>
        <a:p>
          <a:r>
            <a:rPr lang="de-DE" dirty="0" smtClean="0"/>
            <a:t>UWB</a:t>
          </a:r>
          <a:endParaRPr lang="de-DE" dirty="0"/>
        </a:p>
      </dgm:t>
    </dgm:pt>
    <dgm:pt modelId="{D5C25E18-15A0-4578-827C-FAD5C878973B}" type="parTrans" cxnId="{8AB76EBD-C22A-45D6-9164-FF3ABC2E5542}">
      <dgm:prSet/>
      <dgm:spPr/>
      <dgm:t>
        <a:bodyPr/>
        <a:lstStyle/>
        <a:p>
          <a:endParaRPr lang="de-DE"/>
        </a:p>
      </dgm:t>
    </dgm:pt>
    <dgm:pt modelId="{BB113BC0-0ABA-480E-AFD1-9ED9DC0A7D11}" type="sibTrans" cxnId="{8AB76EBD-C22A-45D6-9164-FF3ABC2E5542}">
      <dgm:prSet/>
      <dgm:spPr/>
      <dgm:t>
        <a:bodyPr/>
        <a:lstStyle/>
        <a:p>
          <a:endParaRPr lang="de-DE"/>
        </a:p>
      </dgm:t>
    </dgm:pt>
    <dgm:pt modelId="{60612A92-4EBF-459D-805A-B1CD7FD68759}">
      <dgm:prSet phldrT="[Text]"/>
      <dgm:spPr/>
      <dgm:t>
        <a:bodyPr/>
        <a:lstStyle/>
        <a:p>
          <a:r>
            <a:rPr lang="de-DE" dirty="0" smtClean="0"/>
            <a:t>GPS-Modul</a:t>
          </a:r>
          <a:endParaRPr lang="de-DE" dirty="0"/>
        </a:p>
      </dgm:t>
    </dgm:pt>
    <dgm:pt modelId="{9CBD9E1E-CB06-4C88-8AEA-3C33C32A3F81}" type="parTrans" cxnId="{C4D40338-24DD-4C47-95CB-80E429E10A84}">
      <dgm:prSet/>
      <dgm:spPr/>
      <dgm:t>
        <a:bodyPr/>
        <a:lstStyle/>
        <a:p>
          <a:endParaRPr lang="de-DE"/>
        </a:p>
      </dgm:t>
    </dgm:pt>
    <dgm:pt modelId="{CE7EC5FF-BAB1-4F9B-B220-0DD9AB4437F2}" type="sibTrans" cxnId="{C4D40338-24DD-4C47-95CB-80E429E10A84}">
      <dgm:prSet/>
      <dgm:spPr/>
      <dgm:t>
        <a:bodyPr/>
        <a:lstStyle/>
        <a:p>
          <a:endParaRPr lang="de-DE"/>
        </a:p>
      </dgm:t>
    </dgm:pt>
    <dgm:pt modelId="{AA9AF644-42A3-477D-B571-285F221BFB07}">
      <dgm:prSet/>
      <dgm:spPr/>
      <dgm:t>
        <a:bodyPr/>
        <a:lstStyle/>
        <a:p>
          <a:r>
            <a:rPr lang="de-DE" dirty="0" smtClean="0"/>
            <a:t>Ultraschall</a:t>
          </a:r>
        </a:p>
        <a:p>
          <a:r>
            <a:rPr lang="de-DE" dirty="0" err="1" smtClean="0"/>
            <a:t>sensoren</a:t>
          </a:r>
          <a:endParaRPr lang="de-DE" dirty="0"/>
        </a:p>
      </dgm:t>
    </dgm:pt>
    <dgm:pt modelId="{3C7638AA-D7CA-4C91-A5C6-4C5B27241DC4}" type="parTrans" cxnId="{408CA76A-EA28-444A-B4A9-FEBD558FBB94}">
      <dgm:prSet/>
      <dgm:spPr/>
      <dgm:t>
        <a:bodyPr/>
        <a:lstStyle/>
        <a:p>
          <a:endParaRPr lang="de-DE"/>
        </a:p>
      </dgm:t>
    </dgm:pt>
    <dgm:pt modelId="{2A01F4BF-C1A2-45C2-A0D6-6DEF37BF2F7B}" type="sibTrans" cxnId="{408CA76A-EA28-444A-B4A9-FEBD558FBB94}">
      <dgm:prSet/>
      <dgm:spPr/>
    </dgm:pt>
    <dgm:pt modelId="{C06597CC-6966-48C3-B01A-EE17AD2952FC}">
      <dgm:prSet/>
      <dgm:spPr/>
      <dgm:t>
        <a:bodyPr/>
        <a:lstStyle/>
        <a:p>
          <a:r>
            <a:rPr lang="de-DE" dirty="0" smtClean="0"/>
            <a:t>Kamera</a:t>
          </a:r>
          <a:endParaRPr lang="de-DE" dirty="0"/>
        </a:p>
      </dgm:t>
    </dgm:pt>
    <dgm:pt modelId="{168541DD-3EF4-48EA-A728-586B794B17F2}" type="parTrans" cxnId="{DE2E219E-876C-493C-B98B-CC9C8C64BCAB}">
      <dgm:prSet/>
      <dgm:spPr/>
      <dgm:t>
        <a:bodyPr/>
        <a:lstStyle/>
        <a:p>
          <a:endParaRPr lang="de-DE"/>
        </a:p>
      </dgm:t>
    </dgm:pt>
    <dgm:pt modelId="{DFE2D44D-970A-4287-8FCF-FAF0AA5D50AB}" type="sibTrans" cxnId="{DE2E219E-876C-493C-B98B-CC9C8C64BCAB}">
      <dgm:prSet/>
      <dgm:spPr/>
    </dgm:pt>
    <dgm:pt modelId="{E11BE06D-3432-4CE7-ABBE-DBECAFAB59BE}" type="pres">
      <dgm:prSet presAssocID="{186E24EF-2BDC-46CC-B725-D889F320CD6E}" presName="Name0" presStyleCnt="0">
        <dgm:presLayoutVars>
          <dgm:chMax val="1"/>
          <dgm:dir/>
          <dgm:animLvl val="ctr"/>
          <dgm:resizeHandles val="exact"/>
        </dgm:presLayoutVars>
      </dgm:prSet>
      <dgm:spPr/>
    </dgm:pt>
    <dgm:pt modelId="{661A9C75-B817-42F4-8019-CA72D746E4D4}" type="pres">
      <dgm:prSet presAssocID="{865D3768-612B-43C9-B104-C6FFFDB7D29C}" presName="centerShape" presStyleLbl="node0" presStyleIdx="0" presStyleCnt="1"/>
      <dgm:spPr/>
      <dgm:t>
        <a:bodyPr/>
        <a:lstStyle/>
        <a:p>
          <a:endParaRPr lang="de-DE"/>
        </a:p>
      </dgm:t>
    </dgm:pt>
    <dgm:pt modelId="{8BAE6728-35BE-4B72-8751-FE9666A17461}" type="pres">
      <dgm:prSet presAssocID="{6F6B80E2-E8B1-4F02-922B-C97E6E4BDFB9}" presName="parTrans" presStyleLbl="sibTrans2D1" presStyleIdx="0" presStyleCnt="7"/>
      <dgm:spPr/>
    </dgm:pt>
    <dgm:pt modelId="{04A995DB-A781-412F-BCBF-BF2248B94A92}" type="pres">
      <dgm:prSet presAssocID="{6F6B80E2-E8B1-4F02-922B-C97E6E4BDFB9}" presName="connectorText" presStyleLbl="sibTrans2D1" presStyleIdx="0" presStyleCnt="7"/>
      <dgm:spPr/>
    </dgm:pt>
    <dgm:pt modelId="{35F7C1E2-E202-4DF6-8972-1F35046E507F}" type="pres">
      <dgm:prSet presAssocID="{F2492FCB-133B-4F7C-B39F-21FB83EBD95C}" presName="node" presStyleLbl="node1" presStyleIdx="0" presStyleCnt="7">
        <dgm:presLayoutVars>
          <dgm:bulletEnabled val="1"/>
        </dgm:presLayoutVars>
      </dgm:prSet>
      <dgm:spPr/>
      <dgm:t>
        <a:bodyPr/>
        <a:lstStyle/>
        <a:p>
          <a:endParaRPr lang="de-DE"/>
        </a:p>
      </dgm:t>
    </dgm:pt>
    <dgm:pt modelId="{3A66533D-61A0-4F60-A075-A6DBDA6D2F42}" type="pres">
      <dgm:prSet presAssocID="{0ADB37A6-8DEA-4FA9-90B4-628E49E85CDE}" presName="parTrans" presStyleLbl="sibTrans2D1" presStyleIdx="1" presStyleCnt="7"/>
      <dgm:spPr/>
    </dgm:pt>
    <dgm:pt modelId="{ED419E37-4A5D-4AC5-A038-3579188B5DD3}" type="pres">
      <dgm:prSet presAssocID="{0ADB37A6-8DEA-4FA9-90B4-628E49E85CDE}" presName="connectorText" presStyleLbl="sibTrans2D1" presStyleIdx="1" presStyleCnt="7"/>
      <dgm:spPr/>
    </dgm:pt>
    <dgm:pt modelId="{740739C9-16DC-4E32-ABC1-AA74D93EAD4D}" type="pres">
      <dgm:prSet presAssocID="{96E24D72-5DBA-47B0-AA95-0879D952A986}" presName="node" presStyleLbl="node1" presStyleIdx="1" presStyleCnt="7">
        <dgm:presLayoutVars>
          <dgm:bulletEnabled val="1"/>
        </dgm:presLayoutVars>
      </dgm:prSet>
      <dgm:spPr/>
      <dgm:t>
        <a:bodyPr/>
        <a:lstStyle/>
        <a:p>
          <a:endParaRPr lang="de-DE"/>
        </a:p>
      </dgm:t>
    </dgm:pt>
    <dgm:pt modelId="{9E64A16B-44D6-409E-9F53-782DD2463033}" type="pres">
      <dgm:prSet presAssocID="{D020DFAE-FC40-41BA-9192-7C30179104AF}" presName="parTrans" presStyleLbl="sibTrans2D1" presStyleIdx="2" presStyleCnt="7"/>
      <dgm:spPr/>
    </dgm:pt>
    <dgm:pt modelId="{C5F351BE-5883-49F3-B890-08A2C9674825}" type="pres">
      <dgm:prSet presAssocID="{D020DFAE-FC40-41BA-9192-7C30179104AF}" presName="connectorText" presStyleLbl="sibTrans2D1" presStyleIdx="2" presStyleCnt="7"/>
      <dgm:spPr/>
    </dgm:pt>
    <dgm:pt modelId="{CF5F5C07-CEF1-46FA-9FD0-C3F2AAD10AE2}" type="pres">
      <dgm:prSet presAssocID="{FFE1976D-D82E-49E2-A7CC-4A9548F149E8}" presName="node" presStyleLbl="node1" presStyleIdx="2" presStyleCnt="7">
        <dgm:presLayoutVars>
          <dgm:bulletEnabled val="1"/>
        </dgm:presLayoutVars>
      </dgm:prSet>
      <dgm:spPr/>
      <dgm:t>
        <a:bodyPr/>
        <a:lstStyle/>
        <a:p>
          <a:endParaRPr lang="de-DE"/>
        </a:p>
      </dgm:t>
    </dgm:pt>
    <dgm:pt modelId="{2B209DF8-E17E-464F-A439-2F2D89694094}" type="pres">
      <dgm:prSet presAssocID="{D5C25E18-15A0-4578-827C-FAD5C878973B}" presName="parTrans" presStyleLbl="sibTrans2D1" presStyleIdx="3" presStyleCnt="7"/>
      <dgm:spPr/>
    </dgm:pt>
    <dgm:pt modelId="{6EBC4CF7-F025-418F-80AF-C60BC902518D}" type="pres">
      <dgm:prSet presAssocID="{D5C25E18-15A0-4578-827C-FAD5C878973B}" presName="connectorText" presStyleLbl="sibTrans2D1" presStyleIdx="3" presStyleCnt="7"/>
      <dgm:spPr/>
    </dgm:pt>
    <dgm:pt modelId="{281BF773-53C3-45E1-B2A2-83DE0E240945}" type="pres">
      <dgm:prSet presAssocID="{3F0F885A-4D06-4F3D-A51B-3D4BAAD9648D}" presName="node" presStyleLbl="node1" presStyleIdx="3" presStyleCnt="7">
        <dgm:presLayoutVars>
          <dgm:bulletEnabled val="1"/>
        </dgm:presLayoutVars>
      </dgm:prSet>
      <dgm:spPr/>
    </dgm:pt>
    <dgm:pt modelId="{32FA94EB-B3AB-4E70-9664-D63941E1DECF}" type="pres">
      <dgm:prSet presAssocID="{9CBD9E1E-CB06-4C88-8AEA-3C33C32A3F81}" presName="parTrans" presStyleLbl="sibTrans2D1" presStyleIdx="4" presStyleCnt="7"/>
      <dgm:spPr/>
    </dgm:pt>
    <dgm:pt modelId="{414023BA-B8D6-491D-824C-1EA788DDD04E}" type="pres">
      <dgm:prSet presAssocID="{9CBD9E1E-CB06-4C88-8AEA-3C33C32A3F81}" presName="connectorText" presStyleLbl="sibTrans2D1" presStyleIdx="4" presStyleCnt="7"/>
      <dgm:spPr/>
    </dgm:pt>
    <dgm:pt modelId="{8ADD6AB0-FDA3-4743-A1F2-B2DAD7F9CDD2}" type="pres">
      <dgm:prSet presAssocID="{60612A92-4EBF-459D-805A-B1CD7FD68759}" presName="node" presStyleLbl="node1" presStyleIdx="4" presStyleCnt="7">
        <dgm:presLayoutVars>
          <dgm:bulletEnabled val="1"/>
        </dgm:presLayoutVars>
      </dgm:prSet>
      <dgm:spPr/>
    </dgm:pt>
    <dgm:pt modelId="{539B4662-2EE1-440E-BFD1-474614C8FE05}" type="pres">
      <dgm:prSet presAssocID="{3C7638AA-D7CA-4C91-A5C6-4C5B27241DC4}" presName="parTrans" presStyleLbl="sibTrans2D1" presStyleIdx="5" presStyleCnt="7"/>
      <dgm:spPr/>
    </dgm:pt>
    <dgm:pt modelId="{ADB6BD18-6501-414C-A877-6713EAB96B61}" type="pres">
      <dgm:prSet presAssocID="{3C7638AA-D7CA-4C91-A5C6-4C5B27241DC4}" presName="connectorText" presStyleLbl="sibTrans2D1" presStyleIdx="5" presStyleCnt="7"/>
      <dgm:spPr/>
    </dgm:pt>
    <dgm:pt modelId="{1FE81467-B9FE-441F-86E7-94C067CED651}" type="pres">
      <dgm:prSet presAssocID="{AA9AF644-42A3-477D-B571-285F221BFB07}" presName="node" presStyleLbl="node1" presStyleIdx="5" presStyleCnt="7">
        <dgm:presLayoutVars>
          <dgm:bulletEnabled val="1"/>
        </dgm:presLayoutVars>
      </dgm:prSet>
      <dgm:spPr/>
      <dgm:t>
        <a:bodyPr/>
        <a:lstStyle/>
        <a:p>
          <a:endParaRPr lang="de-DE"/>
        </a:p>
      </dgm:t>
    </dgm:pt>
    <dgm:pt modelId="{0C431A88-421D-41A2-8E09-816B11A608E9}" type="pres">
      <dgm:prSet presAssocID="{168541DD-3EF4-48EA-A728-586B794B17F2}" presName="parTrans" presStyleLbl="sibTrans2D1" presStyleIdx="6" presStyleCnt="7"/>
      <dgm:spPr/>
    </dgm:pt>
    <dgm:pt modelId="{4DD41723-1810-49BF-8446-968700848316}" type="pres">
      <dgm:prSet presAssocID="{168541DD-3EF4-48EA-A728-586B794B17F2}" presName="connectorText" presStyleLbl="sibTrans2D1" presStyleIdx="6" presStyleCnt="7"/>
      <dgm:spPr/>
    </dgm:pt>
    <dgm:pt modelId="{5087D389-1C17-48D5-A051-9433B0AC0B1B}" type="pres">
      <dgm:prSet presAssocID="{C06597CC-6966-48C3-B01A-EE17AD2952FC}" presName="node" presStyleLbl="node1" presStyleIdx="6" presStyleCnt="7">
        <dgm:presLayoutVars>
          <dgm:bulletEnabled val="1"/>
        </dgm:presLayoutVars>
      </dgm:prSet>
      <dgm:spPr/>
      <dgm:t>
        <a:bodyPr/>
        <a:lstStyle/>
        <a:p>
          <a:endParaRPr lang="de-DE"/>
        </a:p>
      </dgm:t>
    </dgm:pt>
  </dgm:ptLst>
  <dgm:cxnLst>
    <dgm:cxn modelId="{C27BE26A-A2A0-4DF8-80B3-BD70CF7A0F40}" type="presOf" srcId="{96E24D72-5DBA-47B0-AA95-0879D952A986}" destId="{740739C9-16DC-4E32-ABC1-AA74D93EAD4D}" srcOrd="0" destOrd="0" presId="urn:microsoft.com/office/officeart/2005/8/layout/radial5"/>
    <dgm:cxn modelId="{D4F3A83D-AE94-4525-BB9A-577494E0BC7A}" srcId="{186E24EF-2BDC-46CC-B725-D889F320CD6E}" destId="{865D3768-612B-43C9-B104-C6FFFDB7D29C}" srcOrd="0" destOrd="0" parTransId="{039A1448-8D7E-4B01-AF9B-2A822B973B52}" sibTransId="{3094BDD4-A2A6-426B-BB11-8689DE3E3A06}"/>
    <dgm:cxn modelId="{38E3217D-6C75-49E6-BBDC-2213574ABB1C}" type="presOf" srcId="{FFE1976D-D82E-49E2-A7CC-4A9548F149E8}" destId="{CF5F5C07-CEF1-46FA-9FD0-C3F2AAD10AE2}" srcOrd="0" destOrd="0" presId="urn:microsoft.com/office/officeart/2005/8/layout/radial5"/>
    <dgm:cxn modelId="{175CA6CE-A711-49A2-9B29-4C023A4B9EF5}" srcId="{865D3768-612B-43C9-B104-C6FFFDB7D29C}" destId="{FFE1976D-D82E-49E2-A7CC-4A9548F149E8}" srcOrd="2" destOrd="0" parTransId="{D020DFAE-FC40-41BA-9192-7C30179104AF}" sibTransId="{9C088F73-3E1D-408A-BC29-12C46D9FF9EE}"/>
    <dgm:cxn modelId="{49DC673C-1B42-4C56-9B7D-18E26030CE5B}" type="presOf" srcId="{0ADB37A6-8DEA-4FA9-90B4-628E49E85CDE}" destId="{ED419E37-4A5D-4AC5-A038-3579188B5DD3}" srcOrd="1" destOrd="0" presId="urn:microsoft.com/office/officeart/2005/8/layout/radial5"/>
    <dgm:cxn modelId="{D1EDEFC3-ABBB-4FA7-9F44-DF1CA21E801C}" type="presOf" srcId="{9CBD9E1E-CB06-4C88-8AEA-3C33C32A3F81}" destId="{414023BA-B8D6-491D-824C-1EA788DDD04E}" srcOrd="1" destOrd="0" presId="urn:microsoft.com/office/officeart/2005/8/layout/radial5"/>
    <dgm:cxn modelId="{8ABA2C47-09BA-4D7C-9111-000D50154290}" type="presOf" srcId="{C06597CC-6966-48C3-B01A-EE17AD2952FC}" destId="{5087D389-1C17-48D5-A051-9433B0AC0B1B}" srcOrd="0" destOrd="0" presId="urn:microsoft.com/office/officeart/2005/8/layout/radial5"/>
    <dgm:cxn modelId="{E746EF83-FC19-423B-ACC6-DF2E97463E93}" type="presOf" srcId="{F2492FCB-133B-4F7C-B39F-21FB83EBD95C}" destId="{35F7C1E2-E202-4DF6-8972-1F35046E507F}" srcOrd="0" destOrd="0" presId="urn:microsoft.com/office/officeart/2005/8/layout/radial5"/>
    <dgm:cxn modelId="{6249533D-E173-429C-9E3D-F7C530711575}" type="presOf" srcId="{AA9AF644-42A3-477D-B571-285F221BFB07}" destId="{1FE81467-B9FE-441F-86E7-94C067CED651}" srcOrd="0" destOrd="0" presId="urn:microsoft.com/office/officeart/2005/8/layout/radial5"/>
    <dgm:cxn modelId="{B03FA541-21CF-4DD8-8589-116436A4B572}" type="presOf" srcId="{3C7638AA-D7CA-4C91-A5C6-4C5B27241DC4}" destId="{539B4662-2EE1-440E-BFD1-474614C8FE05}" srcOrd="0" destOrd="0" presId="urn:microsoft.com/office/officeart/2005/8/layout/radial5"/>
    <dgm:cxn modelId="{FA5F9305-3099-4583-9D0F-93D7B147D32F}" type="presOf" srcId="{9CBD9E1E-CB06-4C88-8AEA-3C33C32A3F81}" destId="{32FA94EB-B3AB-4E70-9664-D63941E1DECF}" srcOrd="0" destOrd="0" presId="urn:microsoft.com/office/officeart/2005/8/layout/radial5"/>
    <dgm:cxn modelId="{5B8E64AE-ABC6-4F94-A56D-25F396F2CFFB}" type="presOf" srcId="{3F0F885A-4D06-4F3D-A51B-3D4BAAD9648D}" destId="{281BF773-53C3-45E1-B2A2-83DE0E240945}" srcOrd="0" destOrd="0" presId="urn:microsoft.com/office/officeart/2005/8/layout/radial5"/>
    <dgm:cxn modelId="{10D34571-1572-43C8-9B20-F78C5C84848C}" type="presOf" srcId="{168541DD-3EF4-48EA-A728-586B794B17F2}" destId="{0C431A88-421D-41A2-8E09-816B11A608E9}" srcOrd="0" destOrd="0" presId="urn:microsoft.com/office/officeart/2005/8/layout/radial5"/>
    <dgm:cxn modelId="{736A2FB2-1D76-4AEB-B246-F9FCAE4F134A}" srcId="{865D3768-612B-43C9-B104-C6FFFDB7D29C}" destId="{96E24D72-5DBA-47B0-AA95-0879D952A986}" srcOrd="1" destOrd="0" parTransId="{0ADB37A6-8DEA-4FA9-90B4-628E49E85CDE}" sibTransId="{3FD479CF-F393-4B57-9801-9B9DB5E89797}"/>
    <dgm:cxn modelId="{30256D7A-DE4C-4E84-9EE1-321E9345B281}" type="presOf" srcId="{6F6B80E2-E8B1-4F02-922B-C97E6E4BDFB9}" destId="{04A995DB-A781-412F-BCBF-BF2248B94A92}" srcOrd="1" destOrd="0" presId="urn:microsoft.com/office/officeart/2005/8/layout/radial5"/>
    <dgm:cxn modelId="{DE2E219E-876C-493C-B98B-CC9C8C64BCAB}" srcId="{865D3768-612B-43C9-B104-C6FFFDB7D29C}" destId="{C06597CC-6966-48C3-B01A-EE17AD2952FC}" srcOrd="6" destOrd="0" parTransId="{168541DD-3EF4-48EA-A728-586B794B17F2}" sibTransId="{DFE2D44D-970A-4287-8FCF-FAF0AA5D50AB}"/>
    <dgm:cxn modelId="{1E5B0D1A-F9AE-474B-B2B4-AA767BB6F485}" type="presOf" srcId="{D5C25E18-15A0-4578-827C-FAD5C878973B}" destId="{2B209DF8-E17E-464F-A439-2F2D89694094}" srcOrd="0" destOrd="0" presId="urn:microsoft.com/office/officeart/2005/8/layout/radial5"/>
    <dgm:cxn modelId="{B64BB31D-8636-4A92-A813-8CD7B1BD9D33}" type="presOf" srcId="{D020DFAE-FC40-41BA-9192-7C30179104AF}" destId="{C5F351BE-5883-49F3-B890-08A2C9674825}" srcOrd="1" destOrd="0" presId="urn:microsoft.com/office/officeart/2005/8/layout/radial5"/>
    <dgm:cxn modelId="{C4D40338-24DD-4C47-95CB-80E429E10A84}" srcId="{865D3768-612B-43C9-B104-C6FFFDB7D29C}" destId="{60612A92-4EBF-459D-805A-B1CD7FD68759}" srcOrd="4" destOrd="0" parTransId="{9CBD9E1E-CB06-4C88-8AEA-3C33C32A3F81}" sibTransId="{CE7EC5FF-BAB1-4F9B-B220-0DD9AB4437F2}"/>
    <dgm:cxn modelId="{8BCC924E-5734-4CFF-9120-17F66C7917D6}" type="presOf" srcId="{60612A92-4EBF-459D-805A-B1CD7FD68759}" destId="{8ADD6AB0-FDA3-4743-A1F2-B2DAD7F9CDD2}" srcOrd="0" destOrd="0" presId="urn:microsoft.com/office/officeart/2005/8/layout/radial5"/>
    <dgm:cxn modelId="{8AB76EBD-C22A-45D6-9164-FF3ABC2E5542}" srcId="{865D3768-612B-43C9-B104-C6FFFDB7D29C}" destId="{3F0F885A-4D06-4F3D-A51B-3D4BAAD9648D}" srcOrd="3" destOrd="0" parTransId="{D5C25E18-15A0-4578-827C-FAD5C878973B}" sibTransId="{BB113BC0-0ABA-480E-AFD1-9ED9DC0A7D11}"/>
    <dgm:cxn modelId="{C31DA631-04AE-473D-94B2-6B553E2BD73A}" type="presOf" srcId="{0ADB37A6-8DEA-4FA9-90B4-628E49E85CDE}" destId="{3A66533D-61A0-4F60-A075-A6DBDA6D2F42}" srcOrd="0" destOrd="0" presId="urn:microsoft.com/office/officeart/2005/8/layout/radial5"/>
    <dgm:cxn modelId="{E28B1261-BDEA-4CAA-A432-C5C950F8ABC9}" type="presOf" srcId="{186E24EF-2BDC-46CC-B725-D889F320CD6E}" destId="{E11BE06D-3432-4CE7-ABBE-DBECAFAB59BE}" srcOrd="0" destOrd="0" presId="urn:microsoft.com/office/officeart/2005/8/layout/radial5"/>
    <dgm:cxn modelId="{A82D12C3-BDFB-4DF0-8F18-97FA20CADBDD}" type="presOf" srcId="{865D3768-612B-43C9-B104-C6FFFDB7D29C}" destId="{661A9C75-B817-42F4-8019-CA72D746E4D4}" srcOrd="0" destOrd="0" presId="urn:microsoft.com/office/officeart/2005/8/layout/radial5"/>
    <dgm:cxn modelId="{D37A2C2D-DC1E-4299-929F-8FF0C8790A85}" type="presOf" srcId="{6F6B80E2-E8B1-4F02-922B-C97E6E4BDFB9}" destId="{8BAE6728-35BE-4B72-8751-FE9666A17461}" srcOrd="0" destOrd="0" presId="urn:microsoft.com/office/officeart/2005/8/layout/radial5"/>
    <dgm:cxn modelId="{3F5B0AF5-EB8D-489E-9BCC-16E34C429858}" type="presOf" srcId="{168541DD-3EF4-48EA-A728-586B794B17F2}" destId="{4DD41723-1810-49BF-8446-968700848316}" srcOrd="1" destOrd="0" presId="urn:microsoft.com/office/officeart/2005/8/layout/radial5"/>
    <dgm:cxn modelId="{408CA76A-EA28-444A-B4A9-FEBD558FBB94}" srcId="{865D3768-612B-43C9-B104-C6FFFDB7D29C}" destId="{AA9AF644-42A3-477D-B571-285F221BFB07}" srcOrd="5" destOrd="0" parTransId="{3C7638AA-D7CA-4C91-A5C6-4C5B27241DC4}" sibTransId="{2A01F4BF-C1A2-45C2-A0D6-6DEF37BF2F7B}"/>
    <dgm:cxn modelId="{9776472A-A85C-4B7D-A3EA-910E30A2D55C}" type="presOf" srcId="{3C7638AA-D7CA-4C91-A5C6-4C5B27241DC4}" destId="{ADB6BD18-6501-414C-A877-6713EAB96B61}" srcOrd="1" destOrd="0" presId="urn:microsoft.com/office/officeart/2005/8/layout/radial5"/>
    <dgm:cxn modelId="{87D738BD-3E31-4D01-B795-F6669A755FC7}" type="presOf" srcId="{D020DFAE-FC40-41BA-9192-7C30179104AF}" destId="{9E64A16B-44D6-409E-9F53-782DD2463033}" srcOrd="0" destOrd="0" presId="urn:microsoft.com/office/officeart/2005/8/layout/radial5"/>
    <dgm:cxn modelId="{5DF8E1E6-C614-4FFA-93F2-75D24EAD8F52}" type="presOf" srcId="{D5C25E18-15A0-4578-827C-FAD5C878973B}" destId="{6EBC4CF7-F025-418F-80AF-C60BC902518D}" srcOrd="1" destOrd="0" presId="urn:microsoft.com/office/officeart/2005/8/layout/radial5"/>
    <dgm:cxn modelId="{39C5856D-ED45-402E-825C-2BC8A72DCEE8}" srcId="{865D3768-612B-43C9-B104-C6FFFDB7D29C}" destId="{F2492FCB-133B-4F7C-B39F-21FB83EBD95C}" srcOrd="0" destOrd="0" parTransId="{6F6B80E2-E8B1-4F02-922B-C97E6E4BDFB9}" sibTransId="{39220A62-CC62-4616-8CC4-F08A7C9F966B}"/>
    <dgm:cxn modelId="{BE28CE3A-0AC5-49D9-B7D7-18AA9396D919}" type="presParOf" srcId="{E11BE06D-3432-4CE7-ABBE-DBECAFAB59BE}" destId="{661A9C75-B817-42F4-8019-CA72D746E4D4}" srcOrd="0" destOrd="0" presId="urn:microsoft.com/office/officeart/2005/8/layout/radial5"/>
    <dgm:cxn modelId="{3FC849CC-8361-4A69-801F-5357D4B9DC61}" type="presParOf" srcId="{E11BE06D-3432-4CE7-ABBE-DBECAFAB59BE}" destId="{8BAE6728-35BE-4B72-8751-FE9666A17461}" srcOrd="1" destOrd="0" presId="urn:microsoft.com/office/officeart/2005/8/layout/radial5"/>
    <dgm:cxn modelId="{70E14BE1-07D0-4958-BAE3-C2A34D2AF107}" type="presParOf" srcId="{8BAE6728-35BE-4B72-8751-FE9666A17461}" destId="{04A995DB-A781-412F-BCBF-BF2248B94A92}" srcOrd="0" destOrd="0" presId="urn:microsoft.com/office/officeart/2005/8/layout/radial5"/>
    <dgm:cxn modelId="{98F88228-5610-4FE9-A1B1-A2B03DAF53F6}" type="presParOf" srcId="{E11BE06D-3432-4CE7-ABBE-DBECAFAB59BE}" destId="{35F7C1E2-E202-4DF6-8972-1F35046E507F}" srcOrd="2" destOrd="0" presId="urn:microsoft.com/office/officeart/2005/8/layout/radial5"/>
    <dgm:cxn modelId="{480A9491-BC49-4C88-9632-2CC5BD803C34}" type="presParOf" srcId="{E11BE06D-3432-4CE7-ABBE-DBECAFAB59BE}" destId="{3A66533D-61A0-4F60-A075-A6DBDA6D2F42}" srcOrd="3" destOrd="0" presId="urn:microsoft.com/office/officeart/2005/8/layout/radial5"/>
    <dgm:cxn modelId="{4CECCC0B-0CA2-4426-91A9-9142DA37F4B1}" type="presParOf" srcId="{3A66533D-61A0-4F60-A075-A6DBDA6D2F42}" destId="{ED419E37-4A5D-4AC5-A038-3579188B5DD3}" srcOrd="0" destOrd="0" presId="urn:microsoft.com/office/officeart/2005/8/layout/radial5"/>
    <dgm:cxn modelId="{F0232D68-A3F9-4F8B-9D69-7804DACEE2C0}" type="presParOf" srcId="{E11BE06D-3432-4CE7-ABBE-DBECAFAB59BE}" destId="{740739C9-16DC-4E32-ABC1-AA74D93EAD4D}" srcOrd="4" destOrd="0" presId="urn:microsoft.com/office/officeart/2005/8/layout/radial5"/>
    <dgm:cxn modelId="{7C8E0C92-865D-49C8-8B54-952A766E0E49}" type="presParOf" srcId="{E11BE06D-3432-4CE7-ABBE-DBECAFAB59BE}" destId="{9E64A16B-44D6-409E-9F53-782DD2463033}" srcOrd="5" destOrd="0" presId="urn:microsoft.com/office/officeart/2005/8/layout/radial5"/>
    <dgm:cxn modelId="{DD1A1275-8115-445A-99B8-FE15764C7B08}" type="presParOf" srcId="{9E64A16B-44D6-409E-9F53-782DD2463033}" destId="{C5F351BE-5883-49F3-B890-08A2C9674825}" srcOrd="0" destOrd="0" presId="urn:microsoft.com/office/officeart/2005/8/layout/radial5"/>
    <dgm:cxn modelId="{C8D7F9C6-B7E5-43A1-906C-5ADE8836DFEB}" type="presParOf" srcId="{E11BE06D-3432-4CE7-ABBE-DBECAFAB59BE}" destId="{CF5F5C07-CEF1-46FA-9FD0-C3F2AAD10AE2}" srcOrd="6" destOrd="0" presId="urn:microsoft.com/office/officeart/2005/8/layout/radial5"/>
    <dgm:cxn modelId="{79DD7D6A-07F0-4939-B056-24DC502A370C}" type="presParOf" srcId="{E11BE06D-3432-4CE7-ABBE-DBECAFAB59BE}" destId="{2B209DF8-E17E-464F-A439-2F2D89694094}" srcOrd="7" destOrd="0" presId="urn:microsoft.com/office/officeart/2005/8/layout/radial5"/>
    <dgm:cxn modelId="{15045FF9-D33F-436E-BB7F-351DF3BDCC04}" type="presParOf" srcId="{2B209DF8-E17E-464F-A439-2F2D89694094}" destId="{6EBC4CF7-F025-418F-80AF-C60BC902518D}" srcOrd="0" destOrd="0" presId="urn:microsoft.com/office/officeart/2005/8/layout/radial5"/>
    <dgm:cxn modelId="{5D07829A-B81F-4950-9499-3964BAFA9DF7}" type="presParOf" srcId="{E11BE06D-3432-4CE7-ABBE-DBECAFAB59BE}" destId="{281BF773-53C3-45E1-B2A2-83DE0E240945}" srcOrd="8" destOrd="0" presId="urn:microsoft.com/office/officeart/2005/8/layout/radial5"/>
    <dgm:cxn modelId="{DCC93F9E-084C-4058-B72E-F14FC4C503E7}" type="presParOf" srcId="{E11BE06D-3432-4CE7-ABBE-DBECAFAB59BE}" destId="{32FA94EB-B3AB-4E70-9664-D63941E1DECF}" srcOrd="9" destOrd="0" presId="urn:microsoft.com/office/officeart/2005/8/layout/radial5"/>
    <dgm:cxn modelId="{6B6B6140-8A55-4D82-8821-06468377EC46}" type="presParOf" srcId="{32FA94EB-B3AB-4E70-9664-D63941E1DECF}" destId="{414023BA-B8D6-491D-824C-1EA788DDD04E}" srcOrd="0" destOrd="0" presId="urn:microsoft.com/office/officeart/2005/8/layout/radial5"/>
    <dgm:cxn modelId="{0E7858CF-679B-4BC1-9D3A-FAE434944E35}" type="presParOf" srcId="{E11BE06D-3432-4CE7-ABBE-DBECAFAB59BE}" destId="{8ADD6AB0-FDA3-4743-A1F2-B2DAD7F9CDD2}" srcOrd="10" destOrd="0" presId="urn:microsoft.com/office/officeart/2005/8/layout/radial5"/>
    <dgm:cxn modelId="{1EAE7557-BBAC-461A-934F-ED8239DAA403}" type="presParOf" srcId="{E11BE06D-3432-4CE7-ABBE-DBECAFAB59BE}" destId="{539B4662-2EE1-440E-BFD1-474614C8FE05}" srcOrd="11" destOrd="0" presId="urn:microsoft.com/office/officeart/2005/8/layout/radial5"/>
    <dgm:cxn modelId="{707D75B7-3F77-47D5-A130-064E7DBAD28A}" type="presParOf" srcId="{539B4662-2EE1-440E-BFD1-474614C8FE05}" destId="{ADB6BD18-6501-414C-A877-6713EAB96B61}" srcOrd="0" destOrd="0" presId="urn:microsoft.com/office/officeart/2005/8/layout/radial5"/>
    <dgm:cxn modelId="{C16901E5-DB42-4941-B5BA-838975FAAEE5}" type="presParOf" srcId="{E11BE06D-3432-4CE7-ABBE-DBECAFAB59BE}" destId="{1FE81467-B9FE-441F-86E7-94C067CED651}" srcOrd="12" destOrd="0" presId="urn:microsoft.com/office/officeart/2005/8/layout/radial5"/>
    <dgm:cxn modelId="{9E4A26E8-0A12-4EA8-968B-A0172293A427}" type="presParOf" srcId="{E11BE06D-3432-4CE7-ABBE-DBECAFAB59BE}" destId="{0C431A88-421D-41A2-8E09-816B11A608E9}" srcOrd="13" destOrd="0" presId="urn:microsoft.com/office/officeart/2005/8/layout/radial5"/>
    <dgm:cxn modelId="{2E51EDE3-8818-4039-9301-BC19B92BC974}" type="presParOf" srcId="{0C431A88-421D-41A2-8E09-816B11A608E9}" destId="{4DD41723-1810-49BF-8446-968700848316}" srcOrd="0" destOrd="0" presId="urn:microsoft.com/office/officeart/2005/8/layout/radial5"/>
    <dgm:cxn modelId="{AAA6401A-3888-4AB2-8474-FE91CD53E2AB}" type="presParOf" srcId="{E11BE06D-3432-4CE7-ABBE-DBECAFAB59BE}" destId="{5087D389-1C17-48D5-A051-9433B0AC0B1B}" srcOrd="14"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9F1A73-86D9-4111-B871-0E3E0D154CAF}" type="doc">
      <dgm:prSet loTypeId="urn:microsoft.com/office/officeart/2005/8/layout/lProcess2" loCatId="list" qsTypeId="urn:microsoft.com/office/officeart/2005/8/quickstyle/simple3" qsCatId="simple" csTypeId="urn:microsoft.com/office/officeart/2005/8/colors/accent1_1" csCatId="accent1" phldr="1"/>
      <dgm:spPr/>
      <dgm:t>
        <a:bodyPr/>
        <a:lstStyle/>
        <a:p>
          <a:endParaRPr lang="de-DE"/>
        </a:p>
      </dgm:t>
    </dgm:pt>
    <dgm:pt modelId="{5CA9FB10-F74C-4850-91C3-933CA035D58D}" type="pres">
      <dgm:prSet presAssocID="{929F1A73-86D9-4111-B871-0E3E0D154CAF}" presName="theList" presStyleCnt="0">
        <dgm:presLayoutVars>
          <dgm:dir/>
          <dgm:animLvl val="lvl"/>
          <dgm:resizeHandles val="exact"/>
        </dgm:presLayoutVars>
      </dgm:prSet>
      <dgm:spPr/>
      <dgm:t>
        <a:bodyPr/>
        <a:lstStyle/>
        <a:p>
          <a:endParaRPr lang="de-DE"/>
        </a:p>
      </dgm:t>
    </dgm:pt>
  </dgm:ptLst>
  <dgm:cxnLst>
    <dgm:cxn modelId="{2EA0F6C0-60D0-4DBD-A8D8-BD403EB604AB}" type="presOf" srcId="{929F1A73-86D9-4111-B871-0E3E0D154CAF}" destId="{5CA9FB10-F74C-4850-91C3-933CA035D58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6E24EF-2BDC-46CC-B725-D889F320CD6E}"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de-DE"/>
        </a:p>
      </dgm:t>
    </dgm:pt>
    <dgm:pt modelId="{865D3768-612B-43C9-B104-C6FFFDB7D29C}">
      <dgm:prSet phldrT="[Text]"/>
      <dgm:spPr/>
      <dgm:t>
        <a:bodyPr/>
        <a:lstStyle/>
        <a:p>
          <a:r>
            <a:rPr lang="de-DE" dirty="0" smtClean="0"/>
            <a:t>RTOS</a:t>
          </a:r>
          <a:endParaRPr lang="de-DE" dirty="0"/>
        </a:p>
      </dgm:t>
    </dgm:pt>
    <dgm:pt modelId="{039A1448-8D7E-4B01-AF9B-2A822B973B52}" type="parTrans" cxnId="{D4F3A83D-AE94-4525-BB9A-577494E0BC7A}">
      <dgm:prSet/>
      <dgm:spPr/>
      <dgm:t>
        <a:bodyPr/>
        <a:lstStyle/>
        <a:p>
          <a:endParaRPr lang="de-DE"/>
        </a:p>
      </dgm:t>
    </dgm:pt>
    <dgm:pt modelId="{3094BDD4-A2A6-426B-BB11-8689DE3E3A06}" type="sibTrans" cxnId="{D4F3A83D-AE94-4525-BB9A-577494E0BC7A}">
      <dgm:prSet/>
      <dgm:spPr/>
      <dgm:t>
        <a:bodyPr/>
        <a:lstStyle/>
        <a:p>
          <a:endParaRPr lang="de-DE"/>
        </a:p>
      </dgm:t>
    </dgm:pt>
    <dgm:pt modelId="{F2492FCB-133B-4F7C-B39F-21FB83EBD95C}">
      <dgm:prSet phldrT="[Text]"/>
      <dgm:spPr/>
      <dgm:t>
        <a:bodyPr/>
        <a:lstStyle/>
        <a:p>
          <a:r>
            <a:rPr lang="de-DE" dirty="0" smtClean="0"/>
            <a:t>Bluetooth </a:t>
          </a:r>
          <a:endParaRPr lang="de-DE" dirty="0"/>
        </a:p>
      </dgm:t>
    </dgm:pt>
    <dgm:pt modelId="{6F6B80E2-E8B1-4F02-922B-C97E6E4BDFB9}" type="parTrans" cxnId="{39C5856D-ED45-402E-825C-2BC8A72DCEE8}">
      <dgm:prSet/>
      <dgm:spPr/>
      <dgm:t>
        <a:bodyPr/>
        <a:lstStyle/>
        <a:p>
          <a:endParaRPr lang="de-DE"/>
        </a:p>
      </dgm:t>
    </dgm:pt>
    <dgm:pt modelId="{39220A62-CC62-4616-8CC4-F08A7C9F966B}" type="sibTrans" cxnId="{39C5856D-ED45-402E-825C-2BC8A72DCEE8}">
      <dgm:prSet/>
      <dgm:spPr/>
      <dgm:t>
        <a:bodyPr/>
        <a:lstStyle/>
        <a:p>
          <a:endParaRPr lang="de-DE"/>
        </a:p>
      </dgm:t>
    </dgm:pt>
    <dgm:pt modelId="{96E24D72-5DBA-47B0-AA95-0879D952A986}">
      <dgm:prSet phldrT="[Text]"/>
      <dgm:spPr/>
      <dgm:t>
        <a:bodyPr/>
        <a:lstStyle/>
        <a:p>
          <a:r>
            <a:rPr lang="de-DE" dirty="0" smtClean="0"/>
            <a:t>Motoren</a:t>
          </a:r>
        </a:p>
        <a:p>
          <a:r>
            <a:rPr lang="de-DE" dirty="0" smtClean="0"/>
            <a:t>ansteuern</a:t>
          </a:r>
          <a:endParaRPr lang="de-DE" dirty="0"/>
        </a:p>
      </dgm:t>
    </dgm:pt>
    <dgm:pt modelId="{0ADB37A6-8DEA-4FA9-90B4-628E49E85CDE}" type="parTrans" cxnId="{736A2FB2-1D76-4AEB-B246-F9FCAE4F134A}">
      <dgm:prSet/>
      <dgm:spPr/>
      <dgm:t>
        <a:bodyPr/>
        <a:lstStyle/>
        <a:p>
          <a:endParaRPr lang="de-DE"/>
        </a:p>
      </dgm:t>
    </dgm:pt>
    <dgm:pt modelId="{3FD479CF-F393-4B57-9801-9B9DB5E89797}" type="sibTrans" cxnId="{736A2FB2-1D76-4AEB-B246-F9FCAE4F134A}">
      <dgm:prSet/>
      <dgm:spPr/>
      <dgm:t>
        <a:bodyPr/>
        <a:lstStyle/>
        <a:p>
          <a:endParaRPr lang="de-DE"/>
        </a:p>
      </dgm:t>
    </dgm:pt>
    <dgm:pt modelId="{FFE1976D-D82E-49E2-A7CC-4A9548F149E8}">
      <dgm:prSet phldrT="[Text]"/>
      <dgm:spPr/>
      <dgm:t>
        <a:bodyPr/>
        <a:lstStyle/>
        <a:p>
          <a:r>
            <a:rPr lang="de-DE" dirty="0" smtClean="0"/>
            <a:t>Drehzahl</a:t>
          </a:r>
        </a:p>
        <a:p>
          <a:r>
            <a:rPr lang="de-DE" dirty="0" err="1" smtClean="0"/>
            <a:t>messung</a:t>
          </a:r>
          <a:endParaRPr lang="de-DE" dirty="0"/>
        </a:p>
      </dgm:t>
    </dgm:pt>
    <dgm:pt modelId="{D020DFAE-FC40-41BA-9192-7C30179104AF}" type="parTrans" cxnId="{175CA6CE-A711-49A2-9B29-4C023A4B9EF5}">
      <dgm:prSet/>
      <dgm:spPr/>
      <dgm:t>
        <a:bodyPr/>
        <a:lstStyle/>
        <a:p>
          <a:endParaRPr lang="de-DE"/>
        </a:p>
      </dgm:t>
    </dgm:pt>
    <dgm:pt modelId="{9C088F73-3E1D-408A-BC29-12C46D9FF9EE}" type="sibTrans" cxnId="{175CA6CE-A711-49A2-9B29-4C023A4B9EF5}">
      <dgm:prSet/>
      <dgm:spPr/>
      <dgm:t>
        <a:bodyPr/>
        <a:lstStyle/>
        <a:p>
          <a:endParaRPr lang="de-DE"/>
        </a:p>
      </dgm:t>
    </dgm:pt>
    <dgm:pt modelId="{3F0F885A-4D06-4F3D-A51B-3D4BAAD9648D}">
      <dgm:prSet phldrT="[Text]"/>
      <dgm:spPr/>
      <dgm:t>
        <a:bodyPr/>
        <a:lstStyle/>
        <a:p>
          <a:r>
            <a:rPr lang="de-DE" dirty="0" smtClean="0"/>
            <a:t>Abstands</a:t>
          </a:r>
        </a:p>
        <a:p>
          <a:r>
            <a:rPr lang="de-DE" dirty="0" err="1" smtClean="0"/>
            <a:t>prüfung</a:t>
          </a:r>
          <a:endParaRPr lang="de-DE" dirty="0"/>
        </a:p>
      </dgm:t>
    </dgm:pt>
    <dgm:pt modelId="{D5C25E18-15A0-4578-827C-FAD5C878973B}" type="parTrans" cxnId="{8AB76EBD-C22A-45D6-9164-FF3ABC2E5542}">
      <dgm:prSet/>
      <dgm:spPr/>
      <dgm:t>
        <a:bodyPr/>
        <a:lstStyle/>
        <a:p>
          <a:endParaRPr lang="de-DE"/>
        </a:p>
      </dgm:t>
    </dgm:pt>
    <dgm:pt modelId="{BB113BC0-0ABA-480E-AFD1-9ED9DC0A7D11}" type="sibTrans" cxnId="{8AB76EBD-C22A-45D6-9164-FF3ABC2E5542}">
      <dgm:prSet/>
      <dgm:spPr/>
      <dgm:t>
        <a:bodyPr/>
        <a:lstStyle/>
        <a:p>
          <a:endParaRPr lang="de-DE"/>
        </a:p>
      </dgm:t>
    </dgm:pt>
    <dgm:pt modelId="{60612A92-4EBF-459D-805A-B1CD7FD68759}">
      <dgm:prSet phldrT="[Text]"/>
      <dgm:spPr/>
      <dgm:t>
        <a:bodyPr/>
        <a:lstStyle/>
        <a:p>
          <a:r>
            <a:rPr lang="de-DE" dirty="0" err="1" smtClean="0"/>
            <a:t>Positions</a:t>
          </a:r>
          <a:endParaRPr lang="de-DE" dirty="0" smtClean="0"/>
        </a:p>
        <a:p>
          <a:r>
            <a:rPr lang="de-DE" dirty="0" err="1" smtClean="0"/>
            <a:t>bestimmung</a:t>
          </a:r>
          <a:endParaRPr lang="de-DE" dirty="0"/>
        </a:p>
      </dgm:t>
    </dgm:pt>
    <dgm:pt modelId="{9CBD9E1E-CB06-4C88-8AEA-3C33C32A3F81}" type="parTrans" cxnId="{C4D40338-24DD-4C47-95CB-80E429E10A84}">
      <dgm:prSet/>
      <dgm:spPr/>
      <dgm:t>
        <a:bodyPr/>
        <a:lstStyle/>
        <a:p>
          <a:endParaRPr lang="de-DE"/>
        </a:p>
      </dgm:t>
    </dgm:pt>
    <dgm:pt modelId="{CE7EC5FF-BAB1-4F9B-B220-0DD9AB4437F2}" type="sibTrans" cxnId="{C4D40338-24DD-4C47-95CB-80E429E10A84}">
      <dgm:prSet/>
      <dgm:spPr/>
      <dgm:t>
        <a:bodyPr/>
        <a:lstStyle/>
        <a:p>
          <a:endParaRPr lang="de-DE"/>
        </a:p>
      </dgm:t>
    </dgm:pt>
    <dgm:pt modelId="{C06597CC-6966-48C3-B01A-EE17AD2952FC}">
      <dgm:prSet/>
      <dgm:spPr/>
      <dgm:t>
        <a:bodyPr/>
        <a:lstStyle/>
        <a:p>
          <a:r>
            <a:rPr lang="de-DE" dirty="0" smtClean="0"/>
            <a:t>Kamerabild </a:t>
          </a:r>
        </a:p>
        <a:p>
          <a:r>
            <a:rPr lang="de-DE" dirty="0" smtClean="0"/>
            <a:t>auswerten</a:t>
          </a:r>
          <a:endParaRPr lang="de-DE" dirty="0"/>
        </a:p>
      </dgm:t>
    </dgm:pt>
    <dgm:pt modelId="{168541DD-3EF4-48EA-A728-586B794B17F2}" type="parTrans" cxnId="{DE2E219E-876C-493C-B98B-CC9C8C64BCAB}">
      <dgm:prSet/>
      <dgm:spPr/>
      <dgm:t>
        <a:bodyPr/>
        <a:lstStyle/>
        <a:p>
          <a:endParaRPr lang="de-DE"/>
        </a:p>
      </dgm:t>
    </dgm:pt>
    <dgm:pt modelId="{DFE2D44D-970A-4287-8FCF-FAF0AA5D50AB}" type="sibTrans" cxnId="{DE2E219E-876C-493C-B98B-CC9C8C64BCAB}">
      <dgm:prSet/>
      <dgm:spPr/>
      <dgm:t>
        <a:bodyPr/>
        <a:lstStyle/>
        <a:p>
          <a:endParaRPr lang="de-DE"/>
        </a:p>
      </dgm:t>
    </dgm:pt>
    <dgm:pt modelId="{E11BE06D-3432-4CE7-ABBE-DBECAFAB59BE}" type="pres">
      <dgm:prSet presAssocID="{186E24EF-2BDC-46CC-B725-D889F320CD6E}" presName="Name0" presStyleCnt="0">
        <dgm:presLayoutVars>
          <dgm:chMax val="1"/>
          <dgm:dir/>
          <dgm:animLvl val="ctr"/>
          <dgm:resizeHandles val="exact"/>
        </dgm:presLayoutVars>
      </dgm:prSet>
      <dgm:spPr/>
    </dgm:pt>
    <dgm:pt modelId="{661A9C75-B817-42F4-8019-CA72D746E4D4}" type="pres">
      <dgm:prSet presAssocID="{865D3768-612B-43C9-B104-C6FFFDB7D29C}" presName="centerShape" presStyleLbl="node0" presStyleIdx="0" presStyleCnt="1"/>
      <dgm:spPr/>
      <dgm:t>
        <a:bodyPr/>
        <a:lstStyle/>
        <a:p>
          <a:endParaRPr lang="de-DE"/>
        </a:p>
      </dgm:t>
    </dgm:pt>
    <dgm:pt modelId="{8BAE6728-35BE-4B72-8751-FE9666A17461}" type="pres">
      <dgm:prSet presAssocID="{6F6B80E2-E8B1-4F02-922B-C97E6E4BDFB9}" presName="parTrans" presStyleLbl="sibTrans2D1" presStyleIdx="0" presStyleCnt="6"/>
      <dgm:spPr/>
    </dgm:pt>
    <dgm:pt modelId="{04A995DB-A781-412F-BCBF-BF2248B94A92}" type="pres">
      <dgm:prSet presAssocID="{6F6B80E2-E8B1-4F02-922B-C97E6E4BDFB9}" presName="connectorText" presStyleLbl="sibTrans2D1" presStyleIdx="0" presStyleCnt="6"/>
      <dgm:spPr/>
    </dgm:pt>
    <dgm:pt modelId="{35F7C1E2-E202-4DF6-8972-1F35046E507F}" type="pres">
      <dgm:prSet presAssocID="{F2492FCB-133B-4F7C-B39F-21FB83EBD95C}" presName="node" presStyleLbl="node1" presStyleIdx="0" presStyleCnt="6">
        <dgm:presLayoutVars>
          <dgm:bulletEnabled val="1"/>
        </dgm:presLayoutVars>
      </dgm:prSet>
      <dgm:spPr/>
      <dgm:t>
        <a:bodyPr/>
        <a:lstStyle/>
        <a:p>
          <a:endParaRPr lang="de-DE"/>
        </a:p>
      </dgm:t>
    </dgm:pt>
    <dgm:pt modelId="{3A66533D-61A0-4F60-A075-A6DBDA6D2F42}" type="pres">
      <dgm:prSet presAssocID="{0ADB37A6-8DEA-4FA9-90B4-628E49E85CDE}" presName="parTrans" presStyleLbl="sibTrans2D1" presStyleIdx="1" presStyleCnt="6"/>
      <dgm:spPr/>
    </dgm:pt>
    <dgm:pt modelId="{ED419E37-4A5D-4AC5-A038-3579188B5DD3}" type="pres">
      <dgm:prSet presAssocID="{0ADB37A6-8DEA-4FA9-90B4-628E49E85CDE}" presName="connectorText" presStyleLbl="sibTrans2D1" presStyleIdx="1" presStyleCnt="6"/>
      <dgm:spPr/>
    </dgm:pt>
    <dgm:pt modelId="{740739C9-16DC-4E32-ABC1-AA74D93EAD4D}" type="pres">
      <dgm:prSet presAssocID="{96E24D72-5DBA-47B0-AA95-0879D952A986}" presName="node" presStyleLbl="node1" presStyleIdx="1" presStyleCnt="6">
        <dgm:presLayoutVars>
          <dgm:bulletEnabled val="1"/>
        </dgm:presLayoutVars>
      </dgm:prSet>
      <dgm:spPr/>
      <dgm:t>
        <a:bodyPr/>
        <a:lstStyle/>
        <a:p>
          <a:endParaRPr lang="de-DE"/>
        </a:p>
      </dgm:t>
    </dgm:pt>
    <dgm:pt modelId="{9E64A16B-44D6-409E-9F53-782DD2463033}" type="pres">
      <dgm:prSet presAssocID="{D020DFAE-FC40-41BA-9192-7C30179104AF}" presName="parTrans" presStyleLbl="sibTrans2D1" presStyleIdx="2" presStyleCnt="6"/>
      <dgm:spPr/>
    </dgm:pt>
    <dgm:pt modelId="{C5F351BE-5883-49F3-B890-08A2C9674825}" type="pres">
      <dgm:prSet presAssocID="{D020DFAE-FC40-41BA-9192-7C30179104AF}" presName="connectorText" presStyleLbl="sibTrans2D1" presStyleIdx="2" presStyleCnt="6"/>
      <dgm:spPr/>
    </dgm:pt>
    <dgm:pt modelId="{CF5F5C07-CEF1-46FA-9FD0-C3F2AAD10AE2}" type="pres">
      <dgm:prSet presAssocID="{FFE1976D-D82E-49E2-A7CC-4A9548F149E8}" presName="node" presStyleLbl="node1" presStyleIdx="2" presStyleCnt="6">
        <dgm:presLayoutVars>
          <dgm:bulletEnabled val="1"/>
        </dgm:presLayoutVars>
      </dgm:prSet>
      <dgm:spPr/>
      <dgm:t>
        <a:bodyPr/>
        <a:lstStyle/>
        <a:p>
          <a:endParaRPr lang="de-DE"/>
        </a:p>
      </dgm:t>
    </dgm:pt>
    <dgm:pt modelId="{2B209DF8-E17E-464F-A439-2F2D89694094}" type="pres">
      <dgm:prSet presAssocID="{D5C25E18-15A0-4578-827C-FAD5C878973B}" presName="parTrans" presStyleLbl="sibTrans2D1" presStyleIdx="3" presStyleCnt="6"/>
      <dgm:spPr/>
    </dgm:pt>
    <dgm:pt modelId="{6EBC4CF7-F025-418F-80AF-C60BC902518D}" type="pres">
      <dgm:prSet presAssocID="{D5C25E18-15A0-4578-827C-FAD5C878973B}" presName="connectorText" presStyleLbl="sibTrans2D1" presStyleIdx="3" presStyleCnt="6"/>
      <dgm:spPr/>
    </dgm:pt>
    <dgm:pt modelId="{281BF773-53C3-45E1-B2A2-83DE0E240945}" type="pres">
      <dgm:prSet presAssocID="{3F0F885A-4D06-4F3D-A51B-3D4BAAD9648D}" presName="node" presStyleLbl="node1" presStyleIdx="3" presStyleCnt="6">
        <dgm:presLayoutVars>
          <dgm:bulletEnabled val="1"/>
        </dgm:presLayoutVars>
      </dgm:prSet>
      <dgm:spPr/>
      <dgm:t>
        <a:bodyPr/>
        <a:lstStyle/>
        <a:p>
          <a:endParaRPr lang="de-DE"/>
        </a:p>
      </dgm:t>
    </dgm:pt>
    <dgm:pt modelId="{32FA94EB-B3AB-4E70-9664-D63941E1DECF}" type="pres">
      <dgm:prSet presAssocID="{9CBD9E1E-CB06-4C88-8AEA-3C33C32A3F81}" presName="parTrans" presStyleLbl="sibTrans2D1" presStyleIdx="4" presStyleCnt="6"/>
      <dgm:spPr/>
    </dgm:pt>
    <dgm:pt modelId="{414023BA-B8D6-491D-824C-1EA788DDD04E}" type="pres">
      <dgm:prSet presAssocID="{9CBD9E1E-CB06-4C88-8AEA-3C33C32A3F81}" presName="connectorText" presStyleLbl="sibTrans2D1" presStyleIdx="4" presStyleCnt="6"/>
      <dgm:spPr/>
    </dgm:pt>
    <dgm:pt modelId="{8ADD6AB0-FDA3-4743-A1F2-B2DAD7F9CDD2}" type="pres">
      <dgm:prSet presAssocID="{60612A92-4EBF-459D-805A-B1CD7FD68759}" presName="node" presStyleLbl="node1" presStyleIdx="4" presStyleCnt="6">
        <dgm:presLayoutVars>
          <dgm:bulletEnabled val="1"/>
        </dgm:presLayoutVars>
      </dgm:prSet>
      <dgm:spPr/>
      <dgm:t>
        <a:bodyPr/>
        <a:lstStyle/>
        <a:p>
          <a:endParaRPr lang="de-DE"/>
        </a:p>
      </dgm:t>
    </dgm:pt>
    <dgm:pt modelId="{0C431A88-421D-41A2-8E09-816B11A608E9}" type="pres">
      <dgm:prSet presAssocID="{168541DD-3EF4-48EA-A728-586B794B17F2}" presName="parTrans" presStyleLbl="sibTrans2D1" presStyleIdx="5" presStyleCnt="6"/>
      <dgm:spPr/>
    </dgm:pt>
    <dgm:pt modelId="{4DD41723-1810-49BF-8446-968700848316}" type="pres">
      <dgm:prSet presAssocID="{168541DD-3EF4-48EA-A728-586B794B17F2}" presName="connectorText" presStyleLbl="sibTrans2D1" presStyleIdx="5" presStyleCnt="6"/>
      <dgm:spPr/>
    </dgm:pt>
    <dgm:pt modelId="{5087D389-1C17-48D5-A051-9433B0AC0B1B}" type="pres">
      <dgm:prSet presAssocID="{C06597CC-6966-48C3-B01A-EE17AD2952FC}" presName="node" presStyleLbl="node1" presStyleIdx="5" presStyleCnt="6">
        <dgm:presLayoutVars>
          <dgm:bulletEnabled val="1"/>
        </dgm:presLayoutVars>
      </dgm:prSet>
      <dgm:spPr/>
      <dgm:t>
        <a:bodyPr/>
        <a:lstStyle/>
        <a:p>
          <a:endParaRPr lang="de-DE"/>
        </a:p>
      </dgm:t>
    </dgm:pt>
  </dgm:ptLst>
  <dgm:cxnLst>
    <dgm:cxn modelId="{C27BE26A-A2A0-4DF8-80B3-BD70CF7A0F40}" type="presOf" srcId="{96E24D72-5DBA-47B0-AA95-0879D952A986}" destId="{740739C9-16DC-4E32-ABC1-AA74D93EAD4D}" srcOrd="0" destOrd="0" presId="urn:microsoft.com/office/officeart/2005/8/layout/radial5"/>
    <dgm:cxn modelId="{D4F3A83D-AE94-4525-BB9A-577494E0BC7A}" srcId="{186E24EF-2BDC-46CC-B725-D889F320CD6E}" destId="{865D3768-612B-43C9-B104-C6FFFDB7D29C}" srcOrd="0" destOrd="0" parTransId="{039A1448-8D7E-4B01-AF9B-2A822B973B52}" sibTransId="{3094BDD4-A2A6-426B-BB11-8689DE3E3A06}"/>
    <dgm:cxn modelId="{38E3217D-6C75-49E6-BBDC-2213574ABB1C}" type="presOf" srcId="{FFE1976D-D82E-49E2-A7CC-4A9548F149E8}" destId="{CF5F5C07-CEF1-46FA-9FD0-C3F2AAD10AE2}" srcOrd="0" destOrd="0" presId="urn:microsoft.com/office/officeart/2005/8/layout/radial5"/>
    <dgm:cxn modelId="{175CA6CE-A711-49A2-9B29-4C023A4B9EF5}" srcId="{865D3768-612B-43C9-B104-C6FFFDB7D29C}" destId="{FFE1976D-D82E-49E2-A7CC-4A9548F149E8}" srcOrd="2" destOrd="0" parTransId="{D020DFAE-FC40-41BA-9192-7C30179104AF}" sibTransId="{9C088F73-3E1D-408A-BC29-12C46D9FF9EE}"/>
    <dgm:cxn modelId="{49DC673C-1B42-4C56-9B7D-18E26030CE5B}" type="presOf" srcId="{0ADB37A6-8DEA-4FA9-90B4-628E49E85CDE}" destId="{ED419E37-4A5D-4AC5-A038-3579188B5DD3}" srcOrd="1" destOrd="0" presId="urn:microsoft.com/office/officeart/2005/8/layout/radial5"/>
    <dgm:cxn modelId="{8ABA2C47-09BA-4D7C-9111-000D50154290}" type="presOf" srcId="{C06597CC-6966-48C3-B01A-EE17AD2952FC}" destId="{5087D389-1C17-48D5-A051-9433B0AC0B1B}" srcOrd="0" destOrd="0" presId="urn:microsoft.com/office/officeart/2005/8/layout/radial5"/>
    <dgm:cxn modelId="{D1EDEFC3-ABBB-4FA7-9F44-DF1CA21E801C}" type="presOf" srcId="{9CBD9E1E-CB06-4C88-8AEA-3C33C32A3F81}" destId="{414023BA-B8D6-491D-824C-1EA788DDD04E}" srcOrd="1" destOrd="0" presId="urn:microsoft.com/office/officeart/2005/8/layout/radial5"/>
    <dgm:cxn modelId="{E746EF83-FC19-423B-ACC6-DF2E97463E93}" type="presOf" srcId="{F2492FCB-133B-4F7C-B39F-21FB83EBD95C}" destId="{35F7C1E2-E202-4DF6-8972-1F35046E507F}" srcOrd="0" destOrd="0" presId="urn:microsoft.com/office/officeart/2005/8/layout/radial5"/>
    <dgm:cxn modelId="{FA5F9305-3099-4583-9D0F-93D7B147D32F}" type="presOf" srcId="{9CBD9E1E-CB06-4C88-8AEA-3C33C32A3F81}" destId="{32FA94EB-B3AB-4E70-9664-D63941E1DECF}" srcOrd="0" destOrd="0" presId="urn:microsoft.com/office/officeart/2005/8/layout/radial5"/>
    <dgm:cxn modelId="{5B8E64AE-ABC6-4F94-A56D-25F396F2CFFB}" type="presOf" srcId="{3F0F885A-4D06-4F3D-A51B-3D4BAAD9648D}" destId="{281BF773-53C3-45E1-B2A2-83DE0E240945}" srcOrd="0" destOrd="0" presId="urn:microsoft.com/office/officeart/2005/8/layout/radial5"/>
    <dgm:cxn modelId="{10D34571-1572-43C8-9B20-F78C5C84848C}" type="presOf" srcId="{168541DD-3EF4-48EA-A728-586B794B17F2}" destId="{0C431A88-421D-41A2-8E09-816B11A608E9}" srcOrd="0" destOrd="0" presId="urn:microsoft.com/office/officeart/2005/8/layout/radial5"/>
    <dgm:cxn modelId="{736A2FB2-1D76-4AEB-B246-F9FCAE4F134A}" srcId="{865D3768-612B-43C9-B104-C6FFFDB7D29C}" destId="{96E24D72-5DBA-47B0-AA95-0879D952A986}" srcOrd="1" destOrd="0" parTransId="{0ADB37A6-8DEA-4FA9-90B4-628E49E85CDE}" sibTransId="{3FD479CF-F393-4B57-9801-9B9DB5E89797}"/>
    <dgm:cxn modelId="{DE2E219E-876C-493C-B98B-CC9C8C64BCAB}" srcId="{865D3768-612B-43C9-B104-C6FFFDB7D29C}" destId="{C06597CC-6966-48C3-B01A-EE17AD2952FC}" srcOrd="5" destOrd="0" parTransId="{168541DD-3EF4-48EA-A728-586B794B17F2}" sibTransId="{DFE2D44D-970A-4287-8FCF-FAF0AA5D50AB}"/>
    <dgm:cxn modelId="{30256D7A-DE4C-4E84-9EE1-321E9345B281}" type="presOf" srcId="{6F6B80E2-E8B1-4F02-922B-C97E6E4BDFB9}" destId="{04A995DB-A781-412F-BCBF-BF2248B94A92}" srcOrd="1" destOrd="0" presId="urn:microsoft.com/office/officeart/2005/8/layout/radial5"/>
    <dgm:cxn modelId="{1E5B0D1A-F9AE-474B-B2B4-AA767BB6F485}" type="presOf" srcId="{D5C25E18-15A0-4578-827C-FAD5C878973B}" destId="{2B209DF8-E17E-464F-A439-2F2D89694094}" srcOrd="0" destOrd="0" presId="urn:microsoft.com/office/officeart/2005/8/layout/radial5"/>
    <dgm:cxn modelId="{B64BB31D-8636-4A92-A813-8CD7B1BD9D33}" type="presOf" srcId="{D020DFAE-FC40-41BA-9192-7C30179104AF}" destId="{C5F351BE-5883-49F3-B890-08A2C9674825}" srcOrd="1" destOrd="0" presId="urn:microsoft.com/office/officeart/2005/8/layout/radial5"/>
    <dgm:cxn modelId="{C4D40338-24DD-4C47-95CB-80E429E10A84}" srcId="{865D3768-612B-43C9-B104-C6FFFDB7D29C}" destId="{60612A92-4EBF-459D-805A-B1CD7FD68759}" srcOrd="4" destOrd="0" parTransId="{9CBD9E1E-CB06-4C88-8AEA-3C33C32A3F81}" sibTransId="{CE7EC5FF-BAB1-4F9B-B220-0DD9AB4437F2}"/>
    <dgm:cxn modelId="{8BCC924E-5734-4CFF-9120-17F66C7917D6}" type="presOf" srcId="{60612A92-4EBF-459D-805A-B1CD7FD68759}" destId="{8ADD6AB0-FDA3-4743-A1F2-B2DAD7F9CDD2}" srcOrd="0" destOrd="0" presId="urn:microsoft.com/office/officeart/2005/8/layout/radial5"/>
    <dgm:cxn modelId="{8AB76EBD-C22A-45D6-9164-FF3ABC2E5542}" srcId="{865D3768-612B-43C9-B104-C6FFFDB7D29C}" destId="{3F0F885A-4D06-4F3D-A51B-3D4BAAD9648D}" srcOrd="3" destOrd="0" parTransId="{D5C25E18-15A0-4578-827C-FAD5C878973B}" sibTransId="{BB113BC0-0ABA-480E-AFD1-9ED9DC0A7D11}"/>
    <dgm:cxn modelId="{C31DA631-04AE-473D-94B2-6B553E2BD73A}" type="presOf" srcId="{0ADB37A6-8DEA-4FA9-90B4-628E49E85CDE}" destId="{3A66533D-61A0-4F60-A075-A6DBDA6D2F42}" srcOrd="0" destOrd="0" presId="urn:microsoft.com/office/officeart/2005/8/layout/radial5"/>
    <dgm:cxn modelId="{E28B1261-BDEA-4CAA-A432-C5C950F8ABC9}" type="presOf" srcId="{186E24EF-2BDC-46CC-B725-D889F320CD6E}" destId="{E11BE06D-3432-4CE7-ABBE-DBECAFAB59BE}" srcOrd="0" destOrd="0" presId="urn:microsoft.com/office/officeart/2005/8/layout/radial5"/>
    <dgm:cxn modelId="{A82D12C3-BDFB-4DF0-8F18-97FA20CADBDD}" type="presOf" srcId="{865D3768-612B-43C9-B104-C6FFFDB7D29C}" destId="{661A9C75-B817-42F4-8019-CA72D746E4D4}" srcOrd="0" destOrd="0" presId="urn:microsoft.com/office/officeart/2005/8/layout/radial5"/>
    <dgm:cxn modelId="{D37A2C2D-DC1E-4299-929F-8FF0C8790A85}" type="presOf" srcId="{6F6B80E2-E8B1-4F02-922B-C97E6E4BDFB9}" destId="{8BAE6728-35BE-4B72-8751-FE9666A17461}" srcOrd="0" destOrd="0" presId="urn:microsoft.com/office/officeart/2005/8/layout/radial5"/>
    <dgm:cxn modelId="{3F5B0AF5-EB8D-489E-9BCC-16E34C429858}" type="presOf" srcId="{168541DD-3EF4-48EA-A728-586B794B17F2}" destId="{4DD41723-1810-49BF-8446-968700848316}" srcOrd="1" destOrd="0" presId="urn:microsoft.com/office/officeart/2005/8/layout/radial5"/>
    <dgm:cxn modelId="{87D738BD-3E31-4D01-B795-F6669A755FC7}" type="presOf" srcId="{D020DFAE-FC40-41BA-9192-7C30179104AF}" destId="{9E64A16B-44D6-409E-9F53-782DD2463033}" srcOrd="0" destOrd="0" presId="urn:microsoft.com/office/officeart/2005/8/layout/radial5"/>
    <dgm:cxn modelId="{5DF8E1E6-C614-4FFA-93F2-75D24EAD8F52}" type="presOf" srcId="{D5C25E18-15A0-4578-827C-FAD5C878973B}" destId="{6EBC4CF7-F025-418F-80AF-C60BC902518D}" srcOrd="1" destOrd="0" presId="urn:microsoft.com/office/officeart/2005/8/layout/radial5"/>
    <dgm:cxn modelId="{39C5856D-ED45-402E-825C-2BC8A72DCEE8}" srcId="{865D3768-612B-43C9-B104-C6FFFDB7D29C}" destId="{F2492FCB-133B-4F7C-B39F-21FB83EBD95C}" srcOrd="0" destOrd="0" parTransId="{6F6B80E2-E8B1-4F02-922B-C97E6E4BDFB9}" sibTransId="{39220A62-CC62-4616-8CC4-F08A7C9F966B}"/>
    <dgm:cxn modelId="{BE28CE3A-0AC5-49D9-B7D7-18AA9396D919}" type="presParOf" srcId="{E11BE06D-3432-4CE7-ABBE-DBECAFAB59BE}" destId="{661A9C75-B817-42F4-8019-CA72D746E4D4}" srcOrd="0" destOrd="0" presId="urn:microsoft.com/office/officeart/2005/8/layout/radial5"/>
    <dgm:cxn modelId="{3FC849CC-8361-4A69-801F-5357D4B9DC61}" type="presParOf" srcId="{E11BE06D-3432-4CE7-ABBE-DBECAFAB59BE}" destId="{8BAE6728-35BE-4B72-8751-FE9666A17461}" srcOrd="1" destOrd="0" presId="urn:microsoft.com/office/officeart/2005/8/layout/radial5"/>
    <dgm:cxn modelId="{70E14BE1-07D0-4958-BAE3-C2A34D2AF107}" type="presParOf" srcId="{8BAE6728-35BE-4B72-8751-FE9666A17461}" destId="{04A995DB-A781-412F-BCBF-BF2248B94A92}" srcOrd="0" destOrd="0" presId="urn:microsoft.com/office/officeart/2005/8/layout/radial5"/>
    <dgm:cxn modelId="{98F88228-5610-4FE9-A1B1-A2B03DAF53F6}" type="presParOf" srcId="{E11BE06D-3432-4CE7-ABBE-DBECAFAB59BE}" destId="{35F7C1E2-E202-4DF6-8972-1F35046E507F}" srcOrd="2" destOrd="0" presId="urn:microsoft.com/office/officeart/2005/8/layout/radial5"/>
    <dgm:cxn modelId="{480A9491-BC49-4C88-9632-2CC5BD803C34}" type="presParOf" srcId="{E11BE06D-3432-4CE7-ABBE-DBECAFAB59BE}" destId="{3A66533D-61A0-4F60-A075-A6DBDA6D2F42}" srcOrd="3" destOrd="0" presId="urn:microsoft.com/office/officeart/2005/8/layout/radial5"/>
    <dgm:cxn modelId="{4CECCC0B-0CA2-4426-91A9-9142DA37F4B1}" type="presParOf" srcId="{3A66533D-61A0-4F60-A075-A6DBDA6D2F42}" destId="{ED419E37-4A5D-4AC5-A038-3579188B5DD3}" srcOrd="0" destOrd="0" presId="urn:microsoft.com/office/officeart/2005/8/layout/radial5"/>
    <dgm:cxn modelId="{F0232D68-A3F9-4F8B-9D69-7804DACEE2C0}" type="presParOf" srcId="{E11BE06D-3432-4CE7-ABBE-DBECAFAB59BE}" destId="{740739C9-16DC-4E32-ABC1-AA74D93EAD4D}" srcOrd="4" destOrd="0" presId="urn:microsoft.com/office/officeart/2005/8/layout/radial5"/>
    <dgm:cxn modelId="{7C8E0C92-865D-49C8-8B54-952A766E0E49}" type="presParOf" srcId="{E11BE06D-3432-4CE7-ABBE-DBECAFAB59BE}" destId="{9E64A16B-44D6-409E-9F53-782DD2463033}" srcOrd="5" destOrd="0" presId="urn:microsoft.com/office/officeart/2005/8/layout/radial5"/>
    <dgm:cxn modelId="{DD1A1275-8115-445A-99B8-FE15764C7B08}" type="presParOf" srcId="{9E64A16B-44D6-409E-9F53-782DD2463033}" destId="{C5F351BE-5883-49F3-B890-08A2C9674825}" srcOrd="0" destOrd="0" presId="urn:microsoft.com/office/officeart/2005/8/layout/radial5"/>
    <dgm:cxn modelId="{C8D7F9C6-B7E5-43A1-906C-5ADE8836DFEB}" type="presParOf" srcId="{E11BE06D-3432-4CE7-ABBE-DBECAFAB59BE}" destId="{CF5F5C07-CEF1-46FA-9FD0-C3F2AAD10AE2}" srcOrd="6" destOrd="0" presId="urn:microsoft.com/office/officeart/2005/8/layout/radial5"/>
    <dgm:cxn modelId="{79DD7D6A-07F0-4939-B056-24DC502A370C}" type="presParOf" srcId="{E11BE06D-3432-4CE7-ABBE-DBECAFAB59BE}" destId="{2B209DF8-E17E-464F-A439-2F2D89694094}" srcOrd="7" destOrd="0" presId="urn:microsoft.com/office/officeart/2005/8/layout/radial5"/>
    <dgm:cxn modelId="{15045FF9-D33F-436E-BB7F-351DF3BDCC04}" type="presParOf" srcId="{2B209DF8-E17E-464F-A439-2F2D89694094}" destId="{6EBC4CF7-F025-418F-80AF-C60BC902518D}" srcOrd="0" destOrd="0" presId="urn:microsoft.com/office/officeart/2005/8/layout/radial5"/>
    <dgm:cxn modelId="{5D07829A-B81F-4950-9499-3964BAFA9DF7}" type="presParOf" srcId="{E11BE06D-3432-4CE7-ABBE-DBECAFAB59BE}" destId="{281BF773-53C3-45E1-B2A2-83DE0E240945}" srcOrd="8" destOrd="0" presId="urn:microsoft.com/office/officeart/2005/8/layout/radial5"/>
    <dgm:cxn modelId="{DCC93F9E-084C-4058-B72E-F14FC4C503E7}" type="presParOf" srcId="{E11BE06D-3432-4CE7-ABBE-DBECAFAB59BE}" destId="{32FA94EB-B3AB-4E70-9664-D63941E1DECF}" srcOrd="9" destOrd="0" presId="urn:microsoft.com/office/officeart/2005/8/layout/radial5"/>
    <dgm:cxn modelId="{6B6B6140-8A55-4D82-8821-06468377EC46}" type="presParOf" srcId="{32FA94EB-B3AB-4E70-9664-D63941E1DECF}" destId="{414023BA-B8D6-491D-824C-1EA788DDD04E}" srcOrd="0" destOrd="0" presId="urn:microsoft.com/office/officeart/2005/8/layout/radial5"/>
    <dgm:cxn modelId="{0E7858CF-679B-4BC1-9D3A-FAE434944E35}" type="presParOf" srcId="{E11BE06D-3432-4CE7-ABBE-DBECAFAB59BE}" destId="{8ADD6AB0-FDA3-4743-A1F2-B2DAD7F9CDD2}" srcOrd="10" destOrd="0" presId="urn:microsoft.com/office/officeart/2005/8/layout/radial5"/>
    <dgm:cxn modelId="{9E4A26E8-0A12-4EA8-968B-A0172293A427}" type="presParOf" srcId="{E11BE06D-3432-4CE7-ABBE-DBECAFAB59BE}" destId="{0C431A88-421D-41A2-8E09-816B11A608E9}" srcOrd="11" destOrd="0" presId="urn:microsoft.com/office/officeart/2005/8/layout/radial5"/>
    <dgm:cxn modelId="{2E51EDE3-8818-4039-9301-BC19B92BC974}" type="presParOf" srcId="{0C431A88-421D-41A2-8E09-816B11A608E9}" destId="{4DD41723-1810-49BF-8446-968700848316}" srcOrd="0" destOrd="0" presId="urn:microsoft.com/office/officeart/2005/8/layout/radial5"/>
    <dgm:cxn modelId="{AAA6401A-3888-4AB2-8474-FE91CD53E2AB}" type="presParOf" srcId="{E11BE06D-3432-4CE7-ABBE-DBECAFAB59BE}" destId="{5087D389-1C17-48D5-A051-9433B0AC0B1B}" srcOrd="12"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22B761-0B28-4A3D-8617-902603212F4F}" type="doc">
      <dgm:prSet loTypeId="urn:microsoft.com/office/officeart/2005/8/layout/radial5" loCatId="relationship" qsTypeId="urn:microsoft.com/office/officeart/2005/8/quickstyle/simple1" qsCatId="simple" csTypeId="urn:microsoft.com/office/officeart/2005/8/colors/accent1_2" csCatId="accent1" phldr="1"/>
      <dgm:spPr/>
    </dgm:pt>
    <dgm:pt modelId="{7716D2D7-AE11-4024-8BA5-BEC8373344D7}">
      <dgm:prSet phldrT="[Text]"/>
      <dgm:spPr/>
      <dgm:t>
        <a:bodyPr/>
        <a:lstStyle/>
        <a:p>
          <a:r>
            <a:rPr lang="de-DE" dirty="0" smtClean="0"/>
            <a:t>Touchscreen</a:t>
          </a:r>
          <a:endParaRPr lang="de-DE" dirty="0"/>
        </a:p>
      </dgm:t>
    </dgm:pt>
    <dgm:pt modelId="{74BF0AD8-8450-4BDC-B693-806C01CAE05C}" type="parTrans" cxnId="{05D7A178-2503-4DA7-A215-D3CECD87F98D}">
      <dgm:prSet/>
      <dgm:spPr/>
      <dgm:t>
        <a:bodyPr/>
        <a:lstStyle/>
        <a:p>
          <a:endParaRPr lang="de-DE"/>
        </a:p>
      </dgm:t>
    </dgm:pt>
    <dgm:pt modelId="{114D12FA-6446-42B1-83FA-32B180B57429}" type="sibTrans" cxnId="{05D7A178-2503-4DA7-A215-D3CECD87F98D}">
      <dgm:prSet/>
      <dgm:spPr/>
      <dgm:t>
        <a:bodyPr/>
        <a:lstStyle/>
        <a:p>
          <a:endParaRPr lang="de-DE"/>
        </a:p>
      </dgm:t>
    </dgm:pt>
    <dgm:pt modelId="{64300844-45B9-47B7-BE5D-029288657376}">
      <dgm:prSet/>
      <dgm:spPr/>
      <dgm:t>
        <a:bodyPr/>
        <a:lstStyle/>
        <a:p>
          <a:r>
            <a:rPr lang="de-DE" dirty="0" smtClean="0"/>
            <a:t>Mobilgerät</a:t>
          </a:r>
          <a:endParaRPr lang="de-DE" dirty="0"/>
        </a:p>
      </dgm:t>
    </dgm:pt>
    <dgm:pt modelId="{C36A0215-5D6D-4D8F-A1D5-060799301FE4}" type="parTrans" cxnId="{3EA4B0E7-3925-45EA-9746-F9D13BB278ED}">
      <dgm:prSet/>
      <dgm:spPr/>
      <dgm:t>
        <a:bodyPr/>
        <a:lstStyle/>
        <a:p>
          <a:endParaRPr lang="de-DE"/>
        </a:p>
      </dgm:t>
    </dgm:pt>
    <dgm:pt modelId="{9563FCDE-A47E-4728-A7CD-DE0601287637}" type="sibTrans" cxnId="{3EA4B0E7-3925-45EA-9746-F9D13BB278ED}">
      <dgm:prSet/>
      <dgm:spPr/>
      <dgm:t>
        <a:bodyPr/>
        <a:lstStyle/>
        <a:p>
          <a:endParaRPr lang="de-DE"/>
        </a:p>
      </dgm:t>
    </dgm:pt>
    <dgm:pt modelId="{EDB42703-B83A-4794-9521-E964E1FACBC0}">
      <dgm:prSet/>
      <dgm:spPr/>
      <dgm:t>
        <a:bodyPr/>
        <a:lstStyle/>
        <a:p>
          <a:r>
            <a:rPr lang="de-DE" dirty="0" smtClean="0"/>
            <a:t>Prozessor</a:t>
          </a:r>
          <a:endParaRPr lang="de-DE" dirty="0"/>
        </a:p>
      </dgm:t>
    </dgm:pt>
    <dgm:pt modelId="{A39D52ED-2C6F-4C6F-A72E-A038764FB536}" type="parTrans" cxnId="{BEC894E6-ECE8-44AC-9C61-20275630F8AB}">
      <dgm:prSet/>
      <dgm:spPr/>
      <dgm:t>
        <a:bodyPr/>
        <a:lstStyle/>
        <a:p>
          <a:endParaRPr lang="de-DE"/>
        </a:p>
      </dgm:t>
    </dgm:pt>
    <dgm:pt modelId="{8EB9A08D-5815-4885-9E25-6365A39B973D}" type="sibTrans" cxnId="{BEC894E6-ECE8-44AC-9C61-20275630F8AB}">
      <dgm:prSet/>
      <dgm:spPr/>
      <dgm:t>
        <a:bodyPr/>
        <a:lstStyle/>
        <a:p>
          <a:endParaRPr lang="de-DE"/>
        </a:p>
      </dgm:t>
    </dgm:pt>
    <dgm:pt modelId="{70409739-4290-4ADE-91B8-5FB68AFE6F81}">
      <dgm:prSet/>
      <dgm:spPr/>
      <dgm:t>
        <a:bodyPr/>
        <a:lstStyle/>
        <a:p>
          <a:r>
            <a:rPr lang="de-DE" dirty="0" err="1" smtClean="0"/>
            <a:t>Accelerometer</a:t>
          </a:r>
          <a:r>
            <a:rPr lang="de-DE" dirty="0" smtClean="0"/>
            <a:t> Sensor</a:t>
          </a:r>
          <a:endParaRPr lang="de-DE" dirty="0"/>
        </a:p>
      </dgm:t>
    </dgm:pt>
    <dgm:pt modelId="{E50110B5-4652-473D-84B3-75BCE8596F7B}" type="parTrans" cxnId="{1710640D-8C25-4A33-91C6-93B6F8A62FFD}">
      <dgm:prSet/>
      <dgm:spPr/>
      <dgm:t>
        <a:bodyPr/>
        <a:lstStyle/>
        <a:p>
          <a:endParaRPr lang="de-DE"/>
        </a:p>
      </dgm:t>
    </dgm:pt>
    <dgm:pt modelId="{E3C52D30-679C-4A1E-A0DF-8640569E31BC}" type="sibTrans" cxnId="{1710640D-8C25-4A33-91C6-93B6F8A62FFD}">
      <dgm:prSet/>
      <dgm:spPr/>
      <dgm:t>
        <a:bodyPr/>
        <a:lstStyle/>
        <a:p>
          <a:endParaRPr lang="de-DE"/>
        </a:p>
      </dgm:t>
    </dgm:pt>
    <dgm:pt modelId="{C3E4261E-2688-4872-B706-CE0713E77E84}">
      <dgm:prSet/>
      <dgm:spPr/>
      <dgm:t>
        <a:bodyPr/>
        <a:lstStyle/>
        <a:p>
          <a:r>
            <a:rPr lang="de-DE" dirty="0" smtClean="0"/>
            <a:t>Speicher</a:t>
          </a:r>
          <a:endParaRPr lang="de-DE" dirty="0"/>
        </a:p>
      </dgm:t>
    </dgm:pt>
    <dgm:pt modelId="{CC1D2F84-78D5-43C8-A13B-1D8019E6EDB6}" type="parTrans" cxnId="{78911704-1041-40EE-85F2-F76A5DE5D675}">
      <dgm:prSet/>
      <dgm:spPr/>
      <dgm:t>
        <a:bodyPr/>
        <a:lstStyle/>
        <a:p>
          <a:endParaRPr lang="de-DE"/>
        </a:p>
      </dgm:t>
    </dgm:pt>
    <dgm:pt modelId="{56206640-0DFE-4075-9ABA-EB4AD9D9DCF6}" type="sibTrans" cxnId="{78911704-1041-40EE-85F2-F76A5DE5D675}">
      <dgm:prSet/>
      <dgm:spPr/>
      <dgm:t>
        <a:bodyPr/>
        <a:lstStyle/>
        <a:p>
          <a:endParaRPr lang="de-DE"/>
        </a:p>
      </dgm:t>
    </dgm:pt>
    <dgm:pt modelId="{A922D5F4-4F67-43F5-8D5B-CE3A4FDA056E}">
      <dgm:prSet/>
      <dgm:spPr/>
      <dgm:t>
        <a:bodyPr/>
        <a:lstStyle/>
        <a:p>
          <a:r>
            <a:rPr lang="de-DE" dirty="0" err="1" smtClean="0"/>
            <a:t>Bluetoothmodul</a:t>
          </a:r>
          <a:endParaRPr lang="de-DE" dirty="0"/>
        </a:p>
      </dgm:t>
    </dgm:pt>
    <dgm:pt modelId="{39F00C68-462D-4124-BB69-918B4CE637CD}" type="sibTrans" cxnId="{6240A83D-3AE4-4ADC-A252-259F3ACBAE0B}">
      <dgm:prSet/>
      <dgm:spPr/>
      <dgm:t>
        <a:bodyPr/>
        <a:lstStyle/>
        <a:p>
          <a:endParaRPr lang="de-DE"/>
        </a:p>
      </dgm:t>
    </dgm:pt>
    <dgm:pt modelId="{2B4B9154-9539-4EC0-B8DA-D49E34B4B1D3}" type="parTrans" cxnId="{6240A83D-3AE4-4ADC-A252-259F3ACBAE0B}">
      <dgm:prSet/>
      <dgm:spPr/>
      <dgm:t>
        <a:bodyPr/>
        <a:lstStyle/>
        <a:p>
          <a:endParaRPr lang="de-DE"/>
        </a:p>
      </dgm:t>
    </dgm:pt>
    <dgm:pt modelId="{B48F9EDF-BEE9-45B1-A774-20C0F452687D}" type="pres">
      <dgm:prSet presAssocID="{7A22B761-0B28-4A3D-8617-902603212F4F}" presName="Name0" presStyleCnt="0">
        <dgm:presLayoutVars>
          <dgm:chMax val="1"/>
          <dgm:dir/>
          <dgm:animLvl val="ctr"/>
          <dgm:resizeHandles val="exact"/>
        </dgm:presLayoutVars>
      </dgm:prSet>
      <dgm:spPr/>
    </dgm:pt>
    <dgm:pt modelId="{A18BD2AC-1DAF-4C0D-878E-6FAF13AD5416}" type="pres">
      <dgm:prSet presAssocID="{64300844-45B9-47B7-BE5D-029288657376}" presName="centerShape" presStyleLbl="node0" presStyleIdx="0" presStyleCnt="1"/>
      <dgm:spPr/>
    </dgm:pt>
    <dgm:pt modelId="{DF6CD740-0B72-4EF5-87A9-9067A199471F}" type="pres">
      <dgm:prSet presAssocID="{74BF0AD8-8450-4BDC-B693-806C01CAE05C}" presName="parTrans" presStyleLbl="sibTrans2D1" presStyleIdx="0" presStyleCnt="5"/>
      <dgm:spPr/>
    </dgm:pt>
    <dgm:pt modelId="{4C5A628C-DAC4-42A4-94CB-319C507621E6}" type="pres">
      <dgm:prSet presAssocID="{74BF0AD8-8450-4BDC-B693-806C01CAE05C}" presName="connectorText" presStyleLbl="sibTrans2D1" presStyleIdx="0" presStyleCnt="5"/>
      <dgm:spPr/>
    </dgm:pt>
    <dgm:pt modelId="{456C5250-D558-4F2C-89A4-BE2586DD6F8B}" type="pres">
      <dgm:prSet presAssocID="{7716D2D7-AE11-4024-8BA5-BEC8373344D7}" presName="node" presStyleLbl="node1" presStyleIdx="0" presStyleCnt="5">
        <dgm:presLayoutVars>
          <dgm:bulletEnabled val="1"/>
        </dgm:presLayoutVars>
      </dgm:prSet>
      <dgm:spPr/>
      <dgm:t>
        <a:bodyPr/>
        <a:lstStyle/>
        <a:p>
          <a:endParaRPr lang="de-DE"/>
        </a:p>
      </dgm:t>
    </dgm:pt>
    <dgm:pt modelId="{B64A740A-0CF2-4AF6-967C-823BFD6C8C9B}" type="pres">
      <dgm:prSet presAssocID="{E50110B5-4652-473D-84B3-75BCE8596F7B}" presName="parTrans" presStyleLbl="sibTrans2D1" presStyleIdx="1" presStyleCnt="5"/>
      <dgm:spPr/>
    </dgm:pt>
    <dgm:pt modelId="{0491B216-38EC-4B0D-9A11-F64E45B9EEFD}" type="pres">
      <dgm:prSet presAssocID="{E50110B5-4652-473D-84B3-75BCE8596F7B}" presName="connectorText" presStyleLbl="sibTrans2D1" presStyleIdx="1" presStyleCnt="5"/>
      <dgm:spPr/>
    </dgm:pt>
    <dgm:pt modelId="{A352E85C-0B09-47E6-9092-CDB78B8C46E7}" type="pres">
      <dgm:prSet presAssocID="{70409739-4290-4ADE-91B8-5FB68AFE6F81}" presName="node" presStyleLbl="node1" presStyleIdx="1" presStyleCnt="5">
        <dgm:presLayoutVars>
          <dgm:bulletEnabled val="1"/>
        </dgm:presLayoutVars>
      </dgm:prSet>
      <dgm:spPr/>
      <dgm:t>
        <a:bodyPr/>
        <a:lstStyle/>
        <a:p>
          <a:endParaRPr lang="de-DE"/>
        </a:p>
      </dgm:t>
    </dgm:pt>
    <dgm:pt modelId="{3E6C5A5E-0CE7-4DD8-A7B7-858141A2AFFD}" type="pres">
      <dgm:prSet presAssocID="{2B4B9154-9539-4EC0-B8DA-D49E34B4B1D3}" presName="parTrans" presStyleLbl="sibTrans2D1" presStyleIdx="2" presStyleCnt="5"/>
      <dgm:spPr/>
    </dgm:pt>
    <dgm:pt modelId="{70632132-F04B-4AE9-B8B0-6DB588EAB060}" type="pres">
      <dgm:prSet presAssocID="{2B4B9154-9539-4EC0-B8DA-D49E34B4B1D3}" presName="connectorText" presStyleLbl="sibTrans2D1" presStyleIdx="2" presStyleCnt="5"/>
      <dgm:spPr/>
    </dgm:pt>
    <dgm:pt modelId="{64909A40-281C-4012-A290-11E105503859}" type="pres">
      <dgm:prSet presAssocID="{A922D5F4-4F67-43F5-8D5B-CE3A4FDA056E}" presName="node" presStyleLbl="node1" presStyleIdx="2" presStyleCnt="5">
        <dgm:presLayoutVars>
          <dgm:bulletEnabled val="1"/>
        </dgm:presLayoutVars>
      </dgm:prSet>
      <dgm:spPr/>
      <dgm:t>
        <a:bodyPr/>
        <a:lstStyle/>
        <a:p>
          <a:endParaRPr lang="de-DE"/>
        </a:p>
      </dgm:t>
    </dgm:pt>
    <dgm:pt modelId="{21E06869-D0ED-4F86-B83D-56936213F1DB}" type="pres">
      <dgm:prSet presAssocID="{A39D52ED-2C6F-4C6F-A72E-A038764FB536}" presName="parTrans" presStyleLbl="sibTrans2D1" presStyleIdx="3" presStyleCnt="5"/>
      <dgm:spPr/>
    </dgm:pt>
    <dgm:pt modelId="{A1EDBFD4-C0A4-4619-9098-027032D0038D}" type="pres">
      <dgm:prSet presAssocID="{A39D52ED-2C6F-4C6F-A72E-A038764FB536}" presName="connectorText" presStyleLbl="sibTrans2D1" presStyleIdx="3" presStyleCnt="5"/>
      <dgm:spPr/>
    </dgm:pt>
    <dgm:pt modelId="{E3B9CC4E-B289-45D2-8E8D-5A5CAE1614BE}" type="pres">
      <dgm:prSet presAssocID="{EDB42703-B83A-4794-9521-E964E1FACBC0}" presName="node" presStyleLbl="node1" presStyleIdx="3" presStyleCnt="5">
        <dgm:presLayoutVars>
          <dgm:bulletEnabled val="1"/>
        </dgm:presLayoutVars>
      </dgm:prSet>
      <dgm:spPr/>
      <dgm:t>
        <a:bodyPr/>
        <a:lstStyle/>
        <a:p>
          <a:endParaRPr lang="de-DE"/>
        </a:p>
      </dgm:t>
    </dgm:pt>
    <dgm:pt modelId="{C05010F8-9818-4F8B-9B04-617C92E895A4}" type="pres">
      <dgm:prSet presAssocID="{CC1D2F84-78D5-43C8-A13B-1D8019E6EDB6}" presName="parTrans" presStyleLbl="sibTrans2D1" presStyleIdx="4" presStyleCnt="5"/>
      <dgm:spPr/>
    </dgm:pt>
    <dgm:pt modelId="{732EBD56-AE03-4017-A3B7-B78030B1E1CF}" type="pres">
      <dgm:prSet presAssocID="{CC1D2F84-78D5-43C8-A13B-1D8019E6EDB6}" presName="connectorText" presStyleLbl="sibTrans2D1" presStyleIdx="4" presStyleCnt="5"/>
      <dgm:spPr/>
    </dgm:pt>
    <dgm:pt modelId="{9C675751-0D64-417B-8F0C-57B1CD04880F}" type="pres">
      <dgm:prSet presAssocID="{C3E4261E-2688-4872-B706-CE0713E77E84}" presName="node" presStyleLbl="node1" presStyleIdx="4" presStyleCnt="5">
        <dgm:presLayoutVars>
          <dgm:bulletEnabled val="1"/>
        </dgm:presLayoutVars>
      </dgm:prSet>
      <dgm:spPr/>
      <dgm:t>
        <a:bodyPr/>
        <a:lstStyle/>
        <a:p>
          <a:endParaRPr lang="de-DE"/>
        </a:p>
      </dgm:t>
    </dgm:pt>
  </dgm:ptLst>
  <dgm:cxnLst>
    <dgm:cxn modelId="{CC29FCBC-D521-4626-B7EF-F04DA1500E08}" type="presOf" srcId="{E50110B5-4652-473D-84B3-75BCE8596F7B}" destId="{0491B216-38EC-4B0D-9A11-F64E45B9EEFD}" srcOrd="1" destOrd="0" presId="urn:microsoft.com/office/officeart/2005/8/layout/radial5"/>
    <dgm:cxn modelId="{1710640D-8C25-4A33-91C6-93B6F8A62FFD}" srcId="{64300844-45B9-47B7-BE5D-029288657376}" destId="{70409739-4290-4ADE-91B8-5FB68AFE6F81}" srcOrd="1" destOrd="0" parTransId="{E50110B5-4652-473D-84B3-75BCE8596F7B}" sibTransId="{E3C52D30-679C-4A1E-A0DF-8640569E31BC}"/>
    <dgm:cxn modelId="{DAE289A4-E2D3-4E14-8381-33964F7F8EE9}" type="presOf" srcId="{EDB42703-B83A-4794-9521-E964E1FACBC0}" destId="{E3B9CC4E-B289-45D2-8E8D-5A5CAE1614BE}" srcOrd="0" destOrd="0" presId="urn:microsoft.com/office/officeart/2005/8/layout/radial5"/>
    <dgm:cxn modelId="{6240A83D-3AE4-4ADC-A252-259F3ACBAE0B}" srcId="{64300844-45B9-47B7-BE5D-029288657376}" destId="{A922D5F4-4F67-43F5-8D5B-CE3A4FDA056E}" srcOrd="2" destOrd="0" parTransId="{2B4B9154-9539-4EC0-B8DA-D49E34B4B1D3}" sibTransId="{39F00C68-462D-4124-BB69-918B4CE637CD}"/>
    <dgm:cxn modelId="{78911704-1041-40EE-85F2-F76A5DE5D675}" srcId="{64300844-45B9-47B7-BE5D-029288657376}" destId="{C3E4261E-2688-4872-B706-CE0713E77E84}" srcOrd="4" destOrd="0" parTransId="{CC1D2F84-78D5-43C8-A13B-1D8019E6EDB6}" sibTransId="{56206640-0DFE-4075-9ABA-EB4AD9D9DCF6}"/>
    <dgm:cxn modelId="{8DA1AE50-EAAA-46AC-9A85-FE4DBAE2B4CB}" type="presOf" srcId="{70409739-4290-4ADE-91B8-5FB68AFE6F81}" destId="{A352E85C-0B09-47E6-9092-CDB78B8C46E7}" srcOrd="0" destOrd="0" presId="urn:microsoft.com/office/officeart/2005/8/layout/radial5"/>
    <dgm:cxn modelId="{2E197DC7-549C-494B-8909-3D11475400F4}" type="presOf" srcId="{A922D5F4-4F67-43F5-8D5B-CE3A4FDA056E}" destId="{64909A40-281C-4012-A290-11E105503859}" srcOrd="0" destOrd="0" presId="urn:microsoft.com/office/officeart/2005/8/layout/radial5"/>
    <dgm:cxn modelId="{3EA4B0E7-3925-45EA-9746-F9D13BB278ED}" srcId="{7A22B761-0B28-4A3D-8617-902603212F4F}" destId="{64300844-45B9-47B7-BE5D-029288657376}" srcOrd="0" destOrd="0" parTransId="{C36A0215-5D6D-4D8F-A1D5-060799301FE4}" sibTransId="{9563FCDE-A47E-4728-A7CD-DE0601287637}"/>
    <dgm:cxn modelId="{B997EB59-3BE4-44EF-ABC8-D91A9464E0E7}" type="presOf" srcId="{64300844-45B9-47B7-BE5D-029288657376}" destId="{A18BD2AC-1DAF-4C0D-878E-6FAF13AD5416}" srcOrd="0" destOrd="0" presId="urn:microsoft.com/office/officeart/2005/8/layout/radial5"/>
    <dgm:cxn modelId="{7250C882-BFB0-4774-972F-0CA519DB6052}" type="presOf" srcId="{2B4B9154-9539-4EC0-B8DA-D49E34B4B1D3}" destId="{3E6C5A5E-0CE7-4DD8-A7B7-858141A2AFFD}" srcOrd="0" destOrd="0" presId="urn:microsoft.com/office/officeart/2005/8/layout/radial5"/>
    <dgm:cxn modelId="{545CA73B-BA17-43D3-835C-F7537707B137}" type="presOf" srcId="{E50110B5-4652-473D-84B3-75BCE8596F7B}" destId="{B64A740A-0CF2-4AF6-967C-823BFD6C8C9B}" srcOrd="0" destOrd="0" presId="urn:microsoft.com/office/officeart/2005/8/layout/radial5"/>
    <dgm:cxn modelId="{BEC894E6-ECE8-44AC-9C61-20275630F8AB}" srcId="{64300844-45B9-47B7-BE5D-029288657376}" destId="{EDB42703-B83A-4794-9521-E964E1FACBC0}" srcOrd="3" destOrd="0" parTransId="{A39D52ED-2C6F-4C6F-A72E-A038764FB536}" sibTransId="{8EB9A08D-5815-4885-9E25-6365A39B973D}"/>
    <dgm:cxn modelId="{0A664587-AC6D-40B3-8E23-5EA065CD0B31}" type="presOf" srcId="{A39D52ED-2C6F-4C6F-A72E-A038764FB536}" destId="{A1EDBFD4-C0A4-4619-9098-027032D0038D}" srcOrd="1" destOrd="0" presId="urn:microsoft.com/office/officeart/2005/8/layout/radial5"/>
    <dgm:cxn modelId="{525C65E6-2487-445F-BB5C-99B7ECDD6EBC}" type="presOf" srcId="{74BF0AD8-8450-4BDC-B693-806C01CAE05C}" destId="{4C5A628C-DAC4-42A4-94CB-319C507621E6}" srcOrd="1" destOrd="0" presId="urn:microsoft.com/office/officeart/2005/8/layout/radial5"/>
    <dgm:cxn modelId="{05D7A178-2503-4DA7-A215-D3CECD87F98D}" srcId="{64300844-45B9-47B7-BE5D-029288657376}" destId="{7716D2D7-AE11-4024-8BA5-BEC8373344D7}" srcOrd="0" destOrd="0" parTransId="{74BF0AD8-8450-4BDC-B693-806C01CAE05C}" sibTransId="{114D12FA-6446-42B1-83FA-32B180B57429}"/>
    <dgm:cxn modelId="{CBD469C6-4863-40EA-81F7-977C34702202}" type="presOf" srcId="{7716D2D7-AE11-4024-8BA5-BEC8373344D7}" destId="{456C5250-D558-4F2C-89A4-BE2586DD6F8B}" srcOrd="0" destOrd="0" presId="urn:microsoft.com/office/officeart/2005/8/layout/radial5"/>
    <dgm:cxn modelId="{814903E0-A29A-48A0-8EBB-EF824C0A336D}" type="presOf" srcId="{CC1D2F84-78D5-43C8-A13B-1D8019E6EDB6}" destId="{732EBD56-AE03-4017-A3B7-B78030B1E1CF}" srcOrd="1" destOrd="0" presId="urn:microsoft.com/office/officeart/2005/8/layout/radial5"/>
    <dgm:cxn modelId="{FE9EFDC8-12C2-4147-83F8-3E06B1A79AB4}" type="presOf" srcId="{7A22B761-0B28-4A3D-8617-902603212F4F}" destId="{B48F9EDF-BEE9-45B1-A774-20C0F452687D}" srcOrd="0" destOrd="0" presId="urn:microsoft.com/office/officeart/2005/8/layout/radial5"/>
    <dgm:cxn modelId="{5B05DD55-A542-4AB4-B4C8-22B070089256}" type="presOf" srcId="{74BF0AD8-8450-4BDC-B693-806C01CAE05C}" destId="{DF6CD740-0B72-4EF5-87A9-9067A199471F}" srcOrd="0" destOrd="0" presId="urn:microsoft.com/office/officeart/2005/8/layout/radial5"/>
    <dgm:cxn modelId="{2BB33A3D-9D86-4752-B2AC-0B06063A40F1}" type="presOf" srcId="{2B4B9154-9539-4EC0-B8DA-D49E34B4B1D3}" destId="{70632132-F04B-4AE9-B8B0-6DB588EAB060}" srcOrd="1" destOrd="0" presId="urn:microsoft.com/office/officeart/2005/8/layout/radial5"/>
    <dgm:cxn modelId="{758EBED8-ACCA-4349-9C71-616F40FADC8F}" type="presOf" srcId="{A39D52ED-2C6F-4C6F-A72E-A038764FB536}" destId="{21E06869-D0ED-4F86-B83D-56936213F1DB}" srcOrd="0" destOrd="0" presId="urn:microsoft.com/office/officeart/2005/8/layout/radial5"/>
    <dgm:cxn modelId="{8FE5B87C-8B25-4CCF-8715-0724AF046A39}" type="presOf" srcId="{C3E4261E-2688-4872-B706-CE0713E77E84}" destId="{9C675751-0D64-417B-8F0C-57B1CD04880F}" srcOrd="0" destOrd="0" presId="urn:microsoft.com/office/officeart/2005/8/layout/radial5"/>
    <dgm:cxn modelId="{61EA9E70-7FA0-4BCD-82FE-3B9ED985A569}" type="presOf" srcId="{CC1D2F84-78D5-43C8-A13B-1D8019E6EDB6}" destId="{C05010F8-9818-4F8B-9B04-617C92E895A4}" srcOrd="0" destOrd="0" presId="urn:microsoft.com/office/officeart/2005/8/layout/radial5"/>
    <dgm:cxn modelId="{622F8B6D-1B8A-4546-921C-6C625248256A}" type="presParOf" srcId="{B48F9EDF-BEE9-45B1-A774-20C0F452687D}" destId="{A18BD2AC-1DAF-4C0D-878E-6FAF13AD5416}" srcOrd="0" destOrd="0" presId="urn:microsoft.com/office/officeart/2005/8/layout/radial5"/>
    <dgm:cxn modelId="{D9C8B9A3-34B8-46B3-8257-1693160DC770}" type="presParOf" srcId="{B48F9EDF-BEE9-45B1-A774-20C0F452687D}" destId="{DF6CD740-0B72-4EF5-87A9-9067A199471F}" srcOrd="1" destOrd="0" presId="urn:microsoft.com/office/officeart/2005/8/layout/radial5"/>
    <dgm:cxn modelId="{405C60F4-D773-452D-94AA-6CAC48A9790D}" type="presParOf" srcId="{DF6CD740-0B72-4EF5-87A9-9067A199471F}" destId="{4C5A628C-DAC4-42A4-94CB-319C507621E6}" srcOrd="0" destOrd="0" presId="urn:microsoft.com/office/officeart/2005/8/layout/radial5"/>
    <dgm:cxn modelId="{B315A864-48A0-4FA0-A158-592A612915D6}" type="presParOf" srcId="{B48F9EDF-BEE9-45B1-A774-20C0F452687D}" destId="{456C5250-D558-4F2C-89A4-BE2586DD6F8B}" srcOrd="2" destOrd="0" presId="urn:microsoft.com/office/officeart/2005/8/layout/radial5"/>
    <dgm:cxn modelId="{01F3A9F3-6416-4A23-B3EF-341DC5A924DC}" type="presParOf" srcId="{B48F9EDF-BEE9-45B1-A774-20C0F452687D}" destId="{B64A740A-0CF2-4AF6-967C-823BFD6C8C9B}" srcOrd="3" destOrd="0" presId="urn:microsoft.com/office/officeart/2005/8/layout/radial5"/>
    <dgm:cxn modelId="{6D63D1FE-66B4-4BB1-B25C-272F29A2E85D}" type="presParOf" srcId="{B64A740A-0CF2-4AF6-967C-823BFD6C8C9B}" destId="{0491B216-38EC-4B0D-9A11-F64E45B9EEFD}" srcOrd="0" destOrd="0" presId="urn:microsoft.com/office/officeart/2005/8/layout/radial5"/>
    <dgm:cxn modelId="{C49A1F36-B5FF-480B-8B35-70B9DE31642E}" type="presParOf" srcId="{B48F9EDF-BEE9-45B1-A774-20C0F452687D}" destId="{A352E85C-0B09-47E6-9092-CDB78B8C46E7}" srcOrd="4" destOrd="0" presId="urn:microsoft.com/office/officeart/2005/8/layout/radial5"/>
    <dgm:cxn modelId="{43E2F569-A22F-4806-90AA-97E3F042FF8B}" type="presParOf" srcId="{B48F9EDF-BEE9-45B1-A774-20C0F452687D}" destId="{3E6C5A5E-0CE7-4DD8-A7B7-858141A2AFFD}" srcOrd="5" destOrd="0" presId="urn:microsoft.com/office/officeart/2005/8/layout/radial5"/>
    <dgm:cxn modelId="{D578D6F5-6856-4593-9FAF-AE20293824D5}" type="presParOf" srcId="{3E6C5A5E-0CE7-4DD8-A7B7-858141A2AFFD}" destId="{70632132-F04B-4AE9-B8B0-6DB588EAB060}" srcOrd="0" destOrd="0" presId="urn:microsoft.com/office/officeart/2005/8/layout/radial5"/>
    <dgm:cxn modelId="{02FE64AF-14AE-4119-85FF-176DC7C7CA1A}" type="presParOf" srcId="{B48F9EDF-BEE9-45B1-A774-20C0F452687D}" destId="{64909A40-281C-4012-A290-11E105503859}" srcOrd="6" destOrd="0" presId="urn:microsoft.com/office/officeart/2005/8/layout/radial5"/>
    <dgm:cxn modelId="{37EE80BC-F7A0-4D93-A6B8-9F367E6462D8}" type="presParOf" srcId="{B48F9EDF-BEE9-45B1-A774-20C0F452687D}" destId="{21E06869-D0ED-4F86-B83D-56936213F1DB}" srcOrd="7" destOrd="0" presId="urn:microsoft.com/office/officeart/2005/8/layout/radial5"/>
    <dgm:cxn modelId="{59B7DB22-B247-4021-9021-6F692FB5A98F}" type="presParOf" srcId="{21E06869-D0ED-4F86-B83D-56936213F1DB}" destId="{A1EDBFD4-C0A4-4619-9098-027032D0038D}" srcOrd="0" destOrd="0" presId="urn:microsoft.com/office/officeart/2005/8/layout/radial5"/>
    <dgm:cxn modelId="{285BD531-1701-4BEF-B91C-02AE8451DCE0}" type="presParOf" srcId="{B48F9EDF-BEE9-45B1-A774-20C0F452687D}" destId="{E3B9CC4E-B289-45D2-8E8D-5A5CAE1614BE}" srcOrd="8" destOrd="0" presId="urn:microsoft.com/office/officeart/2005/8/layout/radial5"/>
    <dgm:cxn modelId="{F84D157B-22AA-436B-AA08-5E90BFE5008D}" type="presParOf" srcId="{B48F9EDF-BEE9-45B1-A774-20C0F452687D}" destId="{C05010F8-9818-4F8B-9B04-617C92E895A4}" srcOrd="9" destOrd="0" presId="urn:microsoft.com/office/officeart/2005/8/layout/radial5"/>
    <dgm:cxn modelId="{1DB03747-AB42-4988-AA6B-F1285E71DF19}" type="presParOf" srcId="{C05010F8-9818-4F8B-9B04-617C92E895A4}" destId="{732EBD56-AE03-4017-A3B7-B78030B1E1CF}" srcOrd="0" destOrd="0" presId="urn:microsoft.com/office/officeart/2005/8/layout/radial5"/>
    <dgm:cxn modelId="{A3BC6C85-50AF-45E6-846E-5A69DC7B9DDB}" type="presParOf" srcId="{B48F9EDF-BEE9-45B1-A774-20C0F452687D}" destId="{9C675751-0D64-417B-8F0C-57B1CD04880F}"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22B761-0B28-4A3D-8617-902603212F4F}" type="doc">
      <dgm:prSet loTypeId="urn:microsoft.com/office/officeart/2005/8/layout/radial5" loCatId="relationship" qsTypeId="urn:microsoft.com/office/officeart/2005/8/quickstyle/simple1" qsCatId="simple" csTypeId="urn:microsoft.com/office/officeart/2005/8/colors/accent1_2" csCatId="accent1" phldr="1"/>
      <dgm:spPr/>
    </dgm:pt>
    <dgm:pt modelId="{7716D2D7-AE11-4024-8BA5-BEC8373344D7}">
      <dgm:prSet phldrT="[Text]"/>
      <dgm:spPr/>
      <dgm:t>
        <a:bodyPr/>
        <a:lstStyle/>
        <a:p>
          <a:r>
            <a:rPr lang="de-DE" dirty="0" smtClean="0"/>
            <a:t>GUI</a:t>
          </a:r>
          <a:endParaRPr lang="de-DE" dirty="0"/>
        </a:p>
      </dgm:t>
    </dgm:pt>
    <dgm:pt modelId="{74BF0AD8-8450-4BDC-B693-806C01CAE05C}" type="parTrans" cxnId="{05D7A178-2503-4DA7-A215-D3CECD87F98D}">
      <dgm:prSet/>
      <dgm:spPr/>
      <dgm:t>
        <a:bodyPr/>
        <a:lstStyle/>
        <a:p>
          <a:endParaRPr lang="de-DE"/>
        </a:p>
      </dgm:t>
    </dgm:pt>
    <dgm:pt modelId="{114D12FA-6446-42B1-83FA-32B180B57429}" type="sibTrans" cxnId="{05D7A178-2503-4DA7-A215-D3CECD87F98D}">
      <dgm:prSet/>
      <dgm:spPr/>
      <dgm:t>
        <a:bodyPr/>
        <a:lstStyle/>
        <a:p>
          <a:endParaRPr lang="de-DE"/>
        </a:p>
      </dgm:t>
    </dgm:pt>
    <dgm:pt modelId="{64300844-45B9-47B7-BE5D-029288657376}">
      <dgm:prSet/>
      <dgm:spPr/>
      <dgm:t>
        <a:bodyPr/>
        <a:lstStyle/>
        <a:p>
          <a:r>
            <a:rPr lang="de-DE" dirty="0" smtClean="0"/>
            <a:t>App</a:t>
          </a:r>
          <a:endParaRPr lang="de-DE" dirty="0"/>
        </a:p>
      </dgm:t>
    </dgm:pt>
    <dgm:pt modelId="{C36A0215-5D6D-4D8F-A1D5-060799301FE4}" type="parTrans" cxnId="{3EA4B0E7-3925-45EA-9746-F9D13BB278ED}">
      <dgm:prSet/>
      <dgm:spPr/>
      <dgm:t>
        <a:bodyPr/>
        <a:lstStyle/>
        <a:p>
          <a:endParaRPr lang="de-DE"/>
        </a:p>
      </dgm:t>
    </dgm:pt>
    <dgm:pt modelId="{9563FCDE-A47E-4728-A7CD-DE0601287637}" type="sibTrans" cxnId="{3EA4B0E7-3925-45EA-9746-F9D13BB278ED}">
      <dgm:prSet/>
      <dgm:spPr/>
      <dgm:t>
        <a:bodyPr/>
        <a:lstStyle/>
        <a:p>
          <a:endParaRPr lang="de-DE"/>
        </a:p>
      </dgm:t>
    </dgm:pt>
    <dgm:pt modelId="{EDB42703-B83A-4794-9521-E964E1FACBC0}">
      <dgm:prSet/>
      <dgm:spPr/>
      <dgm:t>
        <a:bodyPr/>
        <a:lstStyle/>
        <a:p>
          <a:r>
            <a:rPr lang="de-DE" dirty="0" smtClean="0"/>
            <a:t>Sensorwert</a:t>
          </a:r>
        </a:p>
        <a:p>
          <a:r>
            <a:rPr lang="de-DE" dirty="0" err="1" smtClean="0"/>
            <a:t>mapping</a:t>
          </a:r>
          <a:endParaRPr lang="de-DE" dirty="0"/>
        </a:p>
      </dgm:t>
    </dgm:pt>
    <dgm:pt modelId="{A39D52ED-2C6F-4C6F-A72E-A038764FB536}" type="parTrans" cxnId="{BEC894E6-ECE8-44AC-9C61-20275630F8AB}">
      <dgm:prSet/>
      <dgm:spPr/>
      <dgm:t>
        <a:bodyPr/>
        <a:lstStyle/>
        <a:p>
          <a:endParaRPr lang="de-DE"/>
        </a:p>
      </dgm:t>
    </dgm:pt>
    <dgm:pt modelId="{8EB9A08D-5815-4885-9E25-6365A39B973D}" type="sibTrans" cxnId="{BEC894E6-ECE8-44AC-9C61-20275630F8AB}">
      <dgm:prSet/>
      <dgm:spPr/>
      <dgm:t>
        <a:bodyPr/>
        <a:lstStyle/>
        <a:p>
          <a:endParaRPr lang="de-DE"/>
        </a:p>
      </dgm:t>
    </dgm:pt>
    <dgm:pt modelId="{70409739-4290-4ADE-91B8-5FB68AFE6F81}">
      <dgm:prSet/>
      <dgm:spPr/>
      <dgm:t>
        <a:bodyPr/>
        <a:lstStyle/>
        <a:p>
          <a:r>
            <a:rPr lang="de-DE" dirty="0" smtClean="0"/>
            <a:t>Hardware</a:t>
          </a:r>
        </a:p>
        <a:p>
          <a:r>
            <a:rPr lang="de-DE" dirty="0" err="1" smtClean="0"/>
            <a:t>schnittstelle</a:t>
          </a:r>
          <a:endParaRPr lang="de-DE" dirty="0"/>
        </a:p>
      </dgm:t>
    </dgm:pt>
    <dgm:pt modelId="{E50110B5-4652-473D-84B3-75BCE8596F7B}" type="parTrans" cxnId="{1710640D-8C25-4A33-91C6-93B6F8A62FFD}">
      <dgm:prSet/>
      <dgm:spPr/>
      <dgm:t>
        <a:bodyPr/>
        <a:lstStyle/>
        <a:p>
          <a:endParaRPr lang="de-DE"/>
        </a:p>
      </dgm:t>
    </dgm:pt>
    <dgm:pt modelId="{E3C52D30-679C-4A1E-A0DF-8640569E31BC}" type="sibTrans" cxnId="{1710640D-8C25-4A33-91C6-93B6F8A62FFD}">
      <dgm:prSet/>
      <dgm:spPr/>
      <dgm:t>
        <a:bodyPr/>
        <a:lstStyle/>
        <a:p>
          <a:endParaRPr lang="de-DE"/>
        </a:p>
      </dgm:t>
    </dgm:pt>
    <dgm:pt modelId="{C3E4261E-2688-4872-B706-CE0713E77E84}">
      <dgm:prSet/>
      <dgm:spPr/>
      <dgm:t>
        <a:bodyPr/>
        <a:lstStyle/>
        <a:p>
          <a:r>
            <a:rPr lang="de-DE" dirty="0" smtClean="0"/>
            <a:t>Ereignis</a:t>
          </a:r>
        </a:p>
        <a:p>
          <a:r>
            <a:rPr lang="de-DE" dirty="0" err="1" smtClean="0"/>
            <a:t>steuerung</a:t>
          </a:r>
          <a:endParaRPr lang="de-DE" dirty="0"/>
        </a:p>
      </dgm:t>
    </dgm:pt>
    <dgm:pt modelId="{CC1D2F84-78D5-43C8-A13B-1D8019E6EDB6}" type="parTrans" cxnId="{78911704-1041-40EE-85F2-F76A5DE5D675}">
      <dgm:prSet/>
      <dgm:spPr/>
      <dgm:t>
        <a:bodyPr/>
        <a:lstStyle/>
        <a:p>
          <a:endParaRPr lang="de-DE"/>
        </a:p>
      </dgm:t>
    </dgm:pt>
    <dgm:pt modelId="{56206640-0DFE-4075-9ABA-EB4AD9D9DCF6}" type="sibTrans" cxnId="{78911704-1041-40EE-85F2-F76A5DE5D675}">
      <dgm:prSet/>
      <dgm:spPr/>
      <dgm:t>
        <a:bodyPr/>
        <a:lstStyle/>
        <a:p>
          <a:endParaRPr lang="de-DE"/>
        </a:p>
      </dgm:t>
    </dgm:pt>
    <dgm:pt modelId="{A922D5F4-4F67-43F5-8D5B-CE3A4FDA056E}">
      <dgm:prSet/>
      <dgm:spPr/>
      <dgm:t>
        <a:bodyPr/>
        <a:lstStyle/>
        <a:p>
          <a:r>
            <a:rPr lang="de-DE" dirty="0" smtClean="0"/>
            <a:t>Bluetooth</a:t>
          </a:r>
        </a:p>
        <a:p>
          <a:r>
            <a:rPr lang="de-DE" dirty="0" err="1" smtClean="0"/>
            <a:t>schnittstelle</a:t>
          </a:r>
          <a:endParaRPr lang="de-DE" dirty="0"/>
        </a:p>
      </dgm:t>
    </dgm:pt>
    <dgm:pt modelId="{39F00C68-462D-4124-BB69-918B4CE637CD}" type="sibTrans" cxnId="{6240A83D-3AE4-4ADC-A252-259F3ACBAE0B}">
      <dgm:prSet/>
      <dgm:spPr/>
      <dgm:t>
        <a:bodyPr/>
        <a:lstStyle/>
        <a:p>
          <a:endParaRPr lang="de-DE"/>
        </a:p>
      </dgm:t>
    </dgm:pt>
    <dgm:pt modelId="{2B4B9154-9539-4EC0-B8DA-D49E34B4B1D3}" type="parTrans" cxnId="{6240A83D-3AE4-4ADC-A252-259F3ACBAE0B}">
      <dgm:prSet/>
      <dgm:spPr/>
      <dgm:t>
        <a:bodyPr/>
        <a:lstStyle/>
        <a:p>
          <a:endParaRPr lang="de-DE"/>
        </a:p>
      </dgm:t>
    </dgm:pt>
    <dgm:pt modelId="{B48F9EDF-BEE9-45B1-A774-20C0F452687D}" type="pres">
      <dgm:prSet presAssocID="{7A22B761-0B28-4A3D-8617-902603212F4F}" presName="Name0" presStyleCnt="0">
        <dgm:presLayoutVars>
          <dgm:chMax val="1"/>
          <dgm:dir/>
          <dgm:animLvl val="ctr"/>
          <dgm:resizeHandles val="exact"/>
        </dgm:presLayoutVars>
      </dgm:prSet>
      <dgm:spPr/>
    </dgm:pt>
    <dgm:pt modelId="{A18BD2AC-1DAF-4C0D-878E-6FAF13AD5416}" type="pres">
      <dgm:prSet presAssocID="{64300844-45B9-47B7-BE5D-029288657376}" presName="centerShape" presStyleLbl="node0" presStyleIdx="0" presStyleCnt="1"/>
      <dgm:spPr/>
      <dgm:t>
        <a:bodyPr/>
        <a:lstStyle/>
        <a:p>
          <a:endParaRPr lang="de-DE"/>
        </a:p>
      </dgm:t>
    </dgm:pt>
    <dgm:pt modelId="{DF6CD740-0B72-4EF5-87A9-9067A199471F}" type="pres">
      <dgm:prSet presAssocID="{74BF0AD8-8450-4BDC-B693-806C01CAE05C}" presName="parTrans" presStyleLbl="sibTrans2D1" presStyleIdx="0" presStyleCnt="5"/>
      <dgm:spPr/>
    </dgm:pt>
    <dgm:pt modelId="{4C5A628C-DAC4-42A4-94CB-319C507621E6}" type="pres">
      <dgm:prSet presAssocID="{74BF0AD8-8450-4BDC-B693-806C01CAE05C}" presName="connectorText" presStyleLbl="sibTrans2D1" presStyleIdx="0" presStyleCnt="5"/>
      <dgm:spPr/>
    </dgm:pt>
    <dgm:pt modelId="{456C5250-D558-4F2C-89A4-BE2586DD6F8B}" type="pres">
      <dgm:prSet presAssocID="{7716D2D7-AE11-4024-8BA5-BEC8373344D7}" presName="node" presStyleLbl="node1" presStyleIdx="0" presStyleCnt="5">
        <dgm:presLayoutVars>
          <dgm:bulletEnabled val="1"/>
        </dgm:presLayoutVars>
      </dgm:prSet>
      <dgm:spPr/>
      <dgm:t>
        <a:bodyPr/>
        <a:lstStyle/>
        <a:p>
          <a:endParaRPr lang="de-DE"/>
        </a:p>
      </dgm:t>
    </dgm:pt>
    <dgm:pt modelId="{B64A740A-0CF2-4AF6-967C-823BFD6C8C9B}" type="pres">
      <dgm:prSet presAssocID="{E50110B5-4652-473D-84B3-75BCE8596F7B}" presName="parTrans" presStyleLbl="sibTrans2D1" presStyleIdx="1" presStyleCnt="5"/>
      <dgm:spPr/>
    </dgm:pt>
    <dgm:pt modelId="{0491B216-38EC-4B0D-9A11-F64E45B9EEFD}" type="pres">
      <dgm:prSet presAssocID="{E50110B5-4652-473D-84B3-75BCE8596F7B}" presName="connectorText" presStyleLbl="sibTrans2D1" presStyleIdx="1" presStyleCnt="5"/>
      <dgm:spPr/>
    </dgm:pt>
    <dgm:pt modelId="{A352E85C-0B09-47E6-9092-CDB78B8C46E7}" type="pres">
      <dgm:prSet presAssocID="{70409739-4290-4ADE-91B8-5FB68AFE6F81}" presName="node" presStyleLbl="node1" presStyleIdx="1" presStyleCnt="5">
        <dgm:presLayoutVars>
          <dgm:bulletEnabled val="1"/>
        </dgm:presLayoutVars>
      </dgm:prSet>
      <dgm:spPr/>
      <dgm:t>
        <a:bodyPr/>
        <a:lstStyle/>
        <a:p>
          <a:endParaRPr lang="de-DE"/>
        </a:p>
      </dgm:t>
    </dgm:pt>
    <dgm:pt modelId="{3E6C5A5E-0CE7-4DD8-A7B7-858141A2AFFD}" type="pres">
      <dgm:prSet presAssocID="{2B4B9154-9539-4EC0-B8DA-D49E34B4B1D3}" presName="parTrans" presStyleLbl="sibTrans2D1" presStyleIdx="2" presStyleCnt="5"/>
      <dgm:spPr/>
    </dgm:pt>
    <dgm:pt modelId="{70632132-F04B-4AE9-B8B0-6DB588EAB060}" type="pres">
      <dgm:prSet presAssocID="{2B4B9154-9539-4EC0-B8DA-D49E34B4B1D3}" presName="connectorText" presStyleLbl="sibTrans2D1" presStyleIdx="2" presStyleCnt="5"/>
      <dgm:spPr/>
    </dgm:pt>
    <dgm:pt modelId="{64909A40-281C-4012-A290-11E105503859}" type="pres">
      <dgm:prSet presAssocID="{A922D5F4-4F67-43F5-8D5B-CE3A4FDA056E}" presName="node" presStyleLbl="node1" presStyleIdx="2" presStyleCnt="5">
        <dgm:presLayoutVars>
          <dgm:bulletEnabled val="1"/>
        </dgm:presLayoutVars>
      </dgm:prSet>
      <dgm:spPr/>
      <dgm:t>
        <a:bodyPr/>
        <a:lstStyle/>
        <a:p>
          <a:endParaRPr lang="de-DE"/>
        </a:p>
      </dgm:t>
    </dgm:pt>
    <dgm:pt modelId="{21E06869-D0ED-4F86-B83D-56936213F1DB}" type="pres">
      <dgm:prSet presAssocID="{A39D52ED-2C6F-4C6F-A72E-A038764FB536}" presName="parTrans" presStyleLbl="sibTrans2D1" presStyleIdx="3" presStyleCnt="5"/>
      <dgm:spPr/>
    </dgm:pt>
    <dgm:pt modelId="{A1EDBFD4-C0A4-4619-9098-027032D0038D}" type="pres">
      <dgm:prSet presAssocID="{A39D52ED-2C6F-4C6F-A72E-A038764FB536}" presName="connectorText" presStyleLbl="sibTrans2D1" presStyleIdx="3" presStyleCnt="5"/>
      <dgm:spPr/>
    </dgm:pt>
    <dgm:pt modelId="{E3B9CC4E-B289-45D2-8E8D-5A5CAE1614BE}" type="pres">
      <dgm:prSet presAssocID="{EDB42703-B83A-4794-9521-E964E1FACBC0}" presName="node" presStyleLbl="node1" presStyleIdx="3" presStyleCnt="5">
        <dgm:presLayoutVars>
          <dgm:bulletEnabled val="1"/>
        </dgm:presLayoutVars>
      </dgm:prSet>
      <dgm:spPr/>
      <dgm:t>
        <a:bodyPr/>
        <a:lstStyle/>
        <a:p>
          <a:endParaRPr lang="de-DE"/>
        </a:p>
      </dgm:t>
    </dgm:pt>
    <dgm:pt modelId="{C05010F8-9818-4F8B-9B04-617C92E895A4}" type="pres">
      <dgm:prSet presAssocID="{CC1D2F84-78D5-43C8-A13B-1D8019E6EDB6}" presName="parTrans" presStyleLbl="sibTrans2D1" presStyleIdx="4" presStyleCnt="5"/>
      <dgm:spPr/>
    </dgm:pt>
    <dgm:pt modelId="{732EBD56-AE03-4017-A3B7-B78030B1E1CF}" type="pres">
      <dgm:prSet presAssocID="{CC1D2F84-78D5-43C8-A13B-1D8019E6EDB6}" presName="connectorText" presStyleLbl="sibTrans2D1" presStyleIdx="4" presStyleCnt="5"/>
      <dgm:spPr/>
    </dgm:pt>
    <dgm:pt modelId="{9C675751-0D64-417B-8F0C-57B1CD04880F}" type="pres">
      <dgm:prSet presAssocID="{C3E4261E-2688-4872-B706-CE0713E77E84}" presName="node" presStyleLbl="node1" presStyleIdx="4" presStyleCnt="5">
        <dgm:presLayoutVars>
          <dgm:bulletEnabled val="1"/>
        </dgm:presLayoutVars>
      </dgm:prSet>
      <dgm:spPr/>
      <dgm:t>
        <a:bodyPr/>
        <a:lstStyle/>
        <a:p>
          <a:endParaRPr lang="de-DE"/>
        </a:p>
      </dgm:t>
    </dgm:pt>
  </dgm:ptLst>
  <dgm:cxnLst>
    <dgm:cxn modelId="{B997EB59-3BE4-44EF-ABC8-D91A9464E0E7}" type="presOf" srcId="{64300844-45B9-47B7-BE5D-029288657376}" destId="{A18BD2AC-1DAF-4C0D-878E-6FAF13AD5416}" srcOrd="0" destOrd="0" presId="urn:microsoft.com/office/officeart/2005/8/layout/radial5"/>
    <dgm:cxn modelId="{2E197DC7-549C-494B-8909-3D11475400F4}" type="presOf" srcId="{A922D5F4-4F67-43F5-8D5B-CE3A4FDA056E}" destId="{64909A40-281C-4012-A290-11E105503859}" srcOrd="0" destOrd="0" presId="urn:microsoft.com/office/officeart/2005/8/layout/radial5"/>
    <dgm:cxn modelId="{78911704-1041-40EE-85F2-F76A5DE5D675}" srcId="{64300844-45B9-47B7-BE5D-029288657376}" destId="{C3E4261E-2688-4872-B706-CE0713E77E84}" srcOrd="4" destOrd="0" parTransId="{CC1D2F84-78D5-43C8-A13B-1D8019E6EDB6}" sibTransId="{56206640-0DFE-4075-9ABA-EB4AD9D9DCF6}"/>
    <dgm:cxn modelId="{0A664587-AC6D-40B3-8E23-5EA065CD0B31}" type="presOf" srcId="{A39D52ED-2C6F-4C6F-A72E-A038764FB536}" destId="{A1EDBFD4-C0A4-4619-9098-027032D0038D}" srcOrd="1" destOrd="0" presId="urn:microsoft.com/office/officeart/2005/8/layout/radial5"/>
    <dgm:cxn modelId="{CBD469C6-4863-40EA-81F7-977C34702202}" type="presOf" srcId="{7716D2D7-AE11-4024-8BA5-BEC8373344D7}" destId="{456C5250-D558-4F2C-89A4-BE2586DD6F8B}" srcOrd="0" destOrd="0" presId="urn:microsoft.com/office/officeart/2005/8/layout/radial5"/>
    <dgm:cxn modelId="{1710640D-8C25-4A33-91C6-93B6F8A62FFD}" srcId="{64300844-45B9-47B7-BE5D-029288657376}" destId="{70409739-4290-4ADE-91B8-5FB68AFE6F81}" srcOrd="1" destOrd="0" parTransId="{E50110B5-4652-473D-84B3-75BCE8596F7B}" sibTransId="{E3C52D30-679C-4A1E-A0DF-8640569E31BC}"/>
    <dgm:cxn modelId="{FE9EFDC8-12C2-4147-83F8-3E06B1A79AB4}" type="presOf" srcId="{7A22B761-0B28-4A3D-8617-902603212F4F}" destId="{B48F9EDF-BEE9-45B1-A774-20C0F452687D}" srcOrd="0" destOrd="0" presId="urn:microsoft.com/office/officeart/2005/8/layout/radial5"/>
    <dgm:cxn modelId="{525C65E6-2487-445F-BB5C-99B7ECDD6EBC}" type="presOf" srcId="{74BF0AD8-8450-4BDC-B693-806C01CAE05C}" destId="{4C5A628C-DAC4-42A4-94CB-319C507621E6}" srcOrd="1" destOrd="0" presId="urn:microsoft.com/office/officeart/2005/8/layout/radial5"/>
    <dgm:cxn modelId="{6240A83D-3AE4-4ADC-A252-259F3ACBAE0B}" srcId="{64300844-45B9-47B7-BE5D-029288657376}" destId="{A922D5F4-4F67-43F5-8D5B-CE3A4FDA056E}" srcOrd="2" destOrd="0" parTransId="{2B4B9154-9539-4EC0-B8DA-D49E34B4B1D3}" sibTransId="{39F00C68-462D-4124-BB69-918B4CE637CD}"/>
    <dgm:cxn modelId="{05D7A178-2503-4DA7-A215-D3CECD87F98D}" srcId="{64300844-45B9-47B7-BE5D-029288657376}" destId="{7716D2D7-AE11-4024-8BA5-BEC8373344D7}" srcOrd="0" destOrd="0" parTransId="{74BF0AD8-8450-4BDC-B693-806C01CAE05C}" sibTransId="{114D12FA-6446-42B1-83FA-32B180B57429}"/>
    <dgm:cxn modelId="{61EA9E70-7FA0-4BCD-82FE-3B9ED985A569}" type="presOf" srcId="{CC1D2F84-78D5-43C8-A13B-1D8019E6EDB6}" destId="{C05010F8-9818-4F8B-9B04-617C92E895A4}" srcOrd="0" destOrd="0" presId="urn:microsoft.com/office/officeart/2005/8/layout/radial5"/>
    <dgm:cxn modelId="{3EA4B0E7-3925-45EA-9746-F9D13BB278ED}" srcId="{7A22B761-0B28-4A3D-8617-902603212F4F}" destId="{64300844-45B9-47B7-BE5D-029288657376}" srcOrd="0" destOrd="0" parTransId="{C36A0215-5D6D-4D8F-A1D5-060799301FE4}" sibTransId="{9563FCDE-A47E-4728-A7CD-DE0601287637}"/>
    <dgm:cxn modelId="{814903E0-A29A-48A0-8EBB-EF824C0A336D}" type="presOf" srcId="{CC1D2F84-78D5-43C8-A13B-1D8019E6EDB6}" destId="{732EBD56-AE03-4017-A3B7-B78030B1E1CF}" srcOrd="1" destOrd="0" presId="urn:microsoft.com/office/officeart/2005/8/layout/radial5"/>
    <dgm:cxn modelId="{7250C882-BFB0-4774-972F-0CA519DB6052}" type="presOf" srcId="{2B4B9154-9539-4EC0-B8DA-D49E34B4B1D3}" destId="{3E6C5A5E-0CE7-4DD8-A7B7-858141A2AFFD}" srcOrd="0" destOrd="0" presId="urn:microsoft.com/office/officeart/2005/8/layout/radial5"/>
    <dgm:cxn modelId="{545CA73B-BA17-43D3-835C-F7537707B137}" type="presOf" srcId="{E50110B5-4652-473D-84B3-75BCE8596F7B}" destId="{B64A740A-0CF2-4AF6-967C-823BFD6C8C9B}" srcOrd="0" destOrd="0" presId="urn:microsoft.com/office/officeart/2005/8/layout/radial5"/>
    <dgm:cxn modelId="{8DA1AE50-EAAA-46AC-9A85-FE4DBAE2B4CB}" type="presOf" srcId="{70409739-4290-4ADE-91B8-5FB68AFE6F81}" destId="{A352E85C-0B09-47E6-9092-CDB78B8C46E7}" srcOrd="0" destOrd="0" presId="urn:microsoft.com/office/officeart/2005/8/layout/radial5"/>
    <dgm:cxn modelId="{BEC894E6-ECE8-44AC-9C61-20275630F8AB}" srcId="{64300844-45B9-47B7-BE5D-029288657376}" destId="{EDB42703-B83A-4794-9521-E964E1FACBC0}" srcOrd="3" destOrd="0" parTransId="{A39D52ED-2C6F-4C6F-A72E-A038764FB536}" sibTransId="{8EB9A08D-5815-4885-9E25-6365A39B973D}"/>
    <dgm:cxn modelId="{5B05DD55-A542-4AB4-B4C8-22B070089256}" type="presOf" srcId="{74BF0AD8-8450-4BDC-B693-806C01CAE05C}" destId="{DF6CD740-0B72-4EF5-87A9-9067A199471F}" srcOrd="0" destOrd="0" presId="urn:microsoft.com/office/officeart/2005/8/layout/radial5"/>
    <dgm:cxn modelId="{CC29FCBC-D521-4626-B7EF-F04DA1500E08}" type="presOf" srcId="{E50110B5-4652-473D-84B3-75BCE8596F7B}" destId="{0491B216-38EC-4B0D-9A11-F64E45B9EEFD}" srcOrd="1" destOrd="0" presId="urn:microsoft.com/office/officeart/2005/8/layout/radial5"/>
    <dgm:cxn modelId="{2BB33A3D-9D86-4752-B2AC-0B06063A40F1}" type="presOf" srcId="{2B4B9154-9539-4EC0-B8DA-D49E34B4B1D3}" destId="{70632132-F04B-4AE9-B8B0-6DB588EAB060}" srcOrd="1" destOrd="0" presId="urn:microsoft.com/office/officeart/2005/8/layout/radial5"/>
    <dgm:cxn modelId="{8FE5B87C-8B25-4CCF-8715-0724AF046A39}" type="presOf" srcId="{C3E4261E-2688-4872-B706-CE0713E77E84}" destId="{9C675751-0D64-417B-8F0C-57B1CD04880F}" srcOrd="0" destOrd="0" presId="urn:microsoft.com/office/officeart/2005/8/layout/radial5"/>
    <dgm:cxn modelId="{758EBED8-ACCA-4349-9C71-616F40FADC8F}" type="presOf" srcId="{A39D52ED-2C6F-4C6F-A72E-A038764FB536}" destId="{21E06869-D0ED-4F86-B83D-56936213F1DB}" srcOrd="0" destOrd="0" presId="urn:microsoft.com/office/officeart/2005/8/layout/radial5"/>
    <dgm:cxn modelId="{DAE289A4-E2D3-4E14-8381-33964F7F8EE9}" type="presOf" srcId="{EDB42703-B83A-4794-9521-E964E1FACBC0}" destId="{E3B9CC4E-B289-45D2-8E8D-5A5CAE1614BE}" srcOrd="0" destOrd="0" presId="urn:microsoft.com/office/officeart/2005/8/layout/radial5"/>
    <dgm:cxn modelId="{622F8B6D-1B8A-4546-921C-6C625248256A}" type="presParOf" srcId="{B48F9EDF-BEE9-45B1-A774-20C0F452687D}" destId="{A18BD2AC-1DAF-4C0D-878E-6FAF13AD5416}" srcOrd="0" destOrd="0" presId="urn:microsoft.com/office/officeart/2005/8/layout/radial5"/>
    <dgm:cxn modelId="{D9C8B9A3-34B8-46B3-8257-1693160DC770}" type="presParOf" srcId="{B48F9EDF-BEE9-45B1-A774-20C0F452687D}" destId="{DF6CD740-0B72-4EF5-87A9-9067A199471F}" srcOrd="1" destOrd="0" presId="urn:microsoft.com/office/officeart/2005/8/layout/radial5"/>
    <dgm:cxn modelId="{405C60F4-D773-452D-94AA-6CAC48A9790D}" type="presParOf" srcId="{DF6CD740-0B72-4EF5-87A9-9067A199471F}" destId="{4C5A628C-DAC4-42A4-94CB-319C507621E6}" srcOrd="0" destOrd="0" presId="urn:microsoft.com/office/officeart/2005/8/layout/radial5"/>
    <dgm:cxn modelId="{B315A864-48A0-4FA0-A158-592A612915D6}" type="presParOf" srcId="{B48F9EDF-BEE9-45B1-A774-20C0F452687D}" destId="{456C5250-D558-4F2C-89A4-BE2586DD6F8B}" srcOrd="2" destOrd="0" presId="urn:microsoft.com/office/officeart/2005/8/layout/radial5"/>
    <dgm:cxn modelId="{01F3A9F3-6416-4A23-B3EF-341DC5A924DC}" type="presParOf" srcId="{B48F9EDF-BEE9-45B1-A774-20C0F452687D}" destId="{B64A740A-0CF2-4AF6-967C-823BFD6C8C9B}" srcOrd="3" destOrd="0" presId="urn:microsoft.com/office/officeart/2005/8/layout/radial5"/>
    <dgm:cxn modelId="{6D63D1FE-66B4-4BB1-B25C-272F29A2E85D}" type="presParOf" srcId="{B64A740A-0CF2-4AF6-967C-823BFD6C8C9B}" destId="{0491B216-38EC-4B0D-9A11-F64E45B9EEFD}" srcOrd="0" destOrd="0" presId="urn:microsoft.com/office/officeart/2005/8/layout/radial5"/>
    <dgm:cxn modelId="{C49A1F36-B5FF-480B-8B35-70B9DE31642E}" type="presParOf" srcId="{B48F9EDF-BEE9-45B1-A774-20C0F452687D}" destId="{A352E85C-0B09-47E6-9092-CDB78B8C46E7}" srcOrd="4" destOrd="0" presId="urn:microsoft.com/office/officeart/2005/8/layout/radial5"/>
    <dgm:cxn modelId="{43E2F569-A22F-4806-90AA-97E3F042FF8B}" type="presParOf" srcId="{B48F9EDF-BEE9-45B1-A774-20C0F452687D}" destId="{3E6C5A5E-0CE7-4DD8-A7B7-858141A2AFFD}" srcOrd="5" destOrd="0" presId="urn:microsoft.com/office/officeart/2005/8/layout/radial5"/>
    <dgm:cxn modelId="{D578D6F5-6856-4593-9FAF-AE20293824D5}" type="presParOf" srcId="{3E6C5A5E-0CE7-4DD8-A7B7-858141A2AFFD}" destId="{70632132-F04B-4AE9-B8B0-6DB588EAB060}" srcOrd="0" destOrd="0" presId="urn:microsoft.com/office/officeart/2005/8/layout/radial5"/>
    <dgm:cxn modelId="{02FE64AF-14AE-4119-85FF-176DC7C7CA1A}" type="presParOf" srcId="{B48F9EDF-BEE9-45B1-A774-20C0F452687D}" destId="{64909A40-281C-4012-A290-11E105503859}" srcOrd="6" destOrd="0" presId="urn:microsoft.com/office/officeart/2005/8/layout/radial5"/>
    <dgm:cxn modelId="{37EE80BC-F7A0-4D93-A6B8-9F367E6462D8}" type="presParOf" srcId="{B48F9EDF-BEE9-45B1-A774-20C0F452687D}" destId="{21E06869-D0ED-4F86-B83D-56936213F1DB}" srcOrd="7" destOrd="0" presId="urn:microsoft.com/office/officeart/2005/8/layout/radial5"/>
    <dgm:cxn modelId="{59B7DB22-B247-4021-9021-6F692FB5A98F}" type="presParOf" srcId="{21E06869-D0ED-4F86-B83D-56936213F1DB}" destId="{A1EDBFD4-C0A4-4619-9098-027032D0038D}" srcOrd="0" destOrd="0" presId="urn:microsoft.com/office/officeart/2005/8/layout/radial5"/>
    <dgm:cxn modelId="{285BD531-1701-4BEF-B91C-02AE8451DCE0}" type="presParOf" srcId="{B48F9EDF-BEE9-45B1-A774-20C0F452687D}" destId="{E3B9CC4E-B289-45D2-8E8D-5A5CAE1614BE}" srcOrd="8" destOrd="0" presId="urn:microsoft.com/office/officeart/2005/8/layout/radial5"/>
    <dgm:cxn modelId="{F84D157B-22AA-436B-AA08-5E90BFE5008D}" type="presParOf" srcId="{B48F9EDF-BEE9-45B1-A774-20C0F452687D}" destId="{C05010F8-9818-4F8B-9B04-617C92E895A4}" srcOrd="9" destOrd="0" presId="urn:microsoft.com/office/officeart/2005/8/layout/radial5"/>
    <dgm:cxn modelId="{1DB03747-AB42-4988-AA6B-F1285E71DF19}" type="presParOf" srcId="{C05010F8-9818-4F8B-9B04-617C92E895A4}" destId="{732EBD56-AE03-4017-A3B7-B78030B1E1CF}" srcOrd="0" destOrd="0" presId="urn:microsoft.com/office/officeart/2005/8/layout/radial5"/>
    <dgm:cxn modelId="{A3BC6C85-50AF-45E6-846E-5A69DC7B9DDB}" type="presParOf" srcId="{B48F9EDF-BEE9-45B1-A774-20C0F452687D}" destId="{9C675751-0D64-417B-8F0C-57B1CD04880F}"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22B761-0B28-4A3D-8617-902603212F4F}" type="doc">
      <dgm:prSet loTypeId="urn:microsoft.com/office/officeart/2005/8/layout/radial5" loCatId="relationship" qsTypeId="urn:microsoft.com/office/officeart/2005/8/quickstyle/simple1" qsCatId="simple" csTypeId="urn:microsoft.com/office/officeart/2005/8/colors/accent1_2" csCatId="accent1" phldr="1"/>
      <dgm:spPr/>
    </dgm:pt>
    <dgm:pt modelId="{7716D2D7-AE11-4024-8BA5-BEC8373344D7}">
      <dgm:prSet phldrT="[Text]"/>
      <dgm:spPr/>
      <dgm:t>
        <a:bodyPr/>
        <a:lstStyle/>
        <a:p>
          <a:r>
            <a:rPr lang="de-DE" dirty="0" smtClean="0"/>
            <a:t>Frontscreen</a:t>
          </a:r>
          <a:endParaRPr lang="de-DE" dirty="0"/>
        </a:p>
      </dgm:t>
    </dgm:pt>
    <dgm:pt modelId="{74BF0AD8-8450-4BDC-B693-806C01CAE05C}" type="parTrans" cxnId="{05D7A178-2503-4DA7-A215-D3CECD87F98D}">
      <dgm:prSet/>
      <dgm:spPr/>
      <dgm:t>
        <a:bodyPr/>
        <a:lstStyle/>
        <a:p>
          <a:endParaRPr lang="de-DE"/>
        </a:p>
      </dgm:t>
    </dgm:pt>
    <dgm:pt modelId="{114D12FA-6446-42B1-83FA-32B180B57429}" type="sibTrans" cxnId="{05D7A178-2503-4DA7-A215-D3CECD87F98D}">
      <dgm:prSet/>
      <dgm:spPr/>
      <dgm:t>
        <a:bodyPr/>
        <a:lstStyle/>
        <a:p>
          <a:endParaRPr lang="de-DE"/>
        </a:p>
      </dgm:t>
    </dgm:pt>
    <dgm:pt modelId="{64300844-45B9-47B7-BE5D-029288657376}">
      <dgm:prSet/>
      <dgm:spPr/>
      <dgm:t>
        <a:bodyPr/>
        <a:lstStyle/>
        <a:p>
          <a:r>
            <a:rPr lang="de-DE" dirty="0" smtClean="0"/>
            <a:t>GUI</a:t>
          </a:r>
          <a:endParaRPr lang="de-DE" dirty="0"/>
        </a:p>
      </dgm:t>
    </dgm:pt>
    <dgm:pt modelId="{C36A0215-5D6D-4D8F-A1D5-060799301FE4}" type="parTrans" cxnId="{3EA4B0E7-3925-45EA-9746-F9D13BB278ED}">
      <dgm:prSet/>
      <dgm:spPr/>
      <dgm:t>
        <a:bodyPr/>
        <a:lstStyle/>
        <a:p>
          <a:endParaRPr lang="de-DE"/>
        </a:p>
      </dgm:t>
    </dgm:pt>
    <dgm:pt modelId="{9563FCDE-A47E-4728-A7CD-DE0601287637}" type="sibTrans" cxnId="{3EA4B0E7-3925-45EA-9746-F9D13BB278ED}">
      <dgm:prSet/>
      <dgm:spPr/>
      <dgm:t>
        <a:bodyPr/>
        <a:lstStyle/>
        <a:p>
          <a:endParaRPr lang="de-DE"/>
        </a:p>
      </dgm:t>
    </dgm:pt>
    <dgm:pt modelId="{EDB42703-B83A-4794-9521-E964E1FACBC0}">
      <dgm:prSet/>
      <dgm:spPr/>
      <dgm:t>
        <a:bodyPr/>
        <a:lstStyle/>
        <a:p>
          <a:r>
            <a:rPr lang="de-DE" dirty="0" smtClean="0"/>
            <a:t>Geschwindigkeit</a:t>
          </a:r>
        </a:p>
      </dgm:t>
    </dgm:pt>
    <dgm:pt modelId="{A39D52ED-2C6F-4C6F-A72E-A038764FB536}" type="parTrans" cxnId="{BEC894E6-ECE8-44AC-9C61-20275630F8AB}">
      <dgm:prSet/>
      <dgm:spPr/>
      <dgm:t>
        <a:bodyPr/>
        <a:lstStyle/>
        <a:p>
          <a:endParaRPr lang="de-DE"/>
        </a:p>
      </dgm:t>
    </dgm:pt>
    <dgm:pt modelId="{8EB9A08D-5815-4885-9E25-6365A39B973D}" type="sibTrans" cxnId="{BEC894E6-ECE8-44AC-9C61-20275630F8AB}">
      <dgm:prSet/>
      <dgm:spPr/>
      <dgm:t>
        <a:bodyPr/>
        <a:lstStyle/>
        <a:p>
          <a:endParaRPr lang="de-DE"/>
        </a:p>
      </dgm:t>
    </dgm:pt>
    <dgm:pt modelId="{70409739-4290-4ADE-91B8-5FB68AFE6F81}">
      <dgm:prSet/>
      <dgm:spPr/>
      <dgm:t>
        <a:bodyPr/>
        <a:lstStyle/>
        <a:p>
          <a:r>
            <a:rPr lang="de-DE" dirty="0" smtClean="0"/>
            <a:t>Buttondesign</a:t>
          </a:r>
        </a:p>
      </dgm:t>
    </dgm:pt>
    <dgm:pt modelId="{E50110B5-4652-473D-84B3-75BCE8596F7B}" type="parTrans" cxnId="{1710640D-8C25-4A33-91C6-93B6F8A62FFD}">
      <dgm:prSet/>
      <dgm:spPr/>
      <dgm:t>
        <a:bodyPr/>
        <a:lstStyle/>
        <a:p>
          <a:endParaRPr lang="de-DE"/>
        </a:p>
      </dgm:t>
    </dgm:pt>
    <dgm:pt modelId="{E3C52D30-679C-4A1E-A0DF-8640569E31BC}" type="sibTrans" cxnId="{1710640D-8C25-4A33-91C6-93B6F8A62FFD}">
      <dgm:prSet/>
      <dgm:spPr/>
      <dgm:t>
        <a:bodyPr/>
        <a:lstStyle/>
        <a:p>
          <a:endParaRPr lang="de-DE"/>
        </a:p>
      </dgm:t>
    </dgm:pt>
    <dgm:pt modelId="{C3E4261E-2688-4872-B706-CE0713E77E84}">
      <dgm:prSet/>
      <dgm:spPr/>
      <dgm:t>
        <a:bodyPr/>
        <a:lstStyle/>
        <a:p>
          <a:r>
            <a:rPr lang="de-DE" dirty="0" smtClean="0"/>
            <a:t>Ladezustand</a:t>
          </a:r>
        </a:p>
      </dgm:t>
    </dgm:pt>
    <dgm:pt modelId="{CC1D2F84-78D5-43C8-A13B-1D8019E6EDB6}" type="parTrans" cxnId="{78911704-1041-40EE-85F2-F76A5DE5D675}">
      <dgm:prSet/>
      <dgm:spPr/>
      <dgm:t>
        <a:bodyPr/>
        <a:lstStyle/>
        <a:p>
          <a:endParaRPr lang="de-DE"/>
        </a:p>
      </dgm:t>
    </dgm:pt>
    <dgm:pt modelId="{56206640-0DFE-4075-9ABA-EB4AD9D9DCF6}" type="sibTrans" cxnId="{78911704-1041-40EE-85F2-F76A5DE5D675}">
      <dgm:prSet/>
      <dgm:spPr/>
      <dgm:t>
        <a:bodyPr/>
        <a:lstStyle/>
        <a:p>
          <a:endParaRPr lang="de-DE"/>
        </a:p>
      </dgm:t>
    </dgm:pt>
    <dgm:pt modelId="{A922D5F4-4F67-43F5-8D5B-CE3A4FDA056E}">
      <dgm:prSet/>
      <dgm:spPr/>
      <dgm:t>
        <a:bodyPr/>
        <a:lstStyle/>
        <a:p>
          <a:r>
            <a:rPr lang="de-DE" dirty="0" smtClean="0"/>
            <a:t>Reifendruck</a:t>
          </a:r>
        </a:p>
      </dgm:t>
    </dgm:pt>
    <dgm:pt modelId="{39F00C68-462D-4124-BB69-918B4CE637CD}" type="sibTrans" cxnId="{6240A83D-3AE4-4ADC-A252-259F3ACBAE0B}">
      <dgm:prSet/>
      <dgm:spPr/>
      <dgm:t>
        <a:bodyPr/>
        <a:lstStyle/>
        <a:p>
          <a:endParaRPr lang="de-DE"/>
        </a:p>
      </dgm:t>
    </dgm:pt>
    <dgm:pt modelId="{2B4B9154-9539-4EC0-B8DA-D49E34B4B1D3}" type="parTrans" cxnId="{6240A83D-3AE4-4ADC-A252-259F3ACBAE0B}">
      <dgm:prSet/>
      <dgm:spPr/>
      <dgm:t>
        <a:bodyPr/>
        <a:lstStyle/>
        <a:p>
          <a:endParaRPr lang="de-DE"/>
        </a:p>
      </dgm:t>
    </dgm:pt>
    <dgm:pt modelId="{540EAC52-B607-419F-836D-7E3B98986527}">
      <dgm:prSet/>
      <dgm:spPr/>
      <dgm:t>
        <a:bodyPr/>
        <a:lstStyle/>
        <a:p>
          <a:r>
            <a:rPr lang="de-DE" dirty="0" err="1" smtClean="0"/>
            <a:t>Connectstatus</a:t>
          </a:r>
          <a:endParaRPr lang="de-DE" dirty="0"/>
        </a:p>
      </dgm:t>
    </dgm:pt>
    <dgm:pt modelId="{9E8F232B-5A28-4740-A709-35361BECEF0D}" type="parTrans" cxnId="{5E31E3DE-3487-4098-A24A-311821DAFEE6}">
      <dgm:prSet/>
      <dgm:spPr/>
      <dgm:t>
        <a:bodyPr/>
        <a:lstStyle/>
        <a:p>
          <a:endParaRPr lang="de-DE"/>
        </a:p>
      </dgm:t>
    </dgm:pt>
    <dgm:pt modelId="{FB9A4BD5-6331-4E30-B1C0-E01D926D5631}" type="sibTrans" cxnId="{5E31E3DE-3487-4098-A24A-311821DAFEE6}">
      <dgm:prSet/>
      <dgm:spPr/>
    </dgm:pt>
    <dgm:pt modelId="{9A0E5338-AC0D-4DF0-91FC-395303EF3D57}">
      <dgm:prSet/>
      <dgm:spPr/>
      <dgm:t>
        <a:bodyPr/>
        <a:lstStyle/>
        <a:p>
          <a:r>
            <a:rPr lang="de-DE" dirty="0" smtClean="0"/>
            <a:t>Personalisierung</a:t>
          </a:r>
          <a:endParaRPr lang="de-DE" dirty="0"/>
        </a:p>
      </dgm:t>
    </dgm:pt>
    <dgm:pt modelId="{6EDDDE04-4E3F-4A32-AB61-99CD35BB7B6E}" type="parTrans" cxnId="{B5985EB4-002B-4FC9-B4A9-E2432799499E}">
      <dgm:prSet/>
      <dgm:spPr/>
      <dgm:t>
        <a:bodyPr/>
        <a:lstStyle/>
        <a:p>
          <a:endParaRPr lang="de-DE"/>
        </a:p>
      </dgm:t>
    </dgm:pt>
    <dgm:pt modelId="{F119F573-8FD8-4D8C-AB40-5C86A87BE318}" type="sibTrans" cxnId="{B5985EB4-002B-4FC9-B4A9-E2432799499E}">
      <dgm:prSet/>
      <dgm:spPr/>
    </dgm:pt>
    <dgm:pt modelId="{B48F9EDF-BEE9-45B1-A774-20C0F452687D}" type="pres">
      <dgm:prSet presAssocID="{7A22B761-0B28-4A3D-8617-902603212F4F}" presName="Name0" presStyleCnt="0">
        <dgm:presLayoutVars>
          <dgm:chMax val="1"/>
          <dgm:dir/>
          <dgm:animLvl val="ctr"/>
          <dgm:resizeHandles val="exact"/>
        </dgm:presLayoutVars>
      </dgm:prSet>
      <dgm:spPr/>
    </dgm:pt>
    <dgm:pt modelId="{A18BD2AC-1DAF-4C0D-878E-6FAF13AD5416}" type="pres">
      <dgm:prSet presAssocID="{64300844-45B9-47B7-BE5D-029288657376}" presName="centerShape" presStyleLbl="node0" presStyleIdx="0" presStyleCnt="1"/>
      <dgm:spPr/>
      <dgm:t>
        <a:bodyPr/>
        <a:lstStyle/>
        <a:p>
          <a:endParaRPr lang="de-DE"/>
        </a:p>
      </dgm:t>
    </dgm:pt>
    <dgm:pt modelId="{DF6CD740-0B72-4EF5-87A9-9067A199471F}" type="pres">
      <dgm:prSet presAssocID="{74BF0AD8-8450-4BDC-B693-806C01CAE05C}" presName="parTrans" presStyleLbl="sibTrans2D1" presStyleIdx="0" presStyleCnt="7"/>
      <dgm:spPr/>
    </dgm:pt>
    <dgm:pt modelId="{4C5A628C-DAC4-42A4-94CB-319C507621E6}" type="pres">
      <dgm:prSet presAssocID="{74BF0AD8-8450-4BDC-B693-806C01CAE05C}" presName="connectorText" presStyleLbl="sibTrans2D1" presStyleIdx="0" presStyleCnt="7"/>
      <dgm:spPr/>
    </dgm:pt>
    <dgm:pt modelId="{456C5250-D558-4F2C-89A4-BE2586DD6F8B}" type="pres">
      <dgm:prSet presAssocID="{7716D2D7-AE11-4024-8BA5-BEC8373344D7}" presName="node" presStyleLbl="node1" presStyleIdx="0" presStyleCnt="7">
        <dgm:presLayoutVars>
          <dgm:bulletEnabled val="1"/>
        </dgm:presLayoutVars>
      </dgm:prSet>
      <dgm:spPr/>
      <dgm:t>
        <a:bodyPr/>
        <a:lstStyle/>
        <a:p>
          <a:endParaRPr lang="de-DE"/>
        </a:p>
      </dgm:t>
    </dgm:pt>
    <dgm:pt modelId="{B64A740A-0CF2-4AF6-967C-823BFD6C8C9B}" type="pres">
      <dgm:prSet presAssocID="{E50110B5-4652-473D-84B3-75BCE8596F7B}" presName="parTrans" presStyleLbl="sibTrans2D1" presStyleIdx="1" presStyleCnt="7"/>
      <dgm:spPr/>
    </dgm:pt>
    <dgm:pt modelId="{0491B216-38EC-4B0D-9A11-F64E45B9EEFD}" type="pres">
      <dgm:prSet presAssocID="{E50110B5-4652-473D-84B3-75BCE8596F7B}" presName="connectorText" presStyleLbl="sibTrans2D1" presStyleIdx="1" presStyleCnt="7"/>
      <dgm:spPr/>
    </dgm:pt>
    <dgm:pt modelId="{A352E85C-0B09-47E6-9092-CDB78B8C46E7}" type="pres">
      <dgm:prSet presAssocID="{70409739-4290-4ADE-91B8-5FB68AFE6F81}" presName="node" presStyleLbl="node1" presStyleIdx="1" presStyleCnt="7">
        <dgm:presLayoutVars>
          <dgm:bulletEnabled val="1"/>
        </dgm:presLayoutVars>
      </dgm:prSet>
      <dgm:spPr/>
      <dgm:t>
        <a:bodyPr/>
        <a:lstStyle/>
        <a:p>
          <a:endParaRPr lang="de-DE"/>
        </a:p>
      </dgm:t>
    </dgm:pt>
    <dgm:pt modelId="{3E6C5A5E-0CE7-4DD8-A7B7-858141A2AFFD}" type="pres">
      <dgm:prSet presAssocID="{2B4B9154-9539-4EC0-B8DA-D49E34B4B1D3}" presName="parTrans" presStyleLbl="sibTrans2D1" presStyleIdx="2" presStyleCnt="7"/>
      <dgm:spPr/>
    </dgm:pt>
    <dgm:pt modelId="{70632132-F04B-4AE9-B8B0-6DB588EAB060}" type="pres">
      <dgm:prSet presAssocID="{2B4B9154-9539-4EC0-B8DA-D49E34B4B1D3}" presName="connectorText" presStyleLbl="sibTrans2D1" presStyleIdx="2" presStyleCnt="7"/>
      <dgm:spPr/>
    </dgm:pt>
    <dgm:pt modelId="{64909A40-281C-4012-A290-11E105503859}" type="pres">
      <dgm:prSet presAssocID="{A922D5F4-4F67-43F5-8D5B-CE3A4FDA056E}" presName="node" presStyleLbl="node1" presStyleIdx="2" presStyleCnt="7">
        <dgm:presLayoutVars>
          <dgm:bulletEnabled val="1"/>
        </dgm:presLayoutVars>
      </dgm:prSet>
      <dgm:spPr/>
      <dgm:t>
        <a:bodyPr/>
        <a:lstStyle/>
        <a:p>
          <a:endParaRPr lang="de-DE"/>
        </a:p>
      </dgm:t>
    </dgm:pt>
    <dgm:pt modelId="{21E06869-D0ED-4F86-B83D-56936213F1DB}" type="pres">
      <dgm:prSet presAssocID="{A39D52ED-2C6F-4C6F-A72E-A038764FB536}" presName="parTrans" presStyleLbl="sibTrans2D1" presStyleIdx="3" presStyleCnt="7"/>
      <dgm:spPr/>
    </dgm:pt>
    <dgm:pt modelId="{A1EDBFD4-C0A4-4619-9098-027032D0038D}" type="pres">
      <dgm:prSet presAssocID="{A39D52ED-2C6F-4C6F-A72E-A038764FB536}" presName="connectorText" presStyleLbl="sibTrans2D1" presStyleIdx="3" presStyleCnt="7"/>
      <dgm:spPr/>
    </dgm:pt>
    <dgm:pt modelId="{E3B9CC4E-B289-45D2-8E8D-5A5CAE1614BE}" type="pres">
      <dgm:prSet presAssocID="{EDB42703-B83A-4794-9521-E964E1FACBC0}" presName="node" presStyleLbl="node1" presStyleIdx="3" presStyleCnt="7">
        <dgm:presLayoutVars>
          <dgm:bulletEnabled val="1"/>
        </dgm:presLayoutVars>
      </dgm:prSet>
      <dgm:spPr/>
      <dgm:t>
        <a:bodyPr/>
        <a:lstStyle/>
        <a:p>
          <a:endParaRPr lang="de-DE"/>
        </a:p>
      </dgm:t>
    </dgm:pt>
    <dgm:pt modelId="{C05010F8-9818-4F8B-9B04-617C92E895A4}" type="pres">
      <dgm:prSet presAssocID="{CC1D2F84-78D5-43C8-A13B-1D8019E6EDB6}" presName="parTrans" presStyleLbl="sibTrans2D1" presStyleIdx="4" presStyleCnt="7"/>
      <dgm:spPr/>
    </dgm:pt>
    <dgm:pt modelId="{732EBD56-AE03-4017-A3B7-B78030B1E1CF}" type="pres">
      <dgm:prSet presAssocID="{CC1D2F84-78D5-43C8-A13B-1D8019E6EDB6}" presName="connectorText" presStyleLbl="sibTrans2D1" presStyleIdx="4" presStyleCnt="7"/>
      <dgm:spPr/>
    </dgm:pt>
    <dgm:pt modelId="{9C675751-0D64-417B-8F0C-57B1CD04880F}" type="pres">
      <dgm:prSet presAssocID="{C3E4261E-2688-4872-B706-CE0713E77E84}" presName="node" presStyleLbl="node1" presStyleIdx="4" presStyleCnt="7" custRadScaleRad="103328" custRadScaleInc="-8241">
        <dgm:presLayoutVars>
          <dgm:bulletEnabled val="1"/>
        </dgm:presLayoutVars>
      </dgm:prSet>
      <dgm:spPr/>
      <dgm:t>
        <a:bodyPr/>
        <a:lstStyle/>
        <a:p>
          <a:endParaRPr lang="de-DE"/>
        </a:p>
      </dgm:t>
    </dgm:pt>
    <dgm:pt modelId="{BE7267F4-1325-4D52-8C6A-DA46A1941A38}" type="pres">
      <dgm:prSet presAssocID="{9E8F232B-5A28-4740-A709-35361BECEF0D}" presName="parTrans" presStyleLbl="sibTrans2D1" presStyleIdx="5" presStyleCnt="7"/>
      <dgm:spPr/>
    </dgm:pt>
    <dgm:pt modelId="{790A0F09-AC5C-4E69-8AA8-D454AE9189B6}" type="pres">
      <dgm:prSet presAssocID="{9E8F232B-5A28-4740-A709-35361BECEF0D}" presName="connectorText" presStyleLbl="sibTrans2D1" presStyleIdx="5" presStyleCnt="7"/>
      <dgm:spPr/>
    </dgm:pt>
    <dgm:pt modelId="{8BF97886-FC98-4EE8-A27C-6EF0B5966A81}" type="pres">
      <dgm:prSet presAssocID="{540EAC52-B607-419F-836D-7E3B98986527}" presName="node" presStyleLbl="node1" presStyleIdx="5" presStyleCnt="7">
        <dgm:presLayoutVars>
          <dgm:bulletEnabled val="1"/>
        </dgm:presLayoutVars>
      </dgm:prSet>
      <dgm:spPr/>
    </dgm:pt>
    <dgm:pt modelId="{0A90D38B-F06D-40AB-9954-8113B94CD2AA}" type="pres">
      <dgm:prSet presAssocID="{6EDDDE04-4E3F-4A32-AB61-99CD35BB7B6E}" presName="parTrans" presStyleLbl="sibTrans2D1" presStyleIdx="6" presStyleCnt="7"/>
      <dgm:spPr/>
    </dgm:pt>
    <dgm:pt modelId="{12B4001D-2FF4-47D9-8D8B-648631922630}" type="pres">
      <dgm:prSet presAssocID="{6EDDDE04-4E3F-4A32-AB61-99CD35BB7B6E}" presName="connectorText" presStyleLbl="sibTrans2D1" presStyleIdx="6" presStyleCnt="7"/>
      <dgm:spPr/>
    </dgm:pt>
    <dgm:pt modelId="{382D73C6-3615-48D2-9A1F-A56DB7940281}" type="pres">
      <dgm:prSet presAssocID="{9A0E5338-AC0D-4DF0-91FC-395303EF3D57}" presName="node" presStyleLbl="node1" presStyleIdx="6" presStyleCnt="7">
        <dgm:presLayoutVars>
          <dgm:bulletEnabled val="1"/>
        </dgm:presLayoutVars>
      </dgm:prSet>
      <dgm:spPr/>
    </dgm:pt>
  </dgm:ptLst>
  <dgm:cxnLst>
    <dgm:cxn modelId="{B997EB59-3BE4-44EF-ABC8-D91A9464E0E7}" type="presOf" srcId="{64300844-45B9-47B7-BE5D-029288657376}" destId="{A18BD2AC-1DAF-4C0D-878E-6FAF13AD5416}" srcOrd="0" destOrd="0" presId="urn:microsoft.com/office/officeart/2005/8/layout/radial5"/>
    <dgm:cxn modelId="{78911704-1041-40EE-85F2-F76A5DE5D675}" srcId="{64300844-45B9-47B7-BE5D-029288657376}" destId="{C3E4261E-2688-4872-B706-CE0713E77E84}" srcOrd="4" destOrd="0" parTransId="{CC1D2F84-78D5-43C8-A13B-1D8019E6EDB6}" sibTransId="{56206640-0DFE-4075-9ABA-EB4AD9D9DCF6}"/>
    <dgm:cxn modelId="{2E197DC7-549C-494B-8909-3D11475400F4}" type="presOf" srcId="{A922D5F4-4F67-43F5-8D5B-CE3A4FDA056E}" destId="{64909A40-281C-4012-A290-11E105503859}" srcOrd="0" destOrd="0" presId="urn:microsoft.com/office/officeart/2005/8/layout/radial5"/>
    <dgm:cxn modelId="{0A664587-AC6D-40B3-8E23-5EA065CD0B31}" type="presOf" srcId="{A39D52ED-2C6F-4C6F-A72E-A038764FB536}" destId="{A1EDBFD4-C0A4-4619-9098-027032D0038D}" srcOrd="1" destOrd="0" presId="urn:microsoft.com/office/officeart/2005/8/layout/radial5"/>
    <dgm:cxn modelId="{CBD469C6-4863-40EA-81F7-977C34702202}" type="presOf" srcId="{7716D2D7-AE11-4024-8BA5-BEC8373344D7}" destId="{456C5250-D558-4F2C-89A4-BE2586DD6F8B}" srcOrd="0" destOrd="0" presId="urn:microsoft.com/office/officeart/2005/8/layout/radial5"/>
    <dgm:cxn modelId="{FF079825-A78E-4965-A92E-76283E0B310B}" type="presOf" srcId="{9A0E5338-AC0D-4DF0-91FC-395303EF3D57}" destId="{382D73C6-3615-48D2-9A1F-A56DB7940281}" srcOrd="0" destOrd="0" presId="urn:microsoft.com/office/officeart/2005/8/layout/radial5"/>
    <dgm:cxn modelId="{1710640D-8C25-4A33-91C6-93B6F8A62FFD}" srcId="{64300844-45B9-47B7-BE5D-029288657376}" destId="{70409739-4290-4ADE-91B8-5FB68AFE6F81}" srcOrd="1" destOrd="0" parTransId="{E50110B5-4652-473D-84B3-75BCE8596F7B}" sibTransId="{E3C52D30-679C-4A1E-A0DF-8640569E31BC}"/>
    <dgm:cxn modelId="{FE9EFDC8-12C2-4147-83F8-3E06B1A79AB4}" type="presOf" srcId="{7A22B761-0B28-4A3D-8617-902603212F4F}" destId="{B48F9EDF-BEE9-45B1-A774-20C0F452687D}" srcOrd="0" destOrd="0" presId="urn:microsoft.com/office/officeart/2005/8/layout/radial5"/>
    <dgm:cxn modelId="{BF19564E-1D31-4077-B743-71EF897C94A2}" type="presOf" srcId="{9E8F232B-5A28-4740-A709-35361BECEF0D}" destId="{BE7267F4-1325-4D52-8C6A-DA46A1941A38}" srcOrd="0" destOrd="0" presId="urn:microsoft.com/office/officeart/2005/8/layout/radial5"/>
    <dgm:cxn modelId="{525C65E6-2487-445F-BB5C-99B7ECDD6EBC}" type="presOf" srcId="{74BF0AD8-8450-4BDC-B693-806C01CAE05C}" destId="{4C5A628C-DAC4-42A4-94CB-319C507621E6}" srcOrd="1" destOrd="0" presId="urn:microsoft.com/office/officeart/2005/8/layout/radial5"/>
    <dgm:cxn modelId="{6240A83D-3AE4-4ADC-A252-259F3ACBAE0B}" srcId="{64300844-45B9-47B7-BE5D-029288657376}" destId="{A922D5F4-4F67-43F5-8D5B-CE3A4FDA056E}" srcOrd="2" destOrd="0" parTransId="{2B4B9154-9539-4EC0-B8DA-D49E34B4B1D3}" sibTransId="{39F00C68-462D-4124-BB69-918B4CE637CD}"/>
    <dgm:cxn modelId="{05D7A178-2503-4DA7-A215-D3CECD87F98D}" srcId="{64300844-45B9-47B7-BE5D-029288657376}" destId="{7716D2D7-AE11-4024-8BA5-BEC8373344D7}" srcOrd="0" destOrd="0" parTransId="{74BF0AD8-8450-4BDC-B693-806C01CAE05C}" sibTransId="{114D12FA-6446-42B1-83FA-32B180B57429}"/>
    <dgm:cxn modelId="{61EA9E70-7FA0-4BCD-82FE-3B9ED985A569}" type="presOf" srcId="{CC1D2F84-78D5-43C8-A13B-1D8019E6EDB6}" destId="{C05010F8-9818-4F8B-9B04-617C92E895A4}" srcOrd="0" destOrd="0" presId="urn:microsoft.com/office/officeart/2005/8/layout/radial5"/>
    <dgm:cxn modelId="{3EA4B0E7-3925-45EA-9746-F9D13BB278ED}" srcId="{7A22B761-0B28-4A3D-8617-902603212F4F}" destId="{64300844-45B9-47B7-BE5D-029288657376}" srcOrd="0" destOrd="0" parTransId="{C36A0215-5D6D-4D8F-A1D5-060799301FE4}" sibTransId="{9563FCDE-A47E-4728-A7CD-DE0601287637}"/>
    <dgm:cxn modelId="{814903E0-A29A-48A0-8EBB-EF824C0A336D}" type="presOf" srcId="{CC1D2F84-78D5-43C8-A13B-1D8019E6EDB6}" destId="{732EBD56-AE03-4017-A3B7-B78030B1E1CF}" srcOrd="1" destOrd="0" presId="urn:microsoft.com/office/officeart/2005/8/layout/radial5"/>
    <dgm:cxn modelId="{5E31E3DE-3487-4098-A24A-311821DAFEE6}" srcId="{64300844-45B9-47B7-BE5D-029288657376}" destId="{540EAC52-B607-419F-836D-7E3B98986527}" srcOrd="5" destOrd="0" parTransId="{9E8F232B-5A28-4740-A709-35361BECEF0D}" sibTransId="{FB9A4BD5-6331-4E30-B1C0-E01D926D5631}"/>
    <dgm:cxn modelId="{7250C882-BFB0-4774-972F-0CA519DB6052}" type="presOf" srcId="{2B4B9154-9539-4EC0-B8DA-D49E34B4B1D3}" destId="{3E6C5A5E-0CE7-4DD8-A7B7-858141A2AFFD}" srcOrd="0" destOrd="0" presId="urn:microsoft.com/office/officeart/2005/8/layout/radial5"/>
    <dgm:cxn modelId="{545CA73B-BA17-43D3-835C-F7537707B137}" type="presOf" srcId="{E50110B5-4652-473D-84B3-75BCE8596F7B}" destId="{B64A740A-0CF2-4AF6-967C-823BFD6C8C9B}" srcOrd="0" destOrd="0" presId="urn:microsoft.com/office/officeart/2005/8/layout/radial5"/>
    <dgm:cxn modelId="{8DA1AE50-EAAA-46AC-9A85-FE4DBAE2B4CB}" type="presOf" srcId="{70409739-4290-4ADE-91B8-5FB68AFE6F81}" destId="{A352E85C-0B09-47E6-9092-CDB78B8C46E7}" srcOrd="0" destOrd="0" presId="urn:microsoft.com/office/officeart/2005/8/layout/radial5"/>
    <dgm:cxn modelId="{78024410-1063-4024-A538-0DBF690F747A}" type="presOf" srcId="{540EAC52-B607-419F-836D-7E3B98986527}" destId="{8BF97886-FC98-4EE8-A27C-6EF0B5966A81}" srcOrd="0" destOrd="0" presId="urn:microsoft.com/office/officeart/2005/8/layout/radial5"/>
    <dgm:cxn modelId="{BEC894E6-ECE8-44AC-9C61-20275630F8AB}" srcId="{64300844-45B9-47B7-BE5D-029288657376}" destId="{EDB42703-B83A-4794-9521-E964E1FACBC0}" srcOrd="3" destOrd="0" parTransId="{A39D52ED-2C6F-4C6F-A72E-A038764FB536}" sibTransId="{8EB9A08D-5815-4885-9E25-6365A39B973D}"/>
    <dgm:cxn modelId="{5B05DD55-A542-4AB4-B4C8-22B070089256}" type="presOf" srcId="{74BF0AD8-8450-4BDC-B693-806C01CAE05C}" destId="{DF6CD740-0B72-4EF5-87A9-9067A199471F}" srcOrd="0" destOrd="0" presId="urn:microsoft.com/office/officeart/2005/8/layout/radial5"/>
    <dgm:cxn modelId="{CC29FCBC-D521-4626-B7EF-F04DA1500E08}" type="presOf" srcId="{E50110B5-4652-473D-84B3-75BCE8596F7B}" destId="{0491B216-38EC-4B0D-9A11-F64E45B9EEFD}" srcOrd="1" destOrd="0" presId="urn:microsoft.com/office/officeart/2005/8/layout/radial5"/>
    <dgm:cxn modelId="{8FE5B87C-8B25-4CCF-8715-0724AF046A39}" type="presOf" srcId="{C3E4261E-2688-4872-B706-CE0713E77E84}" destId="{9C675751-0D64-417B-8F0C-57B1CD04880F}" srcOrd="0" destOrd="0" presId="urn:microsoft.com/office/officeart/2005/8/layout/radial5"/>
    <dgm:cxn modelId="{2BB33A3D-9D86-4752-B2AC-0B06063A40F1}" type="presOf" srcId="{2B4B9154-9539-4EC0-B8DA-D49E34B4B1D3}" destId="{70632132-F04B-4AE9-B8B0-6DB588EAB060}" srcOrd="1" destOrd="0" presId="urn:microsoft.com/office/officeart/2005/8/layout/radial5"/>
    <dgm:cxn modelId="{758EBED8-ACCA-4349-9C71-616F40FADC8F}" type="presOf" srcId="{A39D52ED-2C6F-4C6F-A72E-A038764FB536}" destId="{21E06869-D0ED-4F86-B83D-56936213F1DB}" srcOrd="0" destOrd="0" presId="urn:microsoft.com/office/officeart/2005/8/layout/radial5"/>
    <dgm:cxn modelId="{EACEF8BF-0467-459A-A372-0BA286C90908}" type="presOf" srcId="{6EDDDE04-4E3F-4A32-AB61-99CD35BB7B6E}" destId="{12B4001D-2FF4-47D9-8D8B-648631922630}" srcOrd="1" destOrd="0" presId="urn:microsoft.com/office/officeart/2005/8/layout/radial5"/>
    <dgm:cxn modelId="{B5985EB4-002B-4FC9-B4A9-E2432799499E}" srcId="{64300844-45B9-47B7-BE5D-029288657376}" destId="{9A0E5338-AC0D-4DF0-91FC-395303EF3D57}" srcOrd="6" destOrd="0" parTransId="{6EDDDE04-4E3F-4A32-AB61-99CD35BB7B6E}" sibTransId="{F119F573-8FD8-4D8C-AB40-5C86A87BE318}"/>
    <dgm:cxn modelId="{3615201D-E123-4313-B619-51505A6278CC}" type="presOf" srcId="{9E8F232B-5A28-4740-A709-35361BECEF0D}" destId="{790A0F09-AC5C-4E69-8AA8-D454AE9189B6}" srcOrd="1" destOrd="0" presId="urn:microsoft.com/office/officeart/2005/8/layout/radial5"/>
    <dgm:cxn modelId="{AE4B3E48-D2DC-4A6B-9385-6570A434E741}" type="presOf" srcId="{6EDDDE04-4E3F-4A32-AB61-99CD35BB7B6E}" destId="{0A90D38B-F06D-40AB-9954-8113B94CD2AA}" srcOrd="0" destOrd="0" presId="urn:microsoft.com/office/officeart/2005/8/layout/radial5"/>
    <dgm:cxn modelId="{DAE289A4-E2D3-4E14-8381-33964F7F8EE9}" type="presOf" srcId="{EDB42703-B83A-4794-9521-E964E1FACBC0}" destId="{E3B9CC4E-B289-45D2-8E8D-5A5CAE1614BE}" srcOrd="0" destOrd="0" presId="urn:microsoft.com/office/officeart/2005/8/layout/radial5"/>
    <dgm:cxn modelId="{622F8B6D-1B8A-4546-921C-6C625248256A}" type="presParOf" srcId="{B48F9EDF-BEE9-45B1-A774-20C0F452687D}" destId="{A18BD2AC-1DAF-4C0D-878E-6FAF13AD5416}" srcOrd="0" destOrd="0" presId="urn:microsoft.com/office/officeart/2005/8/layout/radial5"/>
    <dgm:cxn modelId="{D9C8B9A3-34B8-46B3-8257-1693160DC770}" type="presParOf" srcId="{B48F9EDF-BEE9-45B1-A774-20C0F452687D}" destId="{DF6CD740-0B72-4EF5-87A9-9067A199471F}" srcOrd="1" destOrd="0" presId="urn:microsoft.com/office/officeart/2005/8/layout/radial5"/>
    <dgm:cxn modelId="{405C60F4-D773-452D-94AA-6CAC48A9790D}" type="presParOf" srcId="{DF6CD740-0B72-4EF5-87A9-9067A199471F}" destId="{4C5A628C-DAC4-42A4-94CB-319C507621E6}" srcOrd="0" destOrd="0" presId="urn:microsoft.com/office/officeart/2005/8/layout/radial5"/>
    <dgm:cxn modelId="{B315A864-48A0-4FA0-A158-592A612915D6}" type="presParOf" srcId="{B48F9EDF-BEE9-45B1-A774-20C0F452687D}" destId="{456C5250-D558-4F2C-89A4-BE2586DD6F8B}" srcOrd="2" destOrd="0" presId="urn:microsoft.com/office/officeart/2005/8/layout/radial5"/>
    <dgm:cxn modelId="{01F3A9F3-6416-4A23-B3EF-341DC5A924DC}" type="presParOf" srcId="{B48F9EDF-BEE9-45B1-A774-20C0F452687D}" destId="{B64A740A-0CF2-4AF6-967C-823BFD6C8C9B}" srcOrd="3" destOrd="0" presId="urn:microsoft.com/office/officeart/2005/8/layout/radial5"/>
    <dgm:cxn modelId="{6D63D1FE-66B4-4BB1-B25C-272F29A2E85D}" type="presParOf" srcId="{B64A740A-0CF2-4AF6-967C-823BFD6C8C9B}" destId="{0491B216-38EC-4B0D-9A11-F64E45B9EEFD}" srcOrd="0" destOrd="0" presId="urn:microsoft.com/office/officeart/2005/8/layout/radial5"/>
    <dgm:cxn modelId="{C49A1F36-B5FF-480B-8B35-70B9DE31642E}" type="presParOf" srcId="{B48F9EDF-BEE9-45B1-A774-20C0F452687D}" destId="{A352E85C-0B09-47E6-9092-CDB78B8C46E7}" srcOrd="4" destOrd="0" presId="urn:microsoft.com/office/officeart/2005/8/layout/radial5"/>
    <dgm:cxn modelId="{43E2F569-A22F-4806-90AA-97E3F042FF8B}" type="presParOf" srcId="{B48F9EDF-BEE9-45B1-A774-20C0F452687D}" destId="{3E6C5A5E-0CE7-4DD8-A7B7-858141A2AFFD}" srcOrd="5" destOrd="0" presId="urn:microsoft.com/office/officeart/2005/8/layout/radial5"/>
    <dgm:cxn modelId="{D578D6F5-6856-4593-9FAF-AE20293824D5}" type="presParOf" srcId="{3E6C5A5E-0CE7-4DD8-A7B7-858141A2AFFD}" destId="{70632132-F04B-4AE9-B8B0-6DB588EAB060}" srcOrd="0" destOrd="0" presId="urn:microsoft.com/office/officeart/2005/8/layout/radial5"/>
    <dgm:cxn modelId="{02FE64AF-14AE-4119-85FF-176DC7C7CA1A}" type="presParOf" srcId="{B48F9EDF-BEE9-45B1-A774-20C0F452687D}" destId="{64909A40-281C-4012-A290-11E105503859}" srcOrd="6" destOrd="0" presId="urn:microsoft.com/office/officeart/2005/8/layout/radial5"/>
    <dgm:cxn modelId="{37EE80BC-F7A0-4D93-A6B8-9F367E6462D8}" type="presParOf" srcId="{B48F9EDF-BEE9-45B1-A774-20C0F452687D}" destId="{21E06869-D0ED-4F86-B83D-56936213F1DB}" srcOrd="7" destOrd="0" presId="urn:microsoft.com/office/officeart/2005/8/layout/radial5"/>
    <dgm:cxn modelId="{59B7DB22-B247-4021-9021-6F692FB5A98F}" type="presParOf" srcId="{21E06869-D0ED-4F86-B83D-56936213F1DB}" destId="{A1EDBFD4-C0A4-4619-9098-027032D0038D}" srcOrd="0" destOrd="0" presId="urn:microsoft.com/office/officeart/2005/8/layout/radial5"/>
    <dgm:cxn modelId="{285BD531-1701-4BEF-B91C-02AE8451DCE0}" type="presParOf" srcId="{B48F9EDF-BEE9-45B1-A774-20C0F452687D}" destId="{E3B9CC4E-B289-45D2-8E8D-5A5CAE1614BE}" srcOrd="8" destOrd="0" presId="urn:microsoft.com/office/officeart/2005/8/layout/radial5"/>
    <dgm:cxn modelId="{F84D157B-22AA-436B-AA08-5E90BFE5008D}" type="presParOf" srcId="{B48F9EDF-BEE9-45B1-A774-20C0F452687D}" destId="{C05010F8-9818-4F8B-9B04-617C92E895A4}" srcOrd="9" destOrd="0" presId="urn:microsoft.com/office/officeart/2005/8/layout/radial5"/>
    <dgm:cxn modelId="{1DB03747-AB42-4988-AA6B-F1285E71DF19}" type="presParOf" srcId="{C05010F8-9818-4F8B-9B04-617C92E895A4}" destId="{732EBD56-AE03-4017-A3B7-B78030B1E1CF}" srcOrd="0" destOrd="0" presId="urn:microsoft.com/office/officeart/2005/8/layout/radial5"/>
    <dgm:cxn modelId="{A3BC6C85-50AF-45E6-846E-5A69DC7B9DDB}" type="presParOf" srcId="{B48F9EDF-BEE9-45B1-A774-20C0F452687D}" destId="{9C675751-0D64-417B-8F0C-57B1CD04880F}" srcOrd="10" destOrd="0" presId="urn:microsoft.com/office/officeart/2005/8/layout/radial5"/>
    <dgm:cxn modelId="{33480CF5-BF38-4970-8463-6B6E9DFA7968}" type="presParOf" srcId="{B48F9EDF-BEE9-45B1-A774-20C0F452687D}" destId="{BE7267F4-1325-4D52-8C6A-DA46A1941A38}" srcOrd="11" destOrd="0" presId="urn:microsoft.com/office/officeart/2005/8/layout/radial5"/>
    <dgm:cxn modelId="{5BCBEE2B-BC65-46B7-B89B-B44039AF2DF2}" type="presParOf" srcId="{BE7267F4-1325-4D52-8C6A-DA46A1941A38}" destId="{790A0F09-AC5C-4E69-8AA8-D454AE9189B6}" srcOrd="0" destOrd="0" presId="urn:microsoft.com/office/officeart/2005/8/layout/radial5"/>
    <dgm:cxn modelId="{F167999D-15E2-4A19-BAE5-8364E140C70F}" type="presParOf" srcId="{B48F9EDF-BEE9-45B1-A774-20C0F452687D}" destId="{8BF97886-FC98-4EE8-A27C-6EF0B5966A81}" srcOrd="12" destOrd="0" presId="urn:microsoft.com/office/officeart/2005/8/layout/radial5"/>
    <dgm:cxn modelId="{3E86E45D-3344-452C-BCEB-E92D5F228C51}" type="presParOf" srcId="{B48F9EDF-BEE9-45B1-A774-20C0F452687D}" destId="{0A90D38B-F06D-40AB-9954-8113B94CD2AA}" srcOrd="13" destOrd="0" presId="urn:microsoft.com/office/officeart/2005/8/layout/radial5"/>
    <dgm:cxn modelId="{90ED5169-937F-48E5-A158-E7EBF538F61E}" type="presParOf" srcId="{0A90D38B-F06D-40AB-9954-8113B94CD2AA}" destId="{12B4001D-2FF4-47D9-8D8B-648631922630}" srcOrd="0" destOrd="0" presId="urn:microsoft.com/office/officeart/2005/8/layout/radial5"/>
    <dgm:cxn modelId="{A89FFA36-7486-4923-B9DE-93CDFC94A689}" type="presParOf" srcId="{B48F9EDF-BEE9-45B1-A774-20C0F452687D}" destId="{382D73C6-3615-48D2-9A1F-A56DB7940281}"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22B761-0B28-4A3D-8617-902603212F4F}" type="doc">
      <dgm:prSet loTypeId="urn:microsoft.com/office/officeart/2005/8/layout/radial5" loCatId="relationship" qsTypeId="urn:microsoft.com/office/officeart/2005/8/quickstyle/simple1" qsCatId="simple" csTypeId="urn:microsoft.com/office/officeart/2005/8/colors/accent1_2" csCatId="accent1" phldr="1"/>
      <dgm:spPr/>
    </dgm:pt>
    <dgm:pt modelId="{7716D2D7-AE11-4024-8BA5-BEC8373344D7}">
      <dgm:prSet phldrT="[Text]"/>
      <dgm:spPr/>
      <dgm:t>
        <a:bodyPr/>
        <a:lstStyle/>
        <a:p>
          <a:r>
            <a:rPr lang="de-DE" dirty="0" smtClean="0"/>
            <a:t>E-Fix</a:t>
          </a:r>
        </a:p>
        <a:p>
          <a:r>
            <a:rPr lang="de-DE" dirty="0" err="1" smtClean="0"/>
            <a:t>Antiebsräder</a:t>
          </a:r>
          <a:endParaRPr lang="de-DE" dirty="0"/>
        </a:p>
      </dgm:t>
    </dgm:pt>
    <dgm:pt modelId="{74BF0AD8-8450-4BDC-B693-806C01CAE05C}" type="parTrans" cxnId="{05D7A178-2503-4DA7-A215-D3CECD87F98D}">
      <dgm:prSet/>
      <dgm:spPr/>
      <dgm:t>
        <a:bodyPr/>
        <a:lstStyle/>
        <a:p>
          <a:endParaRPr lang="de-DE"/>
        </a:p>
      </dgm:t>
    </dgm:pt>
    <dgm:pt modelId="{114D12FA-6446-42B1-83FA-32B180B57429}" type="sibTrans" cxnId="{05D7A178-2503-4DA7-A215-D3CECD87F98D}">
      <dgm:prSet/>
      <dgm:spPr/>
      <dgm:t>
        <a:bodyPr/>
        <a:lstStyle/>
        <a:p>
          <a:endParaRPr lang="de-DE"/>
        </a:p>
      </dgm:t>
    </dgm:pt>
    <dgm:pt modelId="{64300844-45B9-47B7-BE5D-029288657376}">
      <dgm:prSet/>
      <dgm:spPr/>
      <dgm:t>
        <a:bodyPr/>
        <a:lstStyle/>
        <a:p>
          <a:r>
            <a:rPr lang="de-DE" dirty="0" err="1" smtClean="0"/>
            <a:t>Meyra</a:t>
          </a:r>
          <a:r>
            <a:rPr lang="de-DE" dirty="0" smtClean="0"/>
            <a:t> x1 Rollstuhl</a:t>
          </a:r>
          <a:endParaRPr lang="de-DE" dirty="0"/>
        </a:p>
      </dgm:t>
    </dgm:pt>
    <dgm:pt modelId="{C36A0215-5D6D-4D8F-A1D5-060799301FE4}" type="parTrans" cxnId="{3EA4B0E7-3925-45EA-9746-F9D13BB278ED}">
      <dgm:prSet/>
      <dgm:spPr/>
      <dgm:t>
        <a:bodyPr/>
        <a:lstStyle/>
        <a:p>
          <a:endParaRPr lang="de-DE"/>
        </a:p>
      </dgm:t>
    </dgm:pt>
    <dgm:pt modelId="{9563FCDE-A47E-4728-A7CD-DE0601287637}" type="sibTrans" cxnId="{3EA4B0E7-3925-45EA-9746-F9D13BB278ED}">
      <dgm:prSet/>
      <dgm:spPr/>
      <dgm:t>
        <a:bodyPr/>
        <a:lstStyle/>
        <a:p>
          <a:endParaRPr lang="de-DE"/>
        </a:p>
      </dgm:t>
    </dgm:pt>
    <dgm:pt modelId="{EDB42703-B83A-4794-9521-E964E1FACBC0}">
      <dgm:prSet/>
      <dgm:spPr/>
      <dgm:t>
        <a:bodyPr/>
        <a:lstStyle/>
        <a:p>
          <a:r>
            <a:rPr lang="de-DE" dirty="0" smtClean="0"/>
            <a:t>Fußbrett</a:t>
          </a:r>
        </a:p>
      </dgm:t>
    </dgm:pt>
    <dgm:pt modelId="{A39D52ED-2C6F-4C6F-A72E-A038764FB536}" type="parTrans" cxnId="{BEC894E6-ECE8-44AC-9C61-20275630F8AB}">
      <dgm:prSet/>
      <dgm:spPr/>
      <dgm:t>
        <a:bodyPr/>
        <a:lstStyle/>
        <a:p>
          <a:endParaRPr lang="de-DE"/>
        </a:p>
      </dgm:t>
    </dgm:pt>
    <dgm:pt modelId="{8EB9A08D-5815-4885-9E25-6365A39B973D}" type="sibTrans" cxnId="{BEC894E6-ECE8-44AC-9C61-20275630F8AB}">
      <dgm:prSet/>
      <dgm:spPr/>
      <dgm:t>
        <a:bodyPr/>
        <a:lstStyle/>
        <a:p>
          <a:endParaRPr lang="de-DE"/>
        </a:p>
      </dgm:t>
    </dgm:pt>
    <dgm:pt modelId="{70409739-4290-4ADE-91B8-5FB68AFE6F81}">
      <dgm:prSet/>
      <dgm:spPr/>
      <dgm:t>
        <a:bodyPr/>
        <a:lstStyle/>
        <a:p>
          <a:r>
            <a:rPr lang="de-DE" dirty="0" smtClean="0"/>
            <a:t>Greifreifen</a:t>
          </a:r>
        </a:p>
      </dgm:t>
    </dgm:pt>
    <dgm:pt modelId="{E50110B5-4652-473D-84B3-75BCE8596F7B}" type="parTrans" cxnId="{1710640D-8C25-4A33-91C6-93B6F8A62FFD}">
      <dgm:prSet/>
      <dgm:spPr/>
      <dgm:t>
        <a:bodyPr/>
        <a:lstStyle/>
        <a:p>
          <a:endParaRPr lang="de-DE"/>
        </a:p>
      </dgm:t>
    </dgm:pt>
    <dgm:pt modelId="{E3C52D30-679C-4A1E-A0DF-8640569E31BC}" type="sibTrans" cxnId="{1710640D-8C25-4A33-91C6-93B6F8A62FFD}">
      <dgm:prSet/>
      <dgm:spPr/>
      <dgm:t>
        <a:bodyPr/>
        <a:lstStyle/>
        <a:p>
          <a:endParaRPr lang="de-DE"/>
        </a:p>
      </dgm:t>
    </dgm:pt>
    <dgm:pt modelId="{C3E4261E-2688-4872-B706-CE0713E77E84}">
      <dgm:prSet/>
      <dgm:spPr/>
      <dgm:t>
        <a:bodyPr/>
        <a:lstStyle/>
        <a:p>
          <a:r>
            <a:rPr lang="de-DE" dirty="0" smtClean="0"/>
            <a:t>Bremsen</a:t>
          </a:r>
        </a:p>
      </dgm:t>
    </dgm:pt>
    <dgm:pt modelId="{CC1D2F84-78D5-43C8-A13B-1D8019E6EDB6}" type="parTrans" cxnId="{78911704-1041-40EE-85F2-F76A5DE5D675}">
      <dgm:prSet/>
      <dgm:spPr/>
      <dgm:t>
        <a:bodyPr/>
        <a:lstStyle/>
        <a:p>
          <a:endParaRPr lang="de-DE"/>
        </a:p>
      </dgm:t>
    </dgm:pt>
    <dgm:pt modelId="{56206640-0DFE-4075-9ABA-EB4AD9D9DCF6}" type="sibTrans" cxnId="{78911704-1041-40EE-85F2-F76A5DE5D675}">
      <dgm:prSet/>
      <dgm:spPr/>
      <dgm:t>
        <a:bodyPr/>
        <a:lstStyle/>
        <a:p>
          <a:endParaRPr lang="de-DE"/>
        </a:p>
      </dgm:t>
    </dgm:pt>
    <dgm:pt modelId="{A922D5F4-4F67-43F5-8D5B-CE3A4FDA056E}">
      <dgm:prSet/>
      <dgm:spPr/>
      <dgm:t>
        <a:bodyPr/>
        <a:lstStyle/>
        <a:p>
          <a:r>
            <a:rPr lang="de-DE" dirty="0" smtClean="0"/>
            <a:t>Mobilgeräte</a:t>
          </a:r>
        </a:p>
        <a:p>
          <a:r>
            <a:rPr lang="de-DE" dirty="0" err="1" smtClean="0"/>
            <a:t>halterung</a:t>
          </a:r>
          <a:endParaRPr lang="de-DE" dirty="0" smtClean="0"/>
        </a:p>
      </dgm:t>
    </dgm:pt>
    <dgm:pt modelId="{39F00C68-462D-4124-BB69-918B4CE637CD}" type="sibTrans" cxnId="{6240A83D-3AE4-4ADC-A252-259F3ACBAE0B}">
      <dgm:prSet/>
      <dgm:spPr/>
      <dgm:t>
        <a:bodyPr/>
        <a:lstStyle/>
        <a:p>
          <a:endParaRPr lang="de-DE"/>
        </a:p>
      </dgm:t>
    </dgm:pt>
    <dgm:pt modelId="{2B4B9154-9539-4EC0-B8DA-D49E34B4B1D3}" type="parTrans" cxnId="{6240A83D-3AE4-4ADC-A252-259F3ACBAE0B}">
      <dgm:prSet/>
      <dgm:spPr/>
      <dgm:t>
        <a:bodyPr/>
        <a:lstStyle/>
        <a:p>
          <a:endParaRPr lang="de-DE"/>
        </a:p>
      </dgm:t>
    </dgm:pt>
    <dgm:pt modelId="{9B4502A8-9F05-4C65-AC27-436B42A55F69}">
      <dgm:prSet/>
      <dgm:spPr/>
      <dgm:t>
        <a:bodyPr/>
        <a:lstStyle/>
        <a:p>
          <a:r>
            <a:rPr lang="de-DE" dirty="0" smtClean="0"/>
            <a:t>Lenkräder</a:t>
          </a:r>
        </a:p>
      </dgm:t>
    </dgm:pt>
    <dgm:pt modelId="{FAAEF7A3-9CB9-4FC1-81D1-EDE870C51B1C}" type="parTrans" cxnId="{85A0C8AB-C917-43EF-8FA5-712D83A409A2}">
      <dgm:prSet/>
      <dgm:spPr/>
      <dgm:t>
        <a:bodyPr/>
        <a:lstStyle/>
        <a:p>
          <a:endParaRPr lang="de-DE"/>
        </a:p>
      </dgm:t>
    </dgm:pt>
    <dgm:pt modelId="{B73BD03E-55B2-41C2-8C33-6EFF814BDB9E}" type="sibTrans" cxnId="{85A0C8AB-C917-43EF-8FA5-712D83A409A2}">
      <dgm:prSet/>
      <dgm:spPr/>
      <dgm:t>
        <a:bodyPr/>
        <a:lstStyle/>
        <a:p>
          <a:endParaRPr lang="de-DE"/>
        </a:p>
      </dgm:t>
    </dgm:pt>
    <dgm:pt modelId="{098E2BF9-A1D1-4AE6-AA76-1E26510A5C3F}">
      <dgm:prSet/>
      <dgm:spPr/>
      <dgm:t>
        <a:bodyPr/>
        <a:lstStyle/>
        <a:p>
          <a:r>
            <a:rPr lang="de-DE" dirty="0" err="1" smtClean="0"/>
            <a:t>Akkupack</a:t>
          </a:r>
          <a:endParaRPr lang="de-DE" dirty="0" smtClean="0"/>
        </a:p>
      </dgm:t>
    </dgm:pt>
    <dgm:pt modelId="{DDF38211-F53B-4CAD-AD4C-0E3AE9884493}" type="parTrans" cxnId="{D5D3F411-0DA1-4D36-8540-66FD22D64C65}">
      <dgm:prSet/>
      <dgm:spPr/>
      <dgm:t>
        <a:bodyPr/>
        <a:lstStyle/>
        <a:p>
          <a:endParaRPr lang="de-DE"/>
        </a:p>
      </dgm:t>
    </dgm:pt>
    <dgm:pt modelId="{00B36D41-A1BB-4BBA-8014-EA149D3F5373}" type="sibTrans" cxnId="{D5D3F411-0DA1-4D36-8540-66FD22D64C65}">
      <dgm:prSet/>
      <dgm:spPr/>
      <dgm:t>
        <a:bodyPr/>
        <a:lstStyle/>
        <a:p>
          <a:endParaRPr lang="de-DE"/>
        </a:p>
      </dgm:t>
    </dgm:pt>
    <dgm:pt modelId="{B48F9EDF-BEE9-45B1-A774-20C0F452687D}" type="pres">
      <dgm:prSet presAssocID="{7A22B761-0B28-4A3D-8617-902603212F4F}" presName="Name0" presStyleCnt="0">
        <dgm:presLayoutVars>
          <dgm:chMax val="1"/>
          <dgm:dir/>
          <dgm:animLvl val="ctr"/>
          <dgm:resizeHandles val="exact"/>
        </dgm:presLayoutVars>
      </dgm:prSet>
      <dgm:spPr/>
    </dgm:pt>
    <dgm:pt modelId="{A18BD2AC-1DAF-4C0D-878E-6FAF13AD5416}" type="pres">
      <dgm:prSet presAssocID="{64300844-45B9-47B7-BE5D-029288657376}" presName="centerShape" presStyleLbl="node0" presStyleIdx="0" presStyleCnt="1"/>
      <dgm:spPr/>
      <dgm:t>
        <a:bodyPr/>
        <a:lstStyle/>
        <a:p>
          <a:endParaRPr lang="de-DE"/>
        </a:p>
      </dgm:t>
    </dgm:pt>
    <dgm:pt modelId="{DF6CD740-0B72-4EF5-87A9-9067A199471F}" type="pres">
      <dgm:prSet presAssocID="{74BF0AD8-8450-4BDC-B693-806C01CAE05C}" presName="parTrans" presStyleLbl="sibTrans2D1" presStyleIdx="0" presStyleCnt="7"/>
      <dgm:spPr/>
    </dgm:pt>
    <dgm:pt modelId="{4C5A628C-DAC4-42A4-94CB-319C507621E6}" type="pres">
      <dgm:prSet presAssocID="{74BF0AD8-8450-4BDC-B693-806C01CAE05C}" presName="connectorText" presStyleLbl="sibTrans2D1" presStyleIdx="0" presStyleCnt="7"/>
      <dgm:spPr/>
    </dgm:pt>
    <dgm:pt modelId="{456C5250-D558-4F2C-89A4-BE2586DD6F8B}" type="pres">
      <dgm:prSet presAssocID="{7716D2D7-AE11-4024-8BA5-BEC8373344D7}" presName="node" presStyleLbl="node1" presStyleIdx="0" presStyleCnt="7">
        <dgm:presLayoutVars>
          <dgm:bulletEnabled val="1"/>
        </dgm:presLayoutVars>
      </dgm:prSet>
      <dgm:spPr/>
      <dgm:t>
        <a:bodyPr/>
        <a:lstStyle/>
        <a:p>
          <a:endParaRPr lang="de-DE"/>
        </a:p>
      </dgm:t>
    </dgm:pt>
    <dgm:pt modelId="{B64A740A-0CF2-4AF6-967C-823BFD6C8C9B}" type="pres">
      <dgm:prSet presAssocID="{E50110B5-4652-473D-84B3-75BCE8596F7B}" presName="parTrans" presStyleLbl="sibTrans2D1" presStyleIdx="1" presStyleCnt="7"/>
      <dgm:spPr/>
    </dgm:pt>
    <dgm:pt modelId="{0491B216-38EC-4B0D-9A11-F64E45B9EEFD}" type="pres">
      <dgm:prSet presAssocID="{E50110B5-4652-473D-84B3-75BCE8596F7B}" presName="connectorText" presStyleLbl="sibTrans2D1" presStyleIdx="1" presStyleCnt="7"/>
      <dgm:spPr/>
    </dgm:pt>
    <dgm:pt modelId="{A352E85C-0B09-47E6-9092-CDB78B8C46E7}" type="pres">
      <dgm:prSet presAssocID="{70409739-4290-4ADE-91B8-5FB68AFE6F81}" presName="node" presStyleLbl="node1" presStyleIdx="1" presStyleCnt="7">
        <dgm:presLayoutVars>
          <dgm:bulletEnabled val="1"/>
        </dgm:presLayoutVars>
      </dgm:prSet>
      <dgm:spPr/>
      <dgm:t>
        <a:bodyPr/>
        <a:lstStyle/>
        <a:p>
          <a:endParaRPr lang="de-DE"/>
        </a:p>
      </dgm:t>
    </dgm:pt>
    <dgm:pt modelId="{3E6C5A5E-0CE7-4DD8-A7B7-858141A2AFFD}" type="pres">
      <dgm:prSet presAssocID="{2B4B9154-9539-4EC0-B8DA-D49E34B4B1D3}" presName="parTrans" presStyleLbl="sibTrans2D1" presStyleIdx="2" presStyleCnt="7"/>
      <dgm:spPr/>
    </dgm:pt>
    <dgm:pt modelId="{70632132-F04B-4AE9-B8B0-6DB588EAB060}" type="pres">
      <dgm:prSet presAssocID="{2B4B9154-9539-4EC0-B8DA-D49E34B4B1D3}" presName="connectorText" presStyleLbl="sibTrans2D1" presStyleIdx="2" presStyleCnt="7"/>
      <dgm:spPr/>
    </dgm:pt>
    <dgm:pt modelId="{64909A40-281C-4012-A290-11E105503859}" type="pres">
      <dgm:prSet presAssocID="{A922D5F4-4F67-43F5-8D5B-CE3A4FDA056E}" presName="node" presStyleLbl="node1" presStyleIdx="2" presStyleCnt="7">
        <dgm:presLayoutVars>
          <dgm:bulletEnabled val="1"/>
        </dgm:presLayoutVars>
      </dgm:prSet>
      <dgm:spPr/>
      <dgm:t>
        <a:bodyPr/>
        <a:lstStyle/>
        <a:p>
          <a:endParaRPr lang="de-DE"/>
        </a:p>
      </dgm:t>
    </dgm:pt>
    <dgm:pt modelId="{21E06869-D0ED-4F86-B83D-56936213F1DB}" type="pres">
      <dgm:prSet presAssocID="{A39D52ED-2C6F-4C6F-A72E-A038764FB536}" presName="parTrans" presStyleLbl="sibTrans2D1" presStyleIdx="3" presStyleCnt="7"/>
      <dgm:spPr/>
    </dgm:pt>
    <dgm:pt modelId="{A1EDBFD4-C0A4-4619-9098-027032D0038D}" type="pres">
      <dgm:prSet presAssocID="{A39D52ED-2C6F-4C6F-A72E-A038764FB536}" presName="connectorText" presStyleLbl="sibTrans2D1" presStyleIdx="3" presStyleCnt="7"/>
      <dgm:spPr/>
    </dgm:pt>
    <dgm:pt modelId="{E3B9CC4E-B289-45D2-8E8D-5A5CAE1614BE}" type="pres">
      <dgm:prSet presAssocID="{EDB42703-B83A-4794-9521-E964E1FACBC0}" presName="node" presStyleLbl="node1" presStyleIdx="3" presStyleCnt="7">
        <dgm:presLayoutVars>
          <dgm:bulletEnabled val="1"/>
        </dgm:presLayoutVars>
      </dgm:prSet>
      <dgm:spPr/>
      <dgm:t>
        <a:bodyPr/>
        <a:lstStyle/>
        <a:p>
          <a:endParaRPr lang="de-DE"/>
        </a:p>
      </dgm:t>
    </dgm:pt>
    <dgm:pt modelId="{C05010F8-9818-4F8B-9B04-617C92E895A4}" type="pres">
      <dgm:prSet presAssocID="{CC1D2F84-78D5-43C8-A13B-1D8019E6EDB6}" presName="parTrans" presStyleLbl="sibTrans2D1" presStyleIdx="4" presStyleCnt="7"/>
      <dgm:spPr/>
    </dgm:pt>
    <dgm:pt modelId="{732EBD56-AE03-4017-A3B7-B78030B1E1CF}" type="pres">
      <dgm:prSet presAssocID="{CC1D2F84-78D5-43C8-A13B-1D8019E6EDB6}" presName="connectorText" presStyleLbl="sibTrans2D1" presStyleIdx="4" presStyleCnt="7"/>
      <dgm:spPr/>
    </dgm:pt>
    <dgm:pt modelId="{9C675751-0D64-417B-8F0C-57B1CD04880F}" type="pres">
      <dgm:prSet presAssocID="{C3E4261E-2688-4872-B706-CE0713E77E84}" presName="node" presStyleLbl="node1" presStyleIdx="4" presStyleCnt="7" custRadScaleRad="103328" custRadScaleInc="-8241">
        <dgm:presLayoutVars>
          <dgm:bulletEnabled val="1"/>
        </dgm:presLayoutVars>
      </dgm:prSet>
      <dgm:spPr/>
      <dgm:t>
        <a:bodyPr/>
        <a:lstStyle/>
        <a:p>
          <a:endParaRPr lang="de-DE"/>
        </a:p>
      </dgm:t>
    </dgm:pt>
    <dgm:pt modelId="{EB22F6E4-4835-47AC-B197-4182A2D493E1}" type="pres">
      <dgm:prSet presAssocID="{FAAEF7A3-9CB9-4FC1-81D1-EDE870C51B1C}" presName="parTrans" presStyleLbl="sibTrans2D1" presStyleIdx="5" presStyleCnt="7"/>
      <dgm:spPr/>
    </dgm:pt>
    <dgm:pt modelId="{1A4B4981-0915-4D72-A9AE-68A0147B7BCE}" type="pres">
      <dgm:prSet presAssocID="{FAAEF7A3-9CB9-4FC1-81D1-EDE870C51B1C}" presName="connectorText" presStyleLbl="sibTrans2D1" presStyleIdx="5" presStyleCnt="7"/>
      <dgm:spPr/>
    </dgm:pt>
    <dgm:pt modelId="{E365E609-EE8F-44DE-A491-F4BC9F63905A}" type="pres">
      <dgm:prSet presAssocID="{9B4502A8-9F05-4C65-AC27-436B42A55F69}" presName="node" presStyleLbl="node1" presStyleIdx="5" presStyleCnt="7">
        <dgm:presLayoutVars>
          <dgm:bulletEnabled val="1"/>
        </dgm:presLayoutVars>
      </dgm:prSet>
      <dgm:spPr/>
    </dgm:pt>
    <dgm:pt modelId="{DE13B22B-0060-45D5-A15C-4317D93E5F0A}" type="pres">
      <dgm:prSet presAssocID="{DDF38211-F53B-4CAD-AD4C-0E3AE9884493}" presName="parTrans" presStyleLbl="sibTrans2D1" presStyleIdx="6" presStyleCnt="7"/>
      <dgm:spPr/>
    </dgm:pt>
    <dgm:pt modelId="{E5A8EFA3-5DB6-441A-A171-822B5A52FC2C}" type="pres">
      <dgm:prSet presAssocID="{DDF38211-F53B-4CAD-AD4C-0E3AE9884493}" presName="connectorText" presStyleLbl="sibTrans2D1" presStyleIdx="6" presStyleCnt="7"/>
      <dgm:spPr/>
    </dgm:pt>
    <dgm:pt modelId="{A8E89793-7078-491F-9122-4197A9BB6043}" type="pres">
      <dgm:prSet presAssocID="{098E2BF9-A1D1-4AE6-AA76-1E26510A5C3F}" presName="node" presStyleLbl="node1" presStyleIdx="6" presStyleCnt="7">
        <dgm:presLayoutVars>
          <dgm:bulletEnabled val="1"/>
        </dgm:presLayoutVars>
      </dgm:prSet>
      <dgm:spPr/>
    </dgm:pt>
  </dgm:ptLst>
  <dgm:cxnLst>
    <dgm:cxn modelId="{B997EB59-3BE4-44EF-ABC8-D91A9464E0E7}" type="presOf" srcId="{64300844-45B9-47B7-BE5D-029288657376}" destId="{A18BD2AC-1DAF-4C0D-878E-6FAF13AD5416}" srcOrd="0" destOrd="0" presId="urn:microsoft.com/office/officeart/2005/8/layout/radial5"/>
    <dgm:cxn modelId="{78911704-1041-40EE-85F2-F76A5DE5D675}" srcId="{64300844-45B9-47B7-BE5D-029288657376}" destId="{C3E4261E-2688-4872-B706-CE0713E77E84}" srcOrd="4" destOrd="0" parTransId="{CC1D2F84-78D5-43C8-A13B-1D8019E6EDB6}" sibTransId="{56206640-0DFE-4075-9ABA-EB4AD9D9DCF6}"/>
    <dgm:cxn modelId="{2E197DC7-549C-494B-8909-3D11475400F4}" type="presOf" srcId="{A922D5F4-4F67-43F5-8D5B-CE3A4FDA056E}" destId="{64909A40-281C-4012-A290-11E105503859}" srcOrd="0" destOrd="0" presId="urn:microsoft.com/office/officeart/2005/8/layout/radial5"/>
    <dgm:cxn modelId="{0A664587-AC6D-40B3-8E23-5EA065CD0B31}" type="presOf" srcId="{A39D52ED-2C6F-4C6F-A72E-A038764FB536}" destId="{A1EDBFD4-C0A4-4619-9098-027032D0038D}" srcOrd="1" destOrd="0" presId="urn:microsoft.com/office/officeart/2005/8/layout/radial5"/>
    <dgm:cxn modelId="{CBD469C6-4863-40EA-81F7-977C34702202}" type="presOf" srcId="{7716D2D7-AE11-4024-8BA5-BEC8373344D7}" destId="{456C5250-D558-4F2C-89A4-BE2586DD6F8B}" srcOrd="0" destOrd="0" presId="urn:microsoft.com/office/officeart/2005/8/layout/radial5"/>
    <dgm:cxn modelId="{1710640D-8C25-4A33-91C6-93B6F8A62FFD}" srcId="{64300844-45B9-47B7-BE5D-029288657376}" destId="{70409739-4290-4ADE-91B8-5FB68AFE6F81}" srcOrd="1" destOrd="0" parTransId="{E50110B5-4652-473D-84B3-75BCE8596F7B}" sibTransId="{E3C52D30-679C-4A1E-A0DF-8640569E31BC}"/>
    <dgm:cxn modelId="{FE9EFDC8-12C2-4147-83F8-3E06B1A79AB4}" type="presOf" srcId="{7A22B761-0B28-4A3D-8617-902603212F4F}" destId="{B48F9EDF-BEE9-45B1-A774-20C0F452687D}" srcOrd="0" destOrd="0" presId="urn:microsoft.com/office/officeart/2005/8/layout/radial5"/>
    <dgm:cxn modelId="{525C65E6-2487-445F-BB5C-99B7ECDD6EBC}" type="presOf" srcId="{74BF0AD8-8450-4BDC-B693-806C01CAE05C}" destId="{4C5A628C-DAC4-42A4-94CB-319C507621E6}" srcOrd="1" destOrd="0" presId="urn:microsoft.com/office/officeart/2005/8/layout/radial5"/>
    <dgm:cxn modelId="{308A9122-E0FA-4E7A-B824-CBBC8F259516}" type="presOf" srcId="{9B4502A8-9F05-4C65-AC27-436B42A55F69}" destId="{E365E609-EE8F-44DE-A491-F4BC9F63905A}" srcOrd="0" destOrd="0" presId="urn:microsoft.com/office/officeart/2005/8/layout/radial5"/>
    <dgm:cxn modelId="{CB1DD515-6DAC-4B6D-BECD-7FEDF380E8E9}" type="presOf" srcId="{098E2BF9-A1D1-4AE6-AA76-1E26510A5C3F}" destId="{A8E89793-7078-491F-9122-4197A9BB6043}" srcOrd="0" destOrd="0" presId="urn:microsoft.com/office/officeart/2005/8/layout/radial5"/>
    <dgm:cxn modelId="{6240A83D-3AE4-4ADC-A252-259F3ACBAE0B}" srcId="{64300844-45B9-47B7-BE5D-029288657376}" destId="{A922D5F4-4F67-43F5-8D5B-CE3A4FDA056E}" srcOrd="2" destOrd="0" parTransId="{2B4B9154-9539-4EC0-B8DA-D49E34B4B1D3}" sibTransId="{39F00C68-462D-4124-BB69-918B4CE637CD}"/>
    <dgm:cxn modelId="{05D7A178-2503-4DA7-A215-D3CECD87F98D}" srcId="{64300844-45B9-47B7-BE5D-029288657376}" destId="{7716D2D7-AE11-4024-8BA5-BEC8373344D7}" srcOrd="0" destOrd="0" parTransId="{74BF0AD8-8450-4BDC-B693-806C01CAE05C}" sibTransId="{114D12FA-6446-42B1-83FA-32B180B57429}"/>
    <dgm:cxn modelId="{61EA9E70-7FA0-4BCD-82FE-3B9ED985A569}" type="presOf" srcId="{CC1D2F84-78D5-43C8-A13B-1D8019E6EDB6}" destId="{C05010F8-9818-4F8B-9B04-617C92E895A4}" srcOrd="0" destOrd="0" presId="urn:microsoft.com/office/officeart/2005/8/layout/radial5"/>
    <dgm:cxn modelId="{3EA4B0E7-3925-45EA-9746-F9D13BB278ED}" srcId="{7A22B761-0B28-4A3D-8617-902603212F4F}" destId="{64300844-45B9-47B7-BE5D-029288657376}" srcOrd="0" destOrd="0" parTransId="{C36A0215-5D6D-4D8F-A1D5-060799301FE4}" sibTransId="{9563FCDE-A47E-4728-A7CD-DE0601287637}"/>
    <dgm:cxn modelId="{814903E0-A29A-48A0-8EBB-EF824C0A336D}" type="presOf" srcId="{CC1D2F84-78D5-43C8-A13B-1D8019E6EDB6}" destId="{732EBD56-AE03-4017-A3B7-B78030B1E1CF}" srcOrd="1" destOrd="0" presId="urn:microsoft.com/office/officeart/2005/8/layout/radial5"/>
    <dgm:cxn modelId="{7250C882-BFB0-4774-972F-0CA519DB6052}" type="presOf" srcId="{2B4B9154-9539-4EC0-B8DA-D49E34B4B1D3}" destId="{3E6C5A5E-0CE7-4DD8-A7B7-858141A2AFFD}" srcOrd="0" destOrd="0" presId="urn:microsoft.com/office/officeart/2005/8/layout/radial5"/>
    <dgm:cxn modelId="{545CA73B-BA17-43D3-835C-F7537707B137}" type="presOf" srcId="{E50110B5-4652-473D-84B3-75BCE8596F7B}" destId="{B64A740A-0CF2-4AF6-967C-823BFD6C8C9B}" srcOrd="0" destOrd="0" presId="urn:microsoft.com/office/officeart/2005/8/layout/radial5"/>
    <dgm:cxn modelId="{8DA1AE50-EAAA-46AC-9A85-FE4DBAE2B4CB}" type="presOf" srcId="{70409739-4290-4ADE-91B8-5FB68AFE6F81}" destId="{A352E85C-0B09-47E6-9092-CDB78B8C46E7}" srcOrd="0" destOrd="0" presId="urn:microsoft.com/office/officeart/2005/8/layout/radial5"/>
    <dgm:cxn modelId="{BEC894E6-ECE8-44AC-9C61-20275630F8AB}" srcId="{64300844-45B9-47B7-BE5D-029288657376}" destId="{EDB42703-B83A-4794-9521-E964E1FACBC0}" srcOrd="3" destOrd="0" parTransId="{A39D52ED-2C6F-4C6F-A72E-A038764FB536}" sibTransId="{8EB9A08D-5815-4885-9E25-6365A39B973D}"/>
    <dgm:cxn modelId="{80972B71-2003-466C-8DF2-D7E7B399D59B}" type="presOf" srcId="{DDF38211-F53B-4CAD-AD4C-0E3AE9884493}" destId="{DE13B22B-0060-45D5-A15C-4317D93E5F0A}" srcOrd="0" destOrd="0" presId="urn:microsoft.com/office/officeart/2005/8/layout/radial5"/>
    <dgm:cxn modelId="{5B05DD55-A542-4AB4-B4C8-22B070089256}" type="presOf" srcId="{74BF0AD8-8450-4BDC-B693-806C01CAE05C}" destId="{DF6CD740-0B72-4EF5-87A9-9067A199471F}" srcOrd="0" destOrd="0" presId="urn:microsoft.com/office/officeart/2005/8/layout/radial5"/>
    <dgm:cxn modelId="{CC29FCBC-D521-4626-B7EF-F04DA1500E08}" type="presOf" srcId="{E50110B5-4652-473D-84B3-75BCE8596F7B}" destId="{0491B216-38EC-4B0D-9A11-F64E45B9EEFD}" srcOrd="1" destOrd="0" presId="urn:microsoft.com/office/officeart/2005/8/layout/radial5"/>
    <dgm:cxn modelId="{8FE5B87C-8B25-4CCF-8715-0724AF046A39}" type="presOf" srcId="{C3E4261E-2688-4872-B706-CE0713E77E84}" destId="{9C675751-0D64-417B-8F0C-57B1CD04880F}" srcOrd="0" destOrd="0" presId="urn:microsoft.com/office/officeart/2005/8/layout/radial5"/>
    <dgm:cxn modelId="{2BB33A3D-9D86-4752-B2AC-0B06063A40F1}" type="presOf" srcId="{2B4B9154-9539-4EC0-B8DA-D49E34B4B1D3}" destId="{70632132-F04B-4AE9-B8B0-6DB588EAB060}" srcOrd="1" destOrd="0" presId="urn:microsoft.com/office/officeart/2005/8/layout/radial5"/>
    <dgm:cxn modelId="{758EBED8-ACCA-4349-9C71-616F40FADC8F}" type="presOf" srcId="{A39D52ED-2C6F-4C6F-A72E-A038764FB536}" destId="{21E06869-D0ED-4F86-B83D-56936213F1DB}" srcOrd="0" destOrd="0" presId="urn:microsoft.com/office/officeart/2005/8/layout/radial5"/>
    <dgm:cxn modelId="{98045426-E7AC-46F5-9F9D-0BA2122C9D28}" type="presOf" srcId="{FAAEF7A3-9CB9-4FC1-81D1-EDE870C51B1C}" destId="{EB22F6E4-4835-47AC-B197-4182A2D493E1}" srcOrd="0" destOrd="0" presId="urn:microsoft.com/office/officeart/2005/8/layout/radial5"/>
    <dgm:cxn modelId="{BA873096-5225-4583-8AAB-4C78B387662D}" type="presOf" srcId="{FAAEF7A3-9CB9-4FC1-81D1-EDE870C51B1C}" destId="{1A4B4981-0915-4D72-A9AE-68A0147B7BCE}" srcOrd="1" destOrd="0" presId="urn:microsoft.com/office/officeart/2005/8/layout/radial5"/>
    <dgm:cxn modelId="{DAE289A4-E2D3-4E14-8381-33964F7F8EE9}" type="presOf" srcId="{EDB42703-B83A-4794-9521-E964E1FACBC0}" destId="{E3B9CC4E-B289-45D2-8E8D-5A5CAE1614BE}" srcOrd="0" destOrd="0" presId="urn:microsoft.com/office/officeart/2005/8/layout/radial5"/>
    <dgm:cxn modelId="{D5D3F411-0DA1-4D36-8540-66FD22D64C65}" srcId="{64300844-45B9-47B7-BE5D-029288657376}" destId="{098E2BF9-A1D1-4AE6-AA76-1E26510A5C3F}" srcOrd="6" destOrd="0" parTransId="{DDF38211-F53B-4CAD-AD4C-0E3AE9884493}" sibTransId="{00B36D41-A1BB-4BBA-8014-EA149D3F5373}"/>
    <dgm:cxn modelId="{85A0C8AB-C917-43EF-8FA5-712D83A409A2}" srcId="{64300844-45B9-47B7-BE5D-029288657376}" destId="{9B4502A8-9F05-4C65-AC27-436B42A55F69}" srcOrd="5" destOrd="0" parTransId="{FAAEF7A3-9CB9-4FC1-81D1-EDE870C51B1C}" sibTransId="{B73BD03E-55B2-41C2-8C33-6EFF814BDB9E}"/>
    <dgm:cxn modelId="{F4EDBBA9-D73B-43C6-ACA4-C4967CB13191}" type="presOf" srcId="{DDF38211-F53B-4CAD-AD4C-0E3AE9884493}" destId="{E5A8EFA3-5DB6-441A-A171-822B5A52FC2C}" srcOrd="1" destOrd="0" presId="urn:microsoft.com/office/officeart/2005/8/layout/radial5"/>
    <dgm:cxn modelId="{622F8B6D-1B8A-4546-921C-6C625248256A}" type="presParOf" srcId="{B48F9EDF-BEE9-45B1-A774-20C0F452687D}" destId="{A18BD2AC-1DAF-4C0D-878E-6FAF13AD5416}" srcOrd="0" destOrd="0" presId="urn:microsoft.com/office/officeart/2005/8/layout/radial5"/>
    <dgm:cxn modelId="{D9C8B9A3-34B8-46B3-8257-1693160DC770}" type="presParOf" srcId="{B48F9EDF-BEE9-45B1-A774-20C0F452687D}" destId="{DF6CD740-0B72-4EF5-87A9-9067A199471F}" srcOrd="1" destOrd="0" presId="urn:microsoft.com/office/officeart/2005/8/layout/radial5"/>
    <dgm:cxn modelId="{405C60F4-D773-452D-94AA-6CAC48A9790D}" type="presParOf" srcId="{DF6CD740-0B72-4EF5-87A9-9067A199471F}" destId="{4C5A628C-DAC4-42A4-94CB-319C507621E6}" srcOrd="0" destOrd="0" presId="urn:microsoft.com/office/officeart/2005/8/layout/radial5"/>
    <dgm:cxn modelId="{B315A864-48A0-4FA0-A158-592A612915D6}" type="presParOf" srcId="{B48F9EDF-BEE9-45B1-A774-20C0F452687D}" destId="{456C5250-D558-4F2C-89A4-BE2586DD6F8B}" srcOrd="2" destOrd="0" presId="urn:microsoft.com/office/officeart/2005/8/layout/radial5"/>
    <dgm:cxn modelId="{01F3A9F3-6416-4A23-B3EF-341DC5A924DC}" type="presParOf" srcId="{B48F9EDF-BEE9-45B1-A774-20C0F452687D}" destId="{B64A740A-0CF2-4AF6-967C-823BFD6C8C9B}" srcOrd="3" destOrd="0" presId="urn:microsoft.com/office/officeart/2005/8/layout/radial5"/>
    <dgm:cxn modelId="{6D63D1FE-66B4-4BB1-B25C-272F29A2E85D}" type="presParOf" srcId="{B64A740A-0CF2-4AF6-967C-823BFD6C8C9B}" destId="{0491B216-38EC-4B0D-9A11-F64E45B9EEFD}" srcOrd="0" destOrd="0" presId="urn:microsoft.com/office/officeart/2005/8/layout/radial5"/>
    <dgm:cxn modelId="{C49A1F36-B5FF-480B-8B35-70B9DE31642E}" type="presParOf" srcId="{B48F9EDF-BEE9-45B1-A774-20C0F452687D}" destId="{A352E85C-0B09-47E6-9092-CDB78B8C46E7}" srcOrd="4" destOrd="0" presId="urn:microsoft.com/office/officeart/2005/8/layout/radial5"/>
    <dgm:cxn modelId="{43E2F569-A22F-4806-90AA-97E3F042FF8B}" type="presParOf" srcId="{B48F9EDF-BEE9-45B1-A774-20C0F452687D}" destId="{3E6C5A5E-0CE7-4DD8-A7B7-858141A2AFFD}" srcOrd="5" destOrd="0" presId="urn:microsoft.com/office/officeart/2005/8/layout/radial5"/>
    <dgm:cxn modelId="{D578D6F5-6856-4593-9FAF-AE20293824D5}" type="presParOf" srcId="{3E6C5A5E-0CE7-4DD8-A7B7-858141A2AFFD}" destId="{70632132-F04B-4AE9-B8B0-6DB588EAB060}" srcOrd="0" destOrd="0" presId="urn:microsoft.com/office/officeart/2005/8/layout/radial5"/>
    <dgm:cxn modelId="{02FE64AF-14AE-4119-85FF-176DC7C7CA1A}" type="presParOf" srcId="{B48F9EDF-BEE9-45B1-A774-20C0F452687D}" destId="{64909A40-281C-4012-A290-11E105503859}" srcOrd="6" destOrd="0" presId="urn:microsoft.com/office/officeart/2005/8/layout/radial5"/>
    <dgm:cxn modelId="{37EE80BC-F7A0-4D93-A6B8-9F367E6462D8}" type="presParOf" srcId="{B48F9EDF-BEE9-45B1-A774-20C0F452687D}" destId="{21E06869-D0ED-4F86-B83D-56936213F1DB}" srcOrd="7" destOrd="0" presId="urn:microsoft.com/office/officeart/2005/8/layout/radial5"/>
    <dgm:cxn modelId="{59B7DB22-B247-4021-9021-6F692FB5A98F}" type="presParOf" srcId="{21E06869-D0ED-4F86-B83D-56936213F1DB}" destId="{A1EDBFD4-C0A4-4619-9098-027032D0038D}" srcOrd="0" destOrd="0" presId="urn:microsoft.com/office/officeart/2005/8/layout/radial5"/>
    <dgm:cxn modelId="{285BD531-1701-4BEF-B91C-02AE8451DCE0}" type="presParOf" srcId="{B48F9EDF-BEE9-45B1-A774-20C0F452687D}" destId="{E3B9CC4E-B289-45D2-8E8D-5A5CAE1614BE}" srcOrd="8" destOrd="0" presId="urn:microsoft.com/office/officeart/2005/8/layout/radial5"/>
    <dgm:cxn modelId="{F84D157B-22AA-436B-AA08-5E90BFE5008D}" type="presParOf" srcId="{B48F9EDF-BEE9-45B1-A774-20C0F452687D}" destId="{C05010F8-9818-4F8B-9B04-617C92E895A4}" srcOrd="9" destOrd="0" presId="urn:microsoft.com/office/officeart/2005/8/layout/radial5"/>
    <dgm:cxn modelId="{1DB03747-AB42-4988-AA6B-F1285E71DF19}" type="presParOf" srcId="{C05010F8-9818-4F8B-9B04-617C92E895A4}" destId="{732EBD56-AE03-4017-A3B7-B78030B1E1CF}" srcOrd="0" destOrd="0" presId="urn:microsoft.com/office/officeart/2005/8/layout/radial5"/>
    <dgm:cxn modelId="{A3BC6C85-50AF-45E6-846E-5A69DC7B9DDB}" type="presParOf" srcId="{B48F9EDF-BEE9-45B1-A774-20C0F452687D}" destId="{9C675751-0D64-417B-8F0C-57B1CD04880F}" srcOrd="10" destOrd="0" presId="urn:microsoft.com/office/officeart/2005/8/layout/radial5"/>
    <dgm:cxn modelId="{B8352564-0D3D-44A4-878A-CFF35ED63DD4}" type="presParOf" srcId="{B48F9EDF-BEE9-45B1-A774-20C0F452687D}" destId="{EB22F6E4-4835-47AC-B197-4182A2D493E1}" srcOrd="11" destOrd="0" presId="urn:microsoft.com/office/officeart/2005/8/layout/radial5"/>
    <dgm:cxn modelId="{911FB756-B718-42EF-AB6A-DC9DBF04F3C9}" type="presParOf" srcId="{EB22F6E4-4835-47AC-B197-4182A2D493E1}" destId="{1A4B4981-0915-4D72-A9AE-68A0147B7BCE}" srcOrd="0" destOrd="0" presId="urn:microsoft.com/office/officeart/2005/8/layout/radial5"/>
    <dgm:cxn modelId="{E120778F-AA20-4F4D-8BD0-4157DC87AE90}" type="presParOf" srcId="{B48F9EDF-BEE9-45B1-A774-20C0F452687D}" destId="{E365E609-EE8F-44DE-A491-F4BC9F63905A}" srcOrd="12" destOrd="0" presId="urn:microsoft.com/office/officeart/2005/8/layout/radial5"/>
    <dgm:cxn modelId="{6A89534D-E6AA-4226-8289-5C59F7207083}" type="presParOf" srcId="{B48F9EDF-BEE9-45B1-A774-20C0F452687D}" destId="{DE13B22B-0060-45D5-A15C-4317D93E5F0A}" srcOrd="13" destOrd="0" presId="urn:microsoft.com/office/officeart/2005/8/layout/radial5"/>
    <dgm:cxn modelId="{D54E9B71-4006-4D3B-B06A-C044C4B711F3}" type="presParOf" srcId="{DE13B22B-0060-45D5-A15C-4317D93E5F0A}" destId="{E5A8EFA3-5DB6-441A-A171-822B5A52FC2C}" srcOrd="0" destOrd="0" presId="urn:microsoft.com/office/officeart/2005/8/layout/radial5"/>
    <dgm:cxn modelId="{15F59864-191F-4F22-AEB6-A2D7EB1BA927}" type="presParOf" srcId="{B48F9EDF-BEE9-45B1-A774-20C0F452687D}" destId="{A8E89793-7078-491F-9122-4197A9BB6043}" srcOrd="14"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A9C75-B817-42F4-8019-CA72D746E4D4}">
      <dsp:nvSpPr>
        <dsp:cNvPr id="0" name=""/>
        <dsp:cNvSpPr/>
      </dsp:nvSpPr>
      <dsp:spPr>
        <a:xfrm>
          <a:off x="2618236" y="1679920"/>
          <a:ext cx="859527" cy="8595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de-DE" sz="1300" kern="1200" dirty="0" smtClean="0"/>
            <a:t>RTOS-fähiger µC</a:t>
          </a:r>
          <a:endParaRPr lang="de-DE" sz="1300" kern="1200" dirty="0"/>
        </a:p>
      </dsp:txBody>
      <dsp:txXfrm>
        <a:off x="2744111" y="1805795"/>
        <a:ext cx="607777" cy="607777"/>
      </dsp:txXfrm>
    </dsp:sp>
    <dsp:sp modelId="{8BAE6728-35BE-4B72-8751-FE9666A17461}">
      <dsp:nvSpPr>
        <dsp:cNvPr id="0" name=""/>
        <dsp:cNvSpPr/>
      </dsp:nvSpPr>
      <dsp:spPr>
        <a:xfrm rot="16200000">
          <a:off x="2888490" y="1241869"/>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2932326" y="1344153"/>
        <a:ext cx="231346" cy="175343"/>
      </dsp:txXfrm>
    </dsp:sp>
    <dsp:sp modelId="{35F7C1E2-E202-4DF6-8972-1F35046E507F}">
      <dsp:nvSpPr>
        <dsp:cNvPr id="0" name=""/>
        <dsp:cNvSpPr/>
      </dsp:nvSpPr>
      <dsp:spPr>
        <a:xfrm>
          <a:off x="2510795" y="3591"/>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Bluetooth Schnittstelle</a:t>
          </a:r>
          <a:endParaRPr lang="de-DE" sz="1100" kern="1200" dirty="0"/>
        </a:p>
      </dsp:txBody>
      <dsp:txXfrm>
        <a:off x="2668138" y="160934"/>
        <a:ext cx="759722" cy="759722"/>
      </dsp:txXfrm>
    </dsp:sp>
    <dsp:sp modelId="{3A66533D-61A0-4F60-A075-A6DBDA6D2F42}">
      <dsp:nvSpPr>
        <dsp:cNvPr id="0" name=""/>
        <dsp:cNvSpPr/>
      </dsp:nvSpPr>
      <dsp:spPr>
        <a:xfrm rot="19285714">
          <a:off x="3452734" y="1513595"/>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462298" y="1599374"/>
        <a:ext cx="231346" cy="175343"/>
      </dsp:txXfrm>
    </dsp:sp>
    <dsp:sp modelId="{740739C9-16DC-4E32-ABC1-AA74D93EAD4D}">
      <dsp:nvSpPr>
        <dsp:cNvPr id="0" name=""/>
        <dsp:cNvSpPr/>
      </dsp:nvSpPr>
      <dsp:spPr>
        <a:xfrm>
          <a:off x="3737402" y="594293"/>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Motoren</a:t>
          </a:r>
          <a:endParaRPr lang="de-DE" sz="1100" kern="1200" dirty="0"/>
        </a:p>
      </dsp:txBody>
      <dsp:txXfrm>
        <a:off x="3894745" y="751636"/>
        <a:ext cx="759722" cy="759722"/>
      </dsp:txXfrm>
    </dsp:sp>
    <dsp:sp modelId="{9E64A16B-44D6-409E-9F53-782DD2463033}">
      <dsp:nvSpPr>
        <dsp:cNvPr id="0" name=""/>
        <dsp:cNvSpPr/>
      </dsp:nvSpPr>
      <dsp:spPr>
        <a:xfrm rot="771429">
          <a:off x="3592091" y="2124157"/>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593190" y="2172851"/>
        <a:ext cx="231346" cy="175343"/>
      </dsp:txXfrm>
    </dsp:sp>
    <dsp:sp modelId="{CF5F5C07-CEF1-46FA-9FD0-C3F2AAD10AE2}">
      <dsp:nvSpPr>
        <dsp:cNvPr id="0" name=""/>
        <dsp:cNvSpPr/>
      </dsp:nvSpPr>
      <dsp:spPr>
        <a:xfrm>
          <a:off x="4040349" y="1921590"/>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HAL-Sensor</a:t>
          </a:r>
          <a:endParaRPr lang="de-DE" sz="1100" kern="1200" dirty="0"/>
        </a:p>
      </dsp:txBody>
      <dsp:txXfrm>
        <a:off x="4197692" y="2078933"/>
        <a:ext cx="759722" cy="759722"/>
      </dsp:txXfrm>
    </dsp:sp>
    <dsp:sp modelId="{2B209DF8-E17E-464F-A439-2F2D89694094}">
      <dsp:nvSpPr>
        <dsp:cNvPr id="0" name=""/>
        <dsp:cNvSpPr/>
      </dsp:nvSpPr>
      <dsp:spPr>
        <a:xfrm rot="3857143">
          <a:off x="3201622" y="2613789"/>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226438" y="2632742"/>
        <a:ext cx="231346" cy="175343"/>
      </dsp:txXfrm>
    </dsp:sp>
    <dsp:sp modelId="{281BF773-53C3-45E1-B2A2-83DE0E240945}">
      <dsp:nvSpPr>
        <dsp:cNvPr id="0" name=""/>
        <dsp:cNvSpPr/>
      </dsp:nvSpPr>
      <dsp:spPr>
        <a:xfrm>
          <a:off x="3191510" y="2986000"/>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UWB</a:t>
          </a:r>
          <a:endParaRPr lang="de-DE" sz="1100" kern="1200" dirty="0"/>
        </a:p>
      </dsp:txBody>
      <dsp:txXfrm>
        <a:off x="3348853" y="3143343"/>
        <a:ext cx="759722" cy="759722"/>
      </dsp:txXfrm>
    </dsp:sp>
    <dsp:sp modelId="{32FA94EB-B3AB-4E70-9664-D63941E1DECF}">
      <dsp:nvSpPr>
        <dsp:cNvPr id="0" name=""/>
        <dsp:cNvSpPr/>
      </dsp:nvSpPr>
      <dsp:spPr>
        <a:xfrm rot="6942857">
          <a:off x="2575359" y="2613789"/>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638215" y="2632742"/>
        <a:ext cx="231346" cy="175343"/>
      </dsp:txXfrm>
    </dsp:sp>
    <dsp:sp modelId="{8ADD6AB0-FDA3-4743-A1F2-B2DAD7F9CDD2}">
      <dsp:nvSpPr>
        <dsp:cNvPr id="0" name=""/>
        <dsp:cNvSpPr/>
      </dsp:nvSpPr>
      <dsp:spPr>
        <a:xfrm>
          <a:off x="1830080" y="2986000"/>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GPS-Modul</a:t>
          </a:r>
          <a:endParaRPr lang="de-DE" sz="1100" kern="1200" dirty="0"/>
        </a:p>
      </dsp:txBody>
      <dsp:txXfrm>
        <a:off x="1987423" y="3143343"/>
        <a:ext cx="759722" cy="759722"/>
      </dsp:txXfrm>
    </dsp:sp>
    <dsp:sp modelId="{539B4662-2EE1-440E-BFD1-474614C8FE05}">
      <dsp:nvSpPr>
        <dsp:cNvPr id="0" name=""/>
        <dsp:cNvSpPr/>
      </dsp:nvSpPr>
      <dsp:spPr>
        <a:xfrm rot="10028571">
          <a:off x="2184890" y="2124157"/>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271463" y="2172851"/>
        <a:ext cx="231346" cy="175343"/>
      </dsp:txXfrm>
    </dsp:sp>
    <dsp:sp modelId="{1FE81467-B9FE-441F-86E7-94C067CED651}">
      <dsp:nvSpPr>
        <dsp:cNvPr id="0" name=""/>
        <dsp:cNvSpPr/>
      </dsp:nvSpPr>
      <dsp:spPr>
        <a:xfrm>
          <a:off x="981242" y="1921590"/>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Ultraschall</a:t>
          </a:r>
        </a:p>
        <a:p>
          <a:pPr lvl="0" algn="ctr" defTabSz="488950">
            <a:lnSpc>
              <a:spcPct val="90000"/>
            </a:lnSpc>
            <a:spcBef>
              <a:spcPct val="0"/>
            </a:spcBef>
            <a:spcAft>
              <a:spcPct val="35000"/>
            </a:spcAft>
          </a:pPr>
          <a:r>
            <a:rPr lang="de-DE" sz="1100" kern="1200" dirty="0" err="1" smtClean="0"/>
            <a:t>sensoren</a:t>
          </a:r>
          <a:endParaRPr lang="de-DE" sz="1100" kern="1200" dirty="0"/>
        </a:p>
      </dsp:txBody>
      <dsp:txXfrm>
        <a:off x="1138585" y="2078933"/>
        <a:ext cx="759722" cy="759722"/>
      </dsp:txXfrm>
    </dsp:sp>
    <dsp:sp modelId="{0C431A88-421D-41A2-8E09-816B11A608E9}">
      <dsp:nvSpPr>
        <dsp:cNvPr id="0" name=""/>
        <dsp:cNvSpPr/>
      </dsp:nvSpPr>
      <dsp:spPr>
        <a:xfrm rot="13114286">
          <a:off x="2324246" y="1513595"/>
          <a:ext cx="319018" cy="2922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402354" y="1599374"/>
        <a:ext cx="231346" cy="175343"/>
      </dsp:txXfrm>
    </dsp:sp>
    <dsp:sp modelId="{5087D389-1C17-48D5-A051-9433B0AC0B1B}">
      <dsp:nvSpPr>
        <dsp:cNvPr id="0" name=""/>
        <dsp:cNvSpPr/>
      </dsp:nvSpPr>
      <dsp:spPr>
        <a:xfrm>
          <a:off x="1284188" y="594293"/>
          <a:ext cx="1074408" cy="107440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Kamera</a:t>
          </a:r>
          <a:endParaRPr lang="de-DE" sz="1100" kern="1200" dirty="0"/>
        </a:p>
      </dsp:txBody>
      <dsp:txXfrm>
        <a:off x="1441531" y="751636"/>
        <a:ext cx="759722" cy="759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A9C75-B817-42F4-8019-CA72D746E4D4}">
      <dsp:nvSpPr>
        <dsp:cNvPr id="0" name=""/>
        <dsp:cNvSpPr/>
      </dsp:nvSpPr>
      <dsp:spPr>
        <a:xfrm>
          <a:off x="2594929" y="1578929"/>
          <a:ext cx="906140" cy="9061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de-DE" sz="2100" kern="1200" dirty="0" smtClean="0"/>
            <a:t>RTOS</a:t>
          </a:r>
          <a:endParaRPr lang="de-DE" sz="2100" kern="1200" dirty="0"/>
        </a:p>
      </dsp:txBody>
      <dsp:txXfrm>
        <a:off x="2727630" y="1711630"/>
        <a:ext cx="640738" cy="640738"/>
      </dsp:txXfrm>
    </dsp:sp>
    <dsp:sp modelId="{8BAE6728-35BE-4B72-8751-FE9666A17461}">
      <dsp:nvSpPr>
        <dsp:cNvPr id="0" name=""/>
        <dsp:cNvSpPr/>
      </dsp:nvSpPr>
      <dsp:spPr>
        <a:xfrm rot="16200000">
          <a:off x="2930155" y="1209209"/>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2965508" y="1306179"/>
        <a:ext cx="164982" cy="184853"/>
      </dsp:txXfrm>
    </dsp:sp>
    <dsp:sp modelId="{35F7C1E2-E202-4DF6-8972-1F35046E507F}">
      <dsp:nvSpPr>
        <dsp:cNvPr id="0" name=""/>
        <dsp:cNvSpPr/>
      </dsp:nvSpPr>
      <dsp:spPr>
        <a:xfrm>
          <a:off x="2481662" y="1559"/>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Bluetooth </a:t>
          </a:r>
          <a:endParaRPr lang="de-DE" sz="1100" kern="1200" dirty="0"/>
        </a:p>
      </dsp:txBody>
      <dsp:txXfrm>
        <a:off x="2647538" y="167435"/>
        <a:ext cx="800923" cy="800923"/>
      </dsp:txXfrm>
    </dsp:sp>
    <dsp:sp modelId="{3A66533D-61A0-4F60-A075-A6DBDA6D2F42}">
      <dsp:nvSpPr>
        <dsp:cNvPr id="0" name=""/>
        <dsp:cNvSpPr/>
      </dsp:nvSpPr>
      <dsp:spPr>
        <a:xfrm rot="19800000">
          <a:off x="3509307" y="1543582"/>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514043" y="1622876"/>
        <a:ext cx="164982" cy="184853"/>
      </dsp:txXfrm>
    </dsp:sp>
    <dsp:sp modelId="{740739C9-16DC-4E32-ABC1-AA74D93EAD4D}">
      <dsp:nvSpPr>
        <dsp:cNvPr id="0" name=""/>
        <dsp:cNvSpPr/>
      </dsp:nvSpPr>
      <dsp:spPr>
        <a:xfrm>
          <a:off x="3749612" y="733611"/>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Motoren</a:t>
          </a:r>
        </a:p>
        <a:p>
          <a:pPr lvl="0" algn="ctr" defTabSz="488950">
            <a:lnSpc>
              <a:spcPct val="90000"/>
            </a:lnSpc>
            <a:spcBef>
              <a:spcPct val="0"/>
            </a:spcBef>
            <a:spcAft>
              <a:spcPct val="35000"/>
            </a:spcAft>
          </a:pPr>
          <a:r>
            <a:rPr lang="de-DE" sz="1100" kern="1200" dirty="0" smtClean="0"/>
            <a:t>ansteuern</a:t>
          </a:r>
          <a:endParaRPr lang="de-DE" sz="1100" kern="1200" dirty="0"/>
        </a:p>
      </dsp:txBody>
      <dsp:txXfrm>
        <a:off x="3915488" y="899487"/>
        <a:ext cx="800923" cy="800923"/>
      </dsp:txXfrm>
    </dsp:sp>
    <dsp:sp modelId="{9E64A16B-44D6-409E-9F53-782DD2463033}">
      <dsp:nvSpPr>
        <dsp:cNvPr id="0" name=""/>
        <dsp:cNvSpPr/>
      </dsp:nvSpPr>
      <dsp:spPr>
        <a:xfrm rot="1800000">
          <a:off x="3509307" y="2212329"/>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3514043" y="2256270"/>
        <a:ext cx="164982" cy="184853"/>
      </dsp:txXfrm>
    </dsp:sp>
    <dsp:sp modelId="{CF5F5C07-CEF1-46FA-9FD0-C3F2AAD10AE2}">
      <dsp:nvSpPr>
        <dsp:cNvPr id="0" name=""/>
        <dsp:cNvSpPr/>
      </dsp:nvSpPr>
      <dsp:spPr>
        <a:xfrm>
          <a:off x="3749612" y="2197713"/>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Drehzahl</a:t>
          </a:r>
        </a:p>
        <a:p>
          <a:pPr lvl="0" algn="ctr" defTabSz="488950">
            <a:lnSpc>
              <a:spcPct val="90000"/>
            </a:lnSpc>
            <a:spcBef>
              <a:spcPct val="0"/>
            </a:spcBef>
            <a:spcAft>
              <a:spcPct val="35000"/>
            </a:spcAft>
          </a:pPr>
          <a:r>
            <a:rPr lang="de-DE" sz="1100" kern="1200" dirty="0" err="1" smtClean="0"/>
            <a:t>messung</a:t>
          </a:r>
          <a:endParaRPr lang="de-DE" sz="1100" kern="1200" dirty="0"/>
        </a:p>
      </dsp:txBody>
      <dsp:txXfrm>
        <a:off x="3915488" y="2363589"/>
        <a:ext cx="800923" cy="800923"/>
      </dsp:txXfrm>
    </dsp:sp>
    <dsp:sp modelId="{2B209DF8-E17E-464F-A439-2F2D89694094}">
      <dsp:nvSpPr>
        <dsp:cNvPr id="0" name=""/>
        <dsp:cNvSpPr/>
      </dsp:nvSpPr>
      <dsp:spPr>
        <a:xfrm rot="5400000">
          <a:off x="2930155" y="2546703"/>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a:off x="2965508" y="2572967"/>
        <a:ext cx="164982" cy="184853"/>
      </dsp:txXfrm>
    </dsp:sp>
    <dsp:sp modelId="{281BF773-53C3-45E1-B2A2-83DE0E240945}">
      <dsp:nvSpPr>
        <dsp:cNvPr id="0" name=""/>
        <dsp:cNvSpPr/>
      </dsp:nvSpPr>
      <dsp:spPr>
        <a:xfrm>
          <a:off x="2481662" y="2929765"/>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Abstands</a:t>
          </a:r>
        </a:p>
        <a:p>
          <a:pPr lvl="0" algn="ctr" defTabSz="488950">
            <a:lnSpc>
              <a:spcPct val="90000"/>
            </a:lnSpc>
            <a:spcBef>
              <a:spcPct val="0"/>
            </a:spcBef>
            <a:spcAft>
              <a:spcPct val="35000"/>
            </a:spcAft>
          </a:pPr>
          <a:r>
            <a:rPr lang="de-DE" sz="1100" kern="1200" dirty="0" err="1" smtClean="0"/>
            <a:t>prüfung</a:t>
          </a:r>
          <a:endParaRPr lang="de-DE" sz="1100" kern="1200" dirty="0"/>
        </a:p>
      </dsp:txBody>
      <dsp:txXfrm>
        <a:off x="2647538" y="3095641"/>
        <a:ext cx="800923" cy="800923"/>
      </dsp:txXfrm>
    </dsp:sp>
    <dsp:sp modelId="{32FA94EB-B3AB-4E70-9664-D63941E1DECF}">
      <dsp:nvSpPr>
        <dsp:cNvPr id="0" name=""/>
        <dsp:cNvSpPr/>
      </dsp:nvSpPr>
      <dsp:spPr>
        <a:xfrm rot="9000000">
          <a:off x="2351003" y="2212329"/>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416973" y="2256270"/>
        <a:ext cx="164982" cy="184853"/>
      </dsp:txXfrm>
    </dsp:sp>
    <dsp:sp modelId="{8ADD6AB0-FDA3-4743-A1F2-B2DAD7F9CDD2}">
      <dsp:nvSpPr>
        <dsp:cNvPr id="0" name=""/>
        <dsp:cNvSpPr/>
      </dsp:nvSpPr>
      <dsp:spPr>
        <a:xfrm>
          <a:off x="1213712" y="2197713"/>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err="1" smtClean="0"/>
            <a:t>Positions</a:t>
          </a:r>
          <a:endParaRPr lang="de-DE" sz="1100" kern="1200" dirty="0" smtClean="0"/>
        </a:p>
        <a:p>
          <a:pPr lvl="0" algn="ctr" defTabSz="488950">
            <a:lnSpc>
              <a:spcPct val="90000"/>
            </a:lnSpc>
            <a:spcBef>
              <a:spcPct val="0"/>
            </a:spcBef>
            <a:spcAft>
              <a:spcPct val="35000"/>
            </a:spcAft>
          </a:pPr>
          <a:r>
            <a:rPr lang="de-DE" sz="1100" kern="1200" dirty="0" err="1" smtClean="0"/>
            <a:t>bestimmung</a:t>
          </a:r>
          <a:endParaRPr lang="de-DE" sz="1100" kern="1200" dirty="0"/>
        </a:p>
      </dsp:txBody>
      <dsp:txXfrm>
        <a:off x="1379588" y="2363589"/>
        <a:ext cx="800923" cy="800923"/>
      </dsp:txXfrm>
    </dsp:sp>
    <dsp:sp modelId="{0C431A88-421D-41A2-8E09-816B11A608E9}">
      <dsp:nvSpPr>
        <dsp:cNvPr id="0" name=""/>
        <dsp:cNvSpPr/>
      </dsp:nvSpPr>
      <dsp:spPr>
        <a:xfrm rot="12600000">
          <a:off x="2351003" y="1543582"/>
          <a:ext cx="235688" cy="3080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de-DE" sz="1100" kern="1200"/>
        </a:p>
      </dsp:txBody>
      <dsp:txXfrm rot="10800000">
        <a:off x="2416973" y="1622876"/>
        <a:ext cx="164982" cy="184853"/>
      </dsp:txXfrm>
    </dsp:sp>
    <dsp:sp modelId="{5087D389-1C17-48D5-A051-9433B0AC0B1B}">
      <dsp:nvSpPr>
        <dsp:cNvPr id="0" name=""/>
        <dsp:cNvSpPr/>
      </dsp:nvSpPr>
      <dsp:spPr>
        <a:xfrm>
          <a:off x="1213712" y="733611"/>
          <a:ext cx="1132675" cy="1132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de-DE" sz="1100" kern="1200" dirty="0" smtClean="0"/>
            <a:t>Kamerabild </a:t>
          </a:r>
        </a:p>
        <a:p>
          <a:pPr lvl="0" algn="ctr" defTabSz="488950">
            <a:lnSpc>
              <a:spcPct val="90000"/>
            </a:lnSpc>
            <a:spcBef>
              <a:spcPct val="0"/>
            </a:spcBef>
            <a:spcAft>
              <a:spcPct val="35000"/>
            </a:spcAft>
          </a:pPr>
          <a:r>
            <a:rPr lang="de-DE" sz="1100" kern="1200" dirty="0" smtClean="0"/>
            <a:t>auswerten</a:t>
          </a:r>
          <a:endParaRPr lang="de-DE" sz="1100" kern="1200" dirty="0"/>
        </a:p>
      </dsp:txBody>
      <dsp:txXfrm>
        <a:off x="1379588" y="899487"/>
        <a:ext cx="800923" cy="8009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D2AC-1DAF-4C0D-878E-6FAF13AD5416}">
      <dsp:nvSpPr>
        <dsp:cNvPr id="0" name=""/>
        <dsp:cNvSpPr/>
      </dsp:nvSpPr>
      <dsp:spPr>
        <a:xfrm>
          <a:off x="3326483" y="1690404"/>
          <a:ext cx="1022596" cy="10225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Mobilgerät</a:t>
          </a:r>
          <a:endParaRPr lang="de-DE" sz="1200" kern="1200" dirty="0"/>
        </a:p>
      </dsp:txBody>
      <dsp:txXfrm>
        <a:off x="3476239" y="1840160"/>
        <a:ext cx="723084" cy="723084"/>
      </dsp:txXfrm>
    </dsp:sp>
    <dsp:sp modelId="{DF6CD740-0B72-4EF5-87A9-9067A199471F}">
      <dsp:nvSpPr>
        <dsp:cNvPr id="0" name=""/>
        <dsp:cNvSpPr/>
      </dsp:nvSpPr>
      <dsp:spPr>
        <a:xfrm rot="16200000">
          <a:off x="3728970" y="1317418"/>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a:off x="3761613" y="1419597"/>
        <a:ext cx="152335" cy="208610"/>
      </dsp:txXfrm>
    </dsp:sp>
    <dsp:sp modelId="{456C5250-D558-4F2C-89A4-BE2586DD6F8B}">
      <dsp:nvSpPr>
        <dsp:cNvPr id="0" name=""/>
        <dsp:cNvSpPr/>
      </dsp:nvSpPr>
      <dsp:spPr>
        <a:xfrm>
          <a:off x="3198658" y="1552"/>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Touchscreen</a:t>
          </a:r>
          <a:endParaRPr lang="de-DE" sz="1000" kern="1200" dirty="0"/>
        </a:p>
      </dsp:txBody>
      <dsp:txXfrm>
        <a:off x="3385853" y="188747"/>
        <a:ext cx="903855" cy="903855"/>
      </dsp:txXfrm>
    </dsp:sp>
    <dsp:sp modelId="{B64A740A-0CF2-4AF6-967C-823BFD6C8C9B}">
      <dsp:nvSpPr>
        <dsp:cNvPr id="0" name=""/>
        <dsp:cNvSpPr/>
      </dsp:nvSpPr>
      <dsp:spPr>
        <a:xfrm rot="20520000">
          <a:off x="4404641" y="1808322"/>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a:off x="4406239" y="1887945"/>
        <a:ext cx="152335" cy="208610"/>
      </dsp:txXfrm>
    </dsp:sp>
    <dsp:sp modelId="{A352E85C-0B09-47E6-9092-CDB78B8C46E7}">
      <dsp:nvSpPr>
        <dsp:cNvPr id="0" name=""/>
        <dsp:cNvSpPr/>
      </dsp:nvSpPr>
      <dsp:spPr>
        <a:xfrm>
          <a:off x="4683283" y="1080195"/>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err="1" smtClean="0"/>
            <a:t>Accelerometer</a:t>
          </a:r>
          <a:r>
            <a:rPr lang="de-DE" sz="1000" kern="1200" dirty="0" smtClean="0"/>
            <a:t> Sensor</a:t>
          </a:r>
          <a:endParaRPr lang="de-DE" sz="1000" kern="1200" dirty="0"/>
        </a:p>
      </dsp:txBody>
      <dsp:txXfrm>
        <a:off x="4870478" y="1267390"/>
        <a:ext cx="903855" cy="903855"/>
      </dsp:txXfrm>
    </dsp:sp>
    <dsp:sp modelId="{3E6C5A5E-0CE7-4DD8-A7B7-858141A2AFFD}">
      <dsp:nvSpPr>
        <dsp:cNvPr id="0" name=""/>
        <dsp:cNvSpPr/>
      </dsp:nvSpPr>
      <dsp:spPr>
        <a:xfrm rot="3240000">
          <a:off x="4146558" y="2602620"/>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a:off x="4160014" y="2645747"/>
        <a:ext cx="152335" cy="208610"/>
      </dsp:txXfrm>
    </dsp:sp>
    <dsp:sp modelId="{64909A40-281C-4012-A290-11E105503859}">
      <dsp:nvSpPr>
        <dsp:cNvPr id="0" name=""/>
        <dsp:cNvSpPr/>
      </dsp:nvSpPr>
      <dsp:spPr>
        <a:xfrm>
          <a:off x="4116207" y="2825477"/>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err="1" smtClean="0"/>
            <a:t>Bluetoothmodul</a:t>
          </a:r>
          <a:endParaRPr lang="de-DE" sz="1000" kern="1200" dirty="0"/>
        </a:p>
      </dsp:txBody>
      <dsp:txXfrm>
        <a:off x="4303402" y="3012672"/>
        <a:ext cx="903855" cy="903855"/>
      </dsp:txXfrm>
    </dsp:sp>
    <dsp:sp modelId="{21E06869-D0ED-4F86-B83D-56936213F1DB}">
      <dsp:nvSpPr>
        <dsp:cNvPr id="0" name=""/>
        <dsp:cNvSpPr/>
      </dsp:nvSpPr>
      <dsp:spPr>
        <a:xfrm rot="7560000">
          <a:off x="3311383" y="2602620"/>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rot="10800000">
        <a:off x="3363213" y="2645747"/>
        <a:ext cx="152335" cy="208610"/>
      </dsp:txXfrm>
    </dsp:sp>
    <dsp:sp modelId="{E3B9CC4E-B289-45D2-8E8D-5A5CAE1614BE}">
      <dsp:nvSpPr>
        <dsp:cNvPr id="0" name=""/>
        <dsp:cNvSpPr/>
      </dsp:nvSpPr>
      <dsp:spPr>
        <a:xfrm>
          <a:off x="2281109" y="2825477"/>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Prozessor</a:t>
          </a:r>
          <a:endParaRPr lang="de-DE" sz="1000" kern="1200" dirty="0"/>
        </a:p>
      </dsp:txBody>
      <dsp:txXfrm>
        <a:off x="2468304" y="3012672"/>
        <a:ext cx="903855" cy="903855"/>
      </dsp:txXfrm>
    </dsp:sp>
    <dsp:sp modelId="{C05010F8-9818-4F8B-9B04-617C92E895A4}">
      <dsp:nvSpPr>
        <dsp:cNvPr id="0" name=""/>
        <dsp:cNvSpPr/>
      </dsp:nvSpPr>
      <dsp:spPr>
        <a:xfrm rot="11880000">
          <a:off x="3053300" y="1808322"/>
          <a:ext cx="217621" cy="3476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DE" sz="900" kern="1200"/>
        </a:p>
      </dsp:txBody>
      <dsp:txXfrm rot="10800000">
        <a:off x="3116988" y="1887945"/>
        <a:ext cx="152335" cy="208610"/>
      </dsp:txXfrm>
    </dsp:sp>
    <dsp:sp modelId="{9C675751-0D64-417B-8F0C-57B1CD04880F}">
      <dsp:nvSpPr>
        <dsp:cNvPr id="0" name=""/>
        <dsp:cNvSpPr/>
      </dsp:nvSpPr>
      <dsp:spPr>
        <a:xfrm>
          <a:off x="1714033" y="1080195"/>
          <a:ext cx="1278245" cy="12782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Speicher</a:t>
          </a:r>
          <a:endParaRPr lang="de-DE" sz="1000" kern="1200" dirty="0"/>
        </a:p>
      </dsp:txBody>
      <dsp:txXfrm>
        <a:off x="1901228" y="1267390"/>
        <a:ext cx="903855" cy="903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D2AC-1DAF-4C0D-878E-6FAF13AD5416}">
      <dsp:nvSpPr>
        <dsp:cNvPr id="0" name=""/>
        <dsp:cNvSpPr/>
      </dsp:nvSpPr>
      <dsp:spPr>
        <a:xfrm>
          <a:off x="3257804" y="1627807"/>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de-DE" sz="3500" kern="1200" dirty="0" smtClean="0"/>
            <a:t>App</a:t>
          </a:r>
          <a:endParaRPr lang="de-DE" sz="3500" kern="1200" dirty="0"/>
        </a:p>
      </dsp:txBody>
      <dsp:txXfrm>
        <a:off x="3427675" y="1797678"/>
        <a:ext cx="820212" cy="820212"/>
      </dsp:txXfrm>
    </dsp:sp>
    <dsp:sp modelId="{DF6CD740-0B72-4EF5-87A9-9067A199471F}">
      <dsp:nvSpPr>
        <dsp:cNvPr id="0" name=""/>
        <dsp:cNvSpPr/>
      </dsp:nvSpPr>
      <dsp:spPr>
        <a:xfrm rot="16200000">
          <a:off x="3714619" y="1205204"/>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3751568" y="1321030"/>
        <a:ext cx="172427" cy="236630"/>
      </dsp:txXfrm>
    </dsp:sp>
    <dsp:sp modelId="{456C5250-D558-4F2C-89A4-BE2586DD6F8B}">
      <dsp:nvSpPr>
        <dsp:cNvPr id="0" name=""/>
        <dsp:cNvSpPr/>
      </dsp:nvSpPr>
      <dsp:spPr>
        <a:xfrm>
          <a:off x="3257804" y="3089"/>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GUI</a:t>
          </a:r>
          <a:endParaRPr lang="de-DE" sz="1200" kern="1200" dirty="0"/>
        </a:p>
      </dsp:txBody>
      <dsp:txXfrm>
        <a:off x="3427675" y="172960"/>
        <a:ext cx="820212" cy="820212"/>
      </dsp:txXfrm>
    </dsp:sp>
    <dsp:sp modelId="{B64A740A-0CF2-4AF6-967C-823BFD6C8C9B}">
      <dsp:nvSpPr>
        <dsp:cNvPr id="0" name=""/>
        <dsp:cNvSpPr/>
      </dsp:nvSpPr>
      <dsp:spPr>
        <a:xfrm rot="20520000">
          <a:off x="4480588" y="1761713"/>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4482396" y="1852008"/>
        <a:ext cx="172427" cy="236630"/>
      </dsp:txXfrm>
    </dsp:sp>
    <dsp:sp modelId="{A352E85C-0B09-47E6-9092-CDB78B8C46E7}">
      <dsp:nvSpPr>
        <dsp:cNvPr id="0" name=""/>
        <dsp:cNvSpPr/>
      </dsp:nvSpPr>
      <dsp:spPr>
        <a:xfrm>
          <a:off x="4803002" y="1125741"/>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Hardware</a:t>
          </a:r>
        </a:p>
        <a:p>
          <a:pPr lvl="0" algn="ctr" defTabSz="533400">
            <a:lnSpc>
              <a:spcPct val="90000"/>
            </a:lnSpc>
            <a:spcBef>
              <a:spcPct val="0"/>
            </a:spcBef>
            <a:spcAft>
              <a:spcPct val="35000"/>
            </a:spcAft>
          </a:pPr>
          <a:r>
            <a:rPr lang="de-DE" sz="1200" kern="1200" dirty="0" err="1" smtClean="0"/>
            <a:t>schnittstelle</a:t>
          </a:r>
          <a:endParaRPr lang="de-DE" sz="1200" kern="1200" dirty="0"/>
        </a:p>
      </dsp:txBody>
      <dsp:txXfrm>
        <a:off x="4972873" y="1295612"/>
        <a:ext cx="820212" cy="820212"/>
      </dsp:txXfrm>
    </dsp:sp>
    <dsp:sp modelId="{3E6C5A5E-0CE7-4DD8-A7B7-858141A2AFFD}">
      <dsp:nvSpPr>
        <dsp:cNvPr id="0" name=""/>
        <dsp:cNvSpPr/>
      </dsp:nvSpPr>
      <dsp:spPr>
        <a:xfrm rot="3240000">
          <a:off x="4188014" y="2662164"/>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a:off x="4203245" y="2711149"/>
        <a:ext cx="172427" cy="236630"/>
      </dsp:txXfrm>
    </dsp:sp>
    <dsp:sp modelId="{64909A40-281C-4012-A290-11E105503859}">
      <dsp:nvSpPr>
        <dsp:cNvPr id="0" name=""/>
        <dsp:cNvSpPr/>
      </dsp:nvSpPr>
      <dsp:spPr>
        <a:xfrm>
          <a:off x="4212789" y="2942231"/>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Bluetooth</a:t>
          </a:r>
        </a:p>
        <a:p>
          <a:pPr lvl="0" algn="ctr" defTabSz="533400">
            <a:lnSpc>
              <a:spcPct val="90000"/>
            </a:lnSpc>
            <a:spcBef>
              <a:spcPct val="0"/>
            </a:spcBef>
            <a:spcAft>
              <a:spcPct val="35000"/>
            </a:spcAft>
          </a:pPr>
          <a:r>
            <a:rPr lang="de-DE" sz="1200" kern="1200" dirty="0" err="1" smtClean="0"/>
            <a:t>schnittstelle</a:t>
          </a:r>
          <a:endParaRPr lang="de-DE" sz="1200" kern="1200" dirty="0"/>
        </a:p>
      </dsp:txBody>
      <dsp:txXfrm>
        <a:off x="4382660" y="3112102"/>
        <a:ext cx="820212" cy="820212"/>
      </dsp:txXfrm>
    </dsp:sp>
    <dsp:sp modelId="{21E06869-D0ED-4F86-B83D-56936213F1DB}">
      <dsp:nvSpPr>
        <dsp:cNvPr id="0" name=""/>
        <dsp:cNvSpPr/>
      </dsp:nvSpPr>
      <dsp:spPr>
        <a:xfrm rot="7560000">
          <a:off x="3241224" y="2662164"/>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rot="10800000">
        <a:off x="3299890" y="2711149"/>
        <a:ext cx="172427" cy="236630"/>
      </dsp:txXfrm>
    </dsp:sp>
    <dsp:sp modelId="{E3B9CC4E-B289-45D2-8E8D-5A5CAE1614BE}">
      <dsp:nvSpPr>
        <dsp:cNvPr id="0" name=""/>
        <dsp:cNvSpPr/>
      </dsp:nvSpPr>
      <dsp:spPr>
        <a:xfrm>
          <a:off x="2302819" y="2942231"/>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Sensorwert</a:t>
          </a:r>
        </a:p>
        <a:p>
          <a:pPr lvl="0" algn="ctr" defTabSz="533400">
            <a:lnSpc>
              <a:spcPct val="90000"/>
            </a:lnSpc>
            <a:spcBef>
              <a:spcPct val="0"/>
            </a:spcBef>
            <a:spcAft>
              <a:spcPct val="35000"/>
            </a:spcAft>
          </a:pPr>
          <a:r>
            <a:rPr lang="de-DE" sz="1200" kern="1200" dirty="0" err="1" smtClean="0"/>
            <a:t>mapping</a:t>
          </a:r>
          <a:endParaRPr lang="de-DE" sz="1200" kern="1200" dirty="0"/>
        </a:p>
      </dsp:txBody>
      <dsp:txXfrm>
        <a:off x="2472690" y="3112102"/>
        <a:ext cx="820212" cy="820212"/>
      </dsp:txXfrm>
    </dsp:sp>
    <dsp:sp modelId="{C05010F8-9818-4F8B-9B04-617C92E895A4}">
      <dsp:nvSpPr>
        <dsp:cNvPr id="0" name=""/>
        <dsp:cNvSpPr/>
      </dsp:nvSpPr>
      <dsp:spPr>
        <a:xfrm rot="11880000">
          <a:off x="2948650" y="1761713"/>
          <a:ext cx="246324" cy="3943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DE" sz="1200" kern="1200"/>
        </a:p>
      </dsp:txBody>
      <dsp:txXfrm rot="10800000">
        <a:off x="3020739" y="1852008"/>
        <a:ext cx="172427" cy="236630"/>
      </dsp:txXfrm>
    </dsp:sp>
    <dsp:sp modelId="{9C675751-0D64-417B-8F0C-57B1CD04880F}">
      <dsp:nvSpPr>
        <dsp:cNvPr id="0" name=""/>
        <dsp:cNvSpPr/>
      </dsp:nvSpPr>
      <dsp:spPr>
        <a:xfrm>
          <a:off x="1712605" y="1125741"/>
          <a:ext cx="1159954" cy="115995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de-DE" sz="1200" kern="1200" dirty="0" smtClean="0"/>
            <a:t>Ereignis</a:t>
          </a:r>
        </a:p>
        <a:p>
          <a:pPr lvl="0" algn="ctr" defTabSz="533400">
            <a:lnSpc>
              <a:spcPct val="90000"/>
            </a:lnSpc>
            <a:spcBef>
              <a:spcPct val="0"/>
            </a:spcBef>
            <a:spcAft>
              <a:spcPct val="35000"/>
            </a:spcAft>
          </a:pPr>
          <a:r>
            <a:rPr lang="de-DE" sz="1200" kern="1200" dirty="0" err="1" smtClean="0"/>
            <a:t>steuerung</a:t>
          </a:r>
          <a:endParaRPr lang="de-DE" sz="1200" kern="1200" dirty="0"/>
        </a:p>
      </dsp:txBody>
      <dsp:txXfrm>
        <a:off x="1882476" y="1295612"/>
        <a:ext cx="820212" cy="8202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D2AC-1DAF-4C0D-878E-6FAF13AD5416}">
      <dsp:nvSpPr>
        <dsp:cNvPr id="0" name=""/>
        <dsp:cNvSpPr/>
      </dsp:nvSpPr>
      <dsp:spPr>
        <a:xfrm>
          <a:off x="3401751" y="1694993"/>
          <a:ext cx="872059" cy="8720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de-DE" sz="2800" kern="1200" dirty="0" smtClean="0"/>
            <a:t>GUI</a:t>
          </a:r>
          <a:endParaRPr lang="de-DE" sz="2800" kern="1200" dirty="0"/>
        </a:p>
      </dsp:txBody>
      <dsp:txXfrm>
        <a:off x="3529461" y="1822703"/>
        <a:ext cx="616639" cy="616639"/>
      </dsp:txXfrm>
    </dsp:sp>
    <dsp:sp modelId="{DF6CD740-0B72-4EF5-87A9-9067A199471F}">
      <dsp:nvSpPr>
        <dsp:cNvPr id="0" name=""/>
        <dsp:cNvSpPr/>
      </dsp:nvSpPr>
      <dsp:spPr>
        <a:xfrm rot="16200000">
          <a:off x="3678252" y="1254776"/>
          <a:ext cx="319057" cy="2965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a:off x="3722727" y="1358551"/>
        <a:ext cx="230107" cy="177900"/>
      </dsp:txXfrm>
    </dsp:sp>
    <dsp:sp modelId="{456C5250-D558-4F2C-89A4-BE2586DD6F8B}">
      <dsp:nvSpPr>
        <dsp:cNvPr id="0" name=""/>
        <dsp:cNvSpPr/>
      </dsp:nvSpPr>
      <dsp:spPr>
        <a:xfrm>
          <a:off x="3292744" y="2924"/>
          <a:ext cx="1090074" cy="10900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Frontscreen</a:t>
          </a:r>
          <a:endParaRPr lang="de-DE" sz="800" kern="1200" dirty="0"/>
        </a:p>
      </dsp:txBody>
      <dsp:txXfrm>
        <a:off x="3452382" y="162562"/>
        <a:ext cx="770798" cy="770798"/>
      </dsp:txXfrm>
    </dsp:sp>
    <dsp:sp modelId="{B64A740A-0CF2-4AF6-967C-823BFD6C8C9B}">
      <dsp:nvSpPr>
        <dsp:cNvPr id="0" name=""/>
        <dsp:cNvSpPr/>
      </dsp:nvSpPr>
      <dsp:spPr>
        <a:xfrm rot="19285714">
          <a:off x="4247424" y="1528874"/>
          <a:ext cx="319057" cy="2965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a:off x="4257127" y="1615904"/>
        <a:ext cx="230107" cy="177900"/>
      </dsp:txXfrm>
    </dsp:sp>
    <dsp:sp modelId="{A352E85C-0B09-47E6-9092-CDB78B8C46E7}">
      <dsp:nvSpPr>
        <dsp:cNvPr id="0" name=""/>
        <dsp:cNvSpPr/>
      </dsp:nvSpPr>
      <dsp:spPr>
        <a:xfrm>
          <a:off x="4530431" y="598963"/>
          <a:ext cx="1090074" cy="10900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Buttondesign</a:t>
          </a:r>
        </a:p>
      </dsp:txBody>
      <dsp:txXfrm>
        <a:off x="4690069" y="758601"/>
        <a:ext cx="770798" cy="770798"/>
      </dsp:txXfrm>
    </dsp:sp>
    <dsp:sp modelId="{3E6C5A5E-0CE7-4DD8-A7B7-858141A2AFFD}">
      <dsp:nvSpPr>
        <dsp:cNvPr id="0" name=""/>
        <dsp:cNvSpPr/>
      </dsp:nvSpPr>
      <dsp:spPr>
        <a:xfrm rot="771429">
          <a:off x="4387997" y="2144768"/>
          <a:ext cx="319057" cy="2965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a:off x="4389112" y="2194171"/>
        <a:ext cx="230107" cy="177900"/>
      </dsp:txXfrm>
    </dsp:sp>
    <dsp:sp modelId="{64909A40-281C-4012-A290-11E105503859}">
      <dsp:nvSpPr>
        <dsp:cNvPr id="0" name=""/>
        <dsp:cNvSpPr/>
      </dsp:nvSpPr>
      <dsp:spPr>
        <a:xfrm>
          <a:off x="4836115" y="1938250"/>
          <a:ext cx="1090074" cy="10900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Reifendruck</a:t>
          </a:r>
        </a:p>
      </dsp:txBody>
      <dsp:txXfrm>
        <a:off x="4995753" y="2097888"/>
        <a:ext cx="770798" cy="770798"/>
      </dsp:txXfrm>
    </dsp:sp>
    <dsp:sp modelId="{21E06869-D0ED-4F86-B83D-56936213F1DB}">
      <dsp:nvSpPr>
        <dsp:cNvPr id="0" name=""/>
        <dsp:cNvSpPr/>
      </dsp:nvSpPr>
      <dsp:spPr>
        <a:xfrm rot="3857143">
          <a:off x="3994119" y="2638676"/>
          <a:ext cx="319057" cy="2965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a:off x="4019297" y="2657905"/>
        <a:ext cx="230107" cy="177900"/>
      </dsp:txXfrm>
    </dsp:sp>
    <dsp:sp modelId="{E3B9CC4E-B289-45D2-8E8D-5A5CAE1614BE}">
      <dsp:nvSpPr>
        <dsp:cNvPr id="0" name=""/>
        <dsp:cNvSpPr/>
      </dsp:nvSpPr>
      <dsp:spPr>
        <a:xfrm>
          <a:off x="3979608" y="3012275"/>
          <a:ext cx="1090074" cy="10900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Geschwindigkeit</a:t>
          </a:r>
        </a:p>
      </dsp:txBody>
      <dsp:txXfrm>
        <a:off x="4139246" y="3171913"/>
        <a:ext cx="770798" cy="770798"/>
      </dsp:txXfrm>
    </dsp:sp>
    <dsp:sp modelId="{C05010F8-9818-4F8B-9B04-617C92E895A4}">
      <dsp:nvSpPr>
        <dsp:cNvPr id="0" name=""/>
        <dsp:cNvSpPr/>
      </dsp:nvSpPr>
      <dsp:spPr>
        <a:xfrm rot="6876791">
          <a:off x="3380191" y="2639769"/>
          <a:ext cx="313220" cy="2965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rot="10800000">
        <a:off x="3443189" y="2658635"/>
        <a:ext cx="224270" cy="177900"/>
      </dsp:txXfrm>
    </dsp:sp>
    <dsp:sp modelId="{9C675751-0D64-417B-8F0C-57B1CD04880F}">
      <dsp:nvSpPr>
        <dsp:cNvPr id="0" name=""/>
        <dsp:cNvSpPr/>
      </dsp:nvSpPr>
      <dsp:spPr>
        <a:xfrm>
          <a:off x="2638000" y="3015200"/>
          <a:ext cx="1090074" cy="10900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Ladezustand</a:t>
          </a:r>
        </a:p>
      </dsp:txBody>
      <dsp:txXfrm>
        <a:off x="2797638" y="3174838"/>
        <a:ext cx="770798" cy="770798"/>
      </dsp:txXfrm>
    </dsp:sp>
    <dsp:sp modelId="{BE7267F4-1325-4D52-8C6A-DA46A1941A38}">
      <dsp:nvSpPr>
        <dsp:cNvPr id="0" name=""/>
        <dsp:cNvSpPr/>
      </dsp:nvSpPr>
      <dsp:spPr>
        <a:xfrm rot="10028571">
          <a:off x="2968508" y="2144768"/>
          <a:ext cx="319057" cy="2965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rot="10800000">
        <a:off x="3056343" y="2194171"/>
        <a:ext cx="230107" cy="177900"/>
      </dsp:txXfrm>
    </dsp:sp>
    <dsp:sp modelId="{8BF97886-FC98-4EE8-A27C-6EF0B5966A81}">
      <dsp:nvSpPr>
        <dsp:cNvPr id="0" name=""/>
        <dsp:cNvSpPr/>
      </dsp:nvSpPr>
      <dsp:spPr>
        <a:xfrm>
          <a:off x="1749372" y="1938250"/>
          <a:ext cx="1090074" cy="10900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err="1" smtClean="0"/>
            <a:t>Connectstatus</a:t>
          </a:r>
          <a:endParaRPr lang="de-DE" sz="800" kern="1200" dirty="0"/>
        </a:p>
      </dsp:txBody>
      <dsp:txXfrm>
        <a:off x="1909010" y="2097888"/>
        <a:ext cx="770798" cy="770798"/>
      </dsp:txXfrm>
    </dsp:sp>
    <dsp:sp modelId="{0A90D38B-F06D-40AB-9954-8113B94CD2AA}">
      <dsp:nvSpPr>
        <dsp:cNvPr id="0" name=""/>
        <dsp:cNvSpPr/>
      </dsp:nvSpPr>
      <dsp:spPr>
        <a:xfrm rot="13114286">
          <a:off x="3109081" y="1528874"/>
          <a:ext cx="319057" cy="2965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de-DE" sz="800" kern="1200"/>
        </a:p>
      </dsp:txBody>
      <dsp:txXfrm rot="10800000">
        <a:off x="3188328" y="1615904"/>
        <a:ext cx="230107" cy="177900"/>
      </dsp:txXfrm>
    </dsp:sp>
    <dsp:sp modelId="{382D73C6-3615-48D2-9A1F-A56DB7940281}">
      <dsp:nvSpPr>
        <dsp:cNvPr id="0" name=""/>
        <dsp:cNvSpPr/>
      </dsp:nvSpPr>
      <dsp:spPr>
        <a:xfrm>
          <a:off x="2055056" y="598963"/>
          <a:ext cx="1090074" cy="10900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de-DE" sz="800" kern="1200" dirty="0" smtClean="0"/>
            <a:t>Personalisierung</a:t>
          </a:r>
          <a:endParaRPr lang="de-DE" sz="800" kern="1200" dirty="0"/>
        </a:p>
      </dsp:txBody>
      <dsp:txXfrm>
        <a:off x="2214694" y="758601"/>
        <a:ext cx="770798" cy="7707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BD2AC-1DAF-4C0D-878E-6FAF13AD5416}">
      <dsp:nvSpPr>
        <dsp:cNvPr id="0" name=""/>
        <dsp:cNvSpPr/>
      </dsp:nvSpPr>
      <dsp:spPr>
        <a:xfrm>
          <a:off x="3246560" y="1540458"/>
          <a:ext cx="1182441" cy="11824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de-DE" sz="1700" kern="1200" dirty="0" err="1" smtClean="0"/>
            <a:t>Meyra</a:t>
          </a:r>
          <a:r>
            <a:rPr lang="de-DE" sz="1700" kern="1200" dirty="0" smtClean="0"/>
            <a:t> x1 Rollstuhl</a:t>
          </a:r>
          <a:endParaRPr lang="de-DE" sz="1700" kern="1200" dirty="0"/>
        </a:p>
      </dsp:txBody>
      <dsp:txXfrm>
        <a:off x="3419724" y="1713622"/>
        <a:ext cx="836113" cy="836113"/>
      </dsp:txXfrm>
    </dsp:sp>
    <dsp:sp modelId="{DF6CD740-0B72-4EF5-87A9-9067A199471F}">
      <dsp:nvSpPr>
        <dsp:cNvPr id="0" name=""/>
        <dsp:cNvSpPr/>
      </dsp:nvSpPr>
      <dsp:spPr>
        <a:xfrm rot="16200000">
          <a:off x="3712441" y="1110047"/>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3750043" y="1228055"/>
        <a:ext cx="175476" cy="241218"/>
      </dsp:txXfrm>
    </dsp:sp>
    <dsp:sp modelId="{456C5250-D558-4F2C-89A4-BE2586DD6F8B}">
      <dsp:nvSpPr>
        <dsp:cNvPr id="0" name=""/>
        <dsp:cNvSpPr/>
      </dsp:nvSpPr>
      <dsp:spPr>
        <a:xfrm>
          <a:off x="3305682" y="3279"/>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E-Fix</a:t>
          </a:r>
        </a:p>
        <a:p>
          <a:pPr lvl="0" algn="ctr" defTabSz="444500">
            <a:lnSpc>
              <a:spcPct val="90000"/>
            </a:lnSpc>
            <a:spcBef>
              <a:spcPct val="0"/>
            </a:spcBef>
            <a:spcAft>
              <a:spcPct val="35000"/>
            </a:spcAft>
          </a:pPr>
          <a:r>
            <a:rPr lang="de-DE" sz="1000" kern="1200" dirty="0" err="1" smtClean="0"/>
            <a:t>Antiebsräder</a:t>
          </a:r>
          <a:endParaRPr lang="de-DE" sz="1000" kern="1200" dirty="0"/>
        </a:p>
      </dsp:txBody>
      <dsp:txXfrm>
        <a:off x="3461530" y="159127"/>
        <a:ext cx="752501" cy="752501"/>
      </dsp:txXfrm>
    </dsp:sp>
    <dsp:sp modelId="{B64A740A-0CF2-4AF6-967C-823BFD6C8C9B}">
      <dsp:nvSpPr>
        <dsp:cNvPr id="0" name=""/>
        <dsp:cNvSpPr/>
      </dsp:nvSpPr>
      <dsp:spPr>
        <a:xfrm rot="19285714">
          <a:off x="4354025" y="1419017"/>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4362229" y="1522867"/>
        <a:ext cx="175476" cy="241218"/>
      </dsp:txXfrm>
    </dsp:sp>
    <dsp:sp modelId="{A352E85C-0B09-47E6-9092-CDB78B8C46E7}">
      <dsp:nvSpPr>
        <dsp:cNvPr id="0" name=""/>
        <dsp:cNvSpPr/>
      </dsp:nvSpPr>
      <dsp:spPr>
        <a:xfrm>
          <a:off x="4553721" y="604302"/>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Greifreifen</a:t>
          </a:r>
        </a:p>
      </dsp:txBody>
      <dsp:txXfrm>
        <a:off x="4709569" y="760150"/>
        <a:ext cx="752501" cy="752501"/>
      </dsp:txXfrm>
    </dsp:sp>
    <dsp:sp modelId="{3E6C5A5E-0CE7-4DD8-A7B7-858141A2AFFD}">
      <dsp:nvSpPr>
        <dsp:cNvPr id="0" name=""/>
        <dsp:cNvSpPr/>
      </dsp:nvSpPr>
      <dsp:spPr>
        <a:xfrm rot="771429">
          <a:off x="4512483" y="2113268"/>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4513426" y="2185307"/>
        <a:ext cx="175476" cy="241218"/>
      </dsp:txXfrm>
    </dsp:sp>
    <dsp:sp modelId="{64909A40-281C-4012-A290-11E105503859}">
      <dsp:nvSpPr>
        <dsp:cNvPr id="0" name=""/>
        <dsp:cNvSpPr/>
      </dsp:nvSpPr>
      <dsp:spPr>
        <a:xfrm>
          <a:off x="4861961" y="1954791"/>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Mobilgeräte</a:t>
          </a:r>
        </a:p>
        <a:p>
          <a:pPr lvl="0" algn="ctr" defTabSz="444500">
            <a:lnSpc>
              <a:spcPct val="90000"/>
            </a:lnSpc>
            <a:spcBef>
              <a:spcPct val="0"/>
            </a:spcBef>
            <a:spcAft>
              <a:spcPct val="35000"/>
            </a:spcAft>
          </a:pPr>
          <a:r>
            <a:rPr lang="de-DE" sz="1000" kern="1200" dirty="0" err="1" smtClean="0"/>
            <a:t>halterung</a:t>
          </a:r>
          <a:endParaRPr lang="de-DE" sz="1000" kern="1200" dirty="0" smtClean="0"/>
        </a:p>
      </dsp:txBody>
      <dsp:txXfrm>
        <a:off x="5017809" y="2110639"/>
        <a:ext cx="752501" cy="752501"/>
      </dsp:txXfrm>
    </dsp:sp>
    <dsp:sp modelId="{21E06869-D0ED-4F86-B83D-56936213F1DB}">
      <dsp:nvSpPr>
        <dsp:cNvPr id="0" name=""/>
        <dsp:cNvSpPr/>
      </dsp:nvSpPr>
      <dsp:spPr>
        <a:xfrm rot="3857143">
          <a:off x="4068493" y="2670014"/>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a:off x="4089780" y="2716542"/>
        <a:ext cx="175476" cy="241218"/>
      </dsp:txXfrm>
    </dsp:sp>
    <dsp:sp modelId="{E3B9CC4E-B289-45D2-8E8D-5A5CAE1614BE}">
      <dsp:nvSpPr>
        <dsp:cNvPr id="0" name=""/>
        <dsp:cNvSpPr/>
      </dsp:nvSpPr>
      <dsp:spPr>
        <a:xfrm>
          <a:off x="3998292" y="3037798"/>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Fußbrett</a:t>
          </a:r>
        </a:p>
      </dsp:txBody>
      <dsp:txXfrm>
        <a:off x="4154140" y="3193646"/>
        <a:ext cx="752501" cy="752501"/>
      </dsp:txXfrm>
    </dsp:sp>
    <dsp:sp modelId="{C05010F8-9818-4F8B-9B04-617C92E895A4}">
      <dsp:nvSpPr>
        <dsp:cNvPr id="0" name=""/>
        <dsp:cNvSpPr/>
      </dsp:nvSpPr>
      <dsp:spPr>
        <a:xfrm rot="6876493">
          <a:off x="3375772" y="2671985"/>
          <a:ext cx="244954"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rot="10800000">
        <a:off x="3427815" y="2718985"/>
        <a:ext cx="171468" cy="241218"/>
      </dsp:txXfrm>
    </dsp:sp>
    <dsp:sp modelId="{9C675751-0D64-417B-8F0C-57B1CD04880F}">
      <dsp:nvSpPr>
        <dsp:cNvPr id="0" name=""/>
        <dsp:cNvSpPr/>
      </dsp:nvSpPr>
      <dsp:spPr>
        <a:xfrm>
          <a:off x="2645464" y="3041077"/>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Bremsen</a:t>
          </a:r>
        </a:p>
      </dsp:txBody>
      <dsp:txXfrm>
        <a:off x="2801312" y="3196925"/>
        <a:ext cx="752501" cy="752501"/>
      </dsp:txXfrm>
    </dsp:sp>
    <dsp:sp modelId="{EB22F6E4-4835-47AC-B197-4182A2D493E1}">
      <dsp:nvSpPr>
        <dsp:cNvPr id="0" name=""/>
        <dsp:cNvSpPr/>
      </dsp:nvSpPr>
      <dsp:spPr>
        <a:xfrm rot="10028571">
          <a:off x="2912398" y="2113268"/>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rot="10800000">
        <a:off x="2986659" y="2185307"/>
        <a:ext cx="175476" cy="241218"/>
      </dsp:txXfrm>
    </dsp:sp>
    <dsp:sp modelId="{E365E609-EE8F-44DE-A491-F4BC9F63905A}">
      <dsp:nvSpPr>
        <dsp:cNvPr id="0" name=""/>
        <dsp:cNvSpPr/>
      </dsp:nvSpPr>
      <dsp:spPr>
        <a:xfrm>
          <a:off x="1749404" y="1954791"/>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smtClean="0"/>
            <a:t>Lenkräder</a:t>
          </a:r>
        </a:p>
      </dsp:txBody>
      <dsp:txXfrm>
        <a:off x="1905252" y="2110639"/>
        <a:ext cx="752501" cy="752501"/>
      </dsp:txXfrm>
    </dsp:sp>
    <dsp:sp modelId="{DE13B22B-0060-45D5-A15C-4317D93E5F0A}">
      <dsp:nvSpPr>
        <dsp:cNvPr id="0" name=""/>
        <dsp:cNvSpPr/>
      </dsp:nvSpPr>
      <dsp:spPr>
        <a:xfrm rot="13114286">
          <a:off x="3070857" y="1419017"/>
          <a:ext cx="250680" cy="402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de-DE" sz="1000" kern="1200"/>
        </a:p>
      </dsp:txBody>
      <dsp:txXfrm rot="10800000">
        <a:off x="3137857" y="1522867"/>
        <a:ext cx="175476" cy="241218"/>
      </dsp:txXfrm>
    </dsp:sp>
    <dsp:sp modelId="{A8E89793-7078-491F-9122-4197A9BB6043}">
      <dsp:nvSpPr>
        <dsp:cNvPr id="0" name=""/>
        <dsp:cNvSpPr/>
      </dsp:nvSpPr>
      <dsp:spPr>
        <a:xfrm>
          <a:off x="2057644" y="604302"/>
          <a:ext cx="1064197" cy="10641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de-DE" sz="1000" kern="1200" dirty="0" err="1" smtClean="0"/>
            <a:t>Akkupack</a:t>
          </a:r>
          <a:endParaRPr lang="de-DE" sz="1000" kern="1200" dirty="0" smtClean="0"/>
        </a:p>
      </dsp:txBody>
      <dsp:txXfrm>
        <a:off x="2213492" y="760150"/>
        <a:ext cx="752501" cy="7525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76817F0-84FC-C145-AFC3-FA42D1D21F8E}" type="datetimeFigureOut">
              <a:rPr lang="de-DE" smtClean="0"/>
              <a:t>24.07.2018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C16E92-7EF2-5A47-8774-75AC8D7375DB}" type="slidenum">
              <a:rPr lang="de-DE" smtClean="0"/>
              <a:t>‹Nr.›</a:t>
            </a:fld>
            <a:endParaRPr lang="de-DE"/>
          </a:p>
        </p:txBody>
      </p:sp>
    </p:spTree>
    <p:extLst>
      <p:ext uri="{BB962C8B-B14F-4D97-AF65-F5344CB8AC3E}">
        <p14:creationId xmlns:p14="http://schemas.microsoft.com/office/powerpoint/2010/main" val="2376198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FA3C8-DE25-7348-A1F7-D749F91943C8}" type="datetimeFigureOut">
              <a:rPr lang="de-DE" smtClean="0"/>
              <a:t>24.07.2018</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0E6540-DBC8-1449-A578-CCAD6D2991BC}" type="slidenum">
              <a:rPr lang="de-DE" smtClean="0"/>
              <a:t>‹Nr.›</a:t>
            </a:fld>
            <a:endParaRPr lang="de-DE"/>
          </a:p>
        </p:txBody>
      </p:sp>
    </p:spTree>
    <p:extLst>
      <p:ext uri="{BB962C8B-B14F-4D97-AF65-F5344CB8AC3E}">
        <p14:creationId xmlns:p14="http://schemas.microsoft.com/office/powerpoint/2010/main" val="427726621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HAL-Sensor: Drehzahlmessung=&gt;Geschwindigkeit</a:t>
            </a:r>
          </a:p>
          <a:p>
            <a:pPr marL="171450" indent="-171450">
              <a:buFont typeface="Arial" panose="020B0604020202020204" pitchFamily="34" charset="0"/>
              <a:buChar char="•"/>
            </a:pPr>
            <a:r>
              <a:rPr lang="de-DE" dirty="0" smtClean="0"/>
              <a:t>GPS-Modul: Überwachung von älteren</a:t>
            </a:r>
            <a:r>
              <a:rPr lang="de-DE" baseline="0" dirty="0" smtClean="0"/>
              <a:t> bzw. geistig eingeschränkten Personen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1</a:t>
            </a:fld>
            <a:endParaRPr lang="de-DE"/>
          </a:p>
        </p:txBody>
      </p:sp>
    </p:spTree>
    <p:extLst>
      <p:ext uri="{BB962C8B-B14F-4D97-AF65-F5344CB8AC3E}">
        <p14:creationId xmlns:p14="http://schemas.microsoft.com/office/powerpoint/2010/main" val="191601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HAL-Sensor: Drehzahlmessung=&gt;Geschwindigkeit</a:t>
            </a:r>
          </a:p>
          <a:p>
            <a:pPr marL="171450" indent="-171450">
              <a:buFont typeface="Arial" panose="020B0604020202020204" pitchFamily="34" charset="0"/>
              <a:buChar char="•"/>
            </a:pPr>
            <a:r>
              <a:rPr lang="de-DE" dirty="0" smtClean="0"/>
              <a:t>GPS-Modul: Überwachung von älteren</a:t>
            </a:r>
            <a:r>
              <a:rPr lang="de-DE" baseline="0" dirty="0" smtClean="0"/>
              <a:t> bzw. geistig eingeschränkten Personen</a:t>
            </a:r>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2</a:t>
            </a:fld>
            <a:endParaRPr lang="de-DE"/>
          </a:p>
        </p:txBody>
      </p:sp>
    </p:spTree>
    <p:extLst>
      <p:ext uri="{BB962C8B-B14F-4D97-AF65-F5344CB8AC3E}">
        <p14:creationId xmlns:p14="http://schemas.microsoft.com/office/powerpoint/2010/main" val="57343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smtClean="0"/>
              <a:t>Bremsen: Rollstühle werden in der Regel vom Nutzer am Greifreifen abgebremst. Andere Verzögerungsbremsen gibt es nicht. </a:t>
            </a:r>
            <a:r>
              <a:rPr lang="de-DE" dirty="0" err="1" smtClean="0"/>
              <a:t>Darüberhinaus</a:t>
            </a:r>
            <a:r>
              <a:rPr lang="de-DE" dirty="0" smtClean="0"/>
              <a:t> verfügt ein Rollstuhl über verschiedene Arten von Feststellbremsen, die das Antriebsrad im Stillstand blockieren. Zusätzlich gibt bei Rollstühlen, die von Begleitpersonen geschoben werden, an den Schiebegriffen Bremshebel, mit den man den Rollstuhl über eine Trommelbremse abbremsen kann.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smtClean="0"/>
              <a:t>Greifreifen Der Greifreifen dient zum Antrieb des Rades mit den Händen und ist seitlich, mit etwas Abstand, an den Felgen montiert. Der Abstand kann mittels unterschiedlicher Steglängen auf die Bedürfnisse des Nutzers eingestellt werden. Zur Vermeidung von Fingerverletzungen werden die Stege mit einem kurzen Gummistück umhüllt. Der Handel führt auch Räder, wo Felge und Greifreifen eine Einheit bilden. Die Gefahr von Verletzungen durch die Greifreifenspalten entfällt, ebenso werden hierbei auch die Reifen nicht durch Schrauben in den Felgen beschädigt.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smtClean="0"/>
              <a:t>Fußbrett und Beinstützen Ein durchgehendes Fußbrett verleiht dem Rollstuhl mehr Stabilität und ist leichter als geteilte Beinstützen. Ein klapp- oder schwenkbares Fußbrett erleichtert das Ein- und Aussteigen und ist besonders geeignet für Nutzer, die aus eigener Kraft aufstehen können oder den Rollstuhl „trippelnd“ fortbewegen möchten. Durch das Abnehmen der Beinstütze lässt sich der Rollstuhl auch vorübergehend verkürzen.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smtClean="0"/>
              <a:t>E-Fix: Motor, Bremse, Getriebe und Kupplung wurden beim Antriebsrad in der Radnabe integriert. Das ermöglicht ein einfaches Aufstecken und </a:t>
            </a:r>
            <a:r>
              <a:rPr lang="de-DE" dirty="0" err="1" smtClean="0"/>
              <a:t>Abhehmen</a:t>
            </a:r>
            <a:r>
              <a:rPr lang="de-DE" dirty="0" smtClean="0"/>
              <a:t> der Räder ohne Werkzeug.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err="1" smtClean="0"/>
              <a:t>Akkupack</a:t>
            </a:r>
            <a:r>
              <a:rPr lang="de-DE" dirty="0" smtClean="0"/>
              <a:t>: Reichweite bis zu 16 km mit 6,0 Ah-Akku-Pack (abhängig von Untergrund, Personengewicht, Temperatur, Rollstuhleinstellungen und Gelände), 2 kg Gewicht, Aufladen</a:t>
            </a:r>
            <a:r>
              <a:rPr lang="de-DE" baseline="0" dirty="0" smtClean="0"/>
              <a:t> am Akku oder getrennt</a:t>
            </a:r>
            <a:endParaRPr lang="de-DE" dirty="0" smtClean="0"/>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de-DE" dirty="0" smtClean="0"/>
          </a:p>
          <a:p>
            <a:endParaRPr lang="de-DE" dirty="0"/>
          </a:p>
        </p:txBody>
      </p:sp>
      <p:sp>
        <p:nvSpPr>
          <p:cNvPr id="4" name="Foliennummernplatzhalter 3"/>
          <p:cNvSpPr>
            <a:spLocks noGrp="1"/>
          </p:cNvSpPr>
          <p:nvPr>
            <p:ph type="sldNum" sz="quarter" idx="10"/>
          </p:nvPr>
        </p:nvSpPr>
        <p:spPr/>
        <p:txBody>
          <a:bodyPr/>
          <a:lstStyle/>
          <a:p>
            <a:fld id="{5C0E6540-DBC8-1449-A578-CCAD6D2991BC}" type="slidenum">
              <a:rPr lang="de-DE" smtClean="0"/>
              <a:t>7</a:t>
            </a:fld>
            <a:endParaRPr lang="de-DE"/>
          </a:p>
        </p:txBody>
      </p:sp>
    </p:spTree>
    <p:extLst>
      <p:ext uri="{BB962C8B-B14F-4D97-AF65-F5344CB8AC3E}">
        <p14:creationId xmlns:p14="http://schemas.microsoft.com/office/powerpoint/2010/main" val="2842314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48001" y="1438812"/>
            <a:ext cx="7520410" cy="1470025"/>
          </a:xfrm>
          <a:prstGeom prst="rect">
            <a:avLst/>
          </a:prstGeom>
        </p:spPr>
        <p:txBody>
          <a:bodyPr>
            <a:normAutofit/>
          </a:bodyPr>
          <a:lstStyle>
            <a:lvl1pPr algn="l">
              <a:defRPr sz="4000" b="1" i="0">
                <a:latin typeface="Source Sans Pro"/>
                <a:cs typeface="Source Sans Pro"/>
              </a:defRPr>
            </a:lvl1pPr>
          </a:lstStyle>
          <a:p>
            <a:r>
              <a:rPr lang="en-US"/>
              <a:t>Click to edit Master title style</a:t>
            </a:r>
            <a:endParaRPr lang="de-DE" dirty="0"/>
          </a:p>
        </p:txBody>
      </p:sp>
      <p:sp>
        <p:nvSpPr>
          <p:cNvPr id="3" name="Untertitel 2"/>
          <p:cNvSpPr>
            <a:spLocks noGrp="1"/>
          </p:cNvSpPr>
          <p:nvPr>
            <p:ph type="subTitle" idx="1"/>
          </p:nvPr>
        </p:nvSpPr>
        <p:spPr>
          <a:xfrm>
            <a:off x="648001" y="3176700"/>
            <a:ext cx="7520410" cy="2254848"/>
          </a:xfrm>
          <a:prstGeom prst="rect">
            <a:avLst/>
          </a:prstGeom>
        </p:spPr>
        <p:txBody>
          <a:bodyPr/>
          <a:lstStyle>
            <a:lvl1pPr marL="0" indent="0" algn="l">
              <a:buNone/>
              <a:defRPr b="0" i="0">
                <a:solidFill>
                  <a:schemeClr val="tx1"/>
                </a:solidFill>
                <a:latin typeface="Source Sans Pro"/>
                <a:cs typeface="Source Sans Pro"/>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7" name="Datumsplatzhalter 3"/>
          <p:cNvSpPr>
            <a:spLocks noGrp="1"/>
          </p:cNvSpPr>
          <p:nvPr>
            <p:ph type="dt" sz="half" idx="2"/>
          </p:nvPr>
        </p:nvSpPr>
        <p:spPr>
          <a:xfrm>
            <a:off x="648000" y="6492816"/>
            <a:ext cx="2133600" cy="111954"/>
          </a:xfrm>
          <a:prstGeom prst="rect">
            <a:avLst/>
          </a:prstGeom>
        </p:spPr>
        <p:txBody>
          <a:bodyPr vert="horz" lIns="0" tIns="0" rIns="0" bIns="0" rtlCol="0" anchor="ctr"/>
          <a:lstStyle>
            <a:lvl1pPr algn="l">
              <a:defRPr sz="700" b="0" i="0">
                <a:solidFill>
                  <a:schemeClr val="tx1"/>
                </a:solidFill>
                <a:latin typeface="Source Sans Pro"/>
                <a:cs typeface="Source Sans Pro"/>
              </a:defRPr>
            </a:lvl1pPr>
          </a:lstStyle>
          <a:p>
            <a:fld id="{DA34EC2F-35A0-4A1B-94F0-417F5D930BE7}" type="datetime1">
              <a:rPr lang="de-DE" smtClean="0"/>
              <a:t>24.07.2018</a:t>
            </a:fld>
            <a:endParaRPr lang="de-DE" dirty="0"/>
          </a:p>
        </p:txBody>
      </p:sp>
      <p:sp>
        <p:nvSpPr>
          <p:cNvPr id="8"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spTree>
    <p:extLst>
      <p:ext uri="{BB962C8B-B14F-4D97-AF65-F5344CB8AC3E}">
        <p14:creationId xmlns:p14="http://schemas.microsoft.com/office/powerpoint/2010/main" val="388112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Vertikaler Textplatzhalter 2"/>
          <p:cNvSpPr>
            <a:spLocks noGrp="1"/>
          </p:cNvSpPr>
          <p:nvPr>
            <p:ph type="body" orient="vert" idx="1"/>
          </p:nvPr>
        </p:nvSpPr>
        <p:spPr>
          <a:xfrm>
            <a:off x="648000" y="2021180"/>
            <a:ext cx="7675432" cy="410498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1777ED56-BCD1-49BE-A138-DA0D4ADD2187}" type="datetime1">
              <a:rPr lang="de-DE" smtClean="0"/>
              <a:t>24.07.2018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56536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de-DE"/>
          </a:p>
        </p:txBody>
      </p:sp>
      <p:sp>
        <p:nvSpPr>
          <p:cNvPr id="3" name="Vertikaler Textplatzhalt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5FBE72BE-0F03-4BAE-A652-BB8184366231}" type="datetime1">
              <a:rPr lang="de-DE" smtClean="0"/>
              <a:t>24.07.2018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031697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Inhaltsplatzhalter 2"/>
          <p:cNvSpPr>
            <a:spLocks noGrp="1"/>
          </p:cNvSpPr>
          <p:nvPr>
            <p:ph idx="1"/>
          </p:nvPr>
        </p:nvSpPr>
        <p:spPr>
          <a:xfrm>
            <a:off x="648000" y="2021180"/>
            <a:ext cx="7675432" cy="410498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3"/>
          <p:cNvSpPr>
            <a:spLocks noGrp="1"/>
          </p:cNvSpPr>
          <p:nvPr>
            <p:ph type="dt" sz="half" idx="2"/>
          </p:nvPr>
        </p:nvSpPr>
        <p:spPr>
          <a:xfrm>
            <a:off x="648000" y="6492816"/>
            <a:ext cx="2133600" cy="111954"/>
          </a:xfrm>
          <a:prstGeom prst="rect">
            <a:avLst/>
          </a:prstGeom>
        </p:spPr>
        <p:txBody>
          <a:bodyPr vert="horz" lIns="0" tIns="0" rIns="0" bIns="0" rtlCol="0" anchor="ctr"/>
          <a:lstStyle>
            <a:lvl1pPr algn="l">
              <a:defRPr sz="700" b="0" i="0">
                <a:solidFill>
                  <a:schemeClr val="tx1"/>
                </a:solidFill>
                <a:latin typeface="Source Sans Pro"/>
                <a:cs typeface="Source Sans Pro"/>
              </a:defRPr>
            </a:lvl1pPr>
          </a:lstStyle>
          <a:p>
            <a:fld id="{BC201A49-8B56-45B1-8F48-1DAD15D4227B}" type="datetime1">
              <a:rPr lang="de-DE" smtClean="0"/>
              <a:t>24.07.2018</a:t>
            </a:fld>
            <a:endParaRPr lang="de-DE" dirty="0"/>
          </a:p>
        </p:txBody>
      </p:sp>
      <p:sp>
        <p:nvSpPr>
          <p:cNvPr id="8"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spTree>
    <p:extLst>
      <p:ext uri="{BB962C8B-B14F-4D97-AF65-F5344CB8AC3E}">
        <p14:creationId xmlns:p14="http://schemas.microsoft.com/office/powerpoint/2010/main" val="336726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e-DE"/>
          </a:p>
        </p:txBody>
      </p:sp>
      <p:sp>
        <p:nvSpPr>
          <p:cNvPr id="3" name="Textplatzhalt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umsplatzhalter 3"/>
          <p:cNvSpPr>
            <a:spLocks noGrp="1"/>
          </p:cNvSpPr>
          <p:nvPr>
            <p:ph type="dt" sz="half" idx="10"/>
          </p:nvPr>
        </p:nvSpPr>
        <p:spPr>
          <a:xfrm>
            <a:off x="648000" y="6492816"/>
            <a:ext cx="2133600" cy="111954"/>
          </a:xfrm>
          <a:prstGeom prst="rect">
            <a:avLst/>
          </a:prstGeom>
        </p:spPr>
        <p:txBody>
          <a:bodyPr/>
          <a:lstStyle/>
          <a:p>
            <a:fld id="{C10DC4D7-4F6D-4B33-8E04-0D041FCFF118}" type="datetime1">
              <a:rPr lang="de-DE" smtClean="0"/>
              <a:t>24.07.2018</a:t>
            </a:fld>
            <a:endParaRPr lang="de-DE"/>
          </a:p>
        </p:txBody>
      </p:sp>
      <p:sp>
        <p:nvSpPr>
          <p:cNvPr id="6" name="Foliennummernplatzhalter 5"/>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79806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Inhaltsplatzhalt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3918BFBE-FC50-467F-BD24-D3B0C3352107}" type="datetime1">
              <a:rPr lang="de-DE" smtClean="0"/>
              <a:t>24.07.2018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7996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lvl1pPr>
              <a:defRPr/>
            </a:lvl1pPr>
          </a:lstStyle>
          <a:p>
            <a:r>
              <a:rPr lang="en-US"/>
              <a:t>Click to edit Master title style</a:t>
            </a:r>
            <a:endParaRPr lang="de-DE"/>
          </a:p>
        </p:txBody>
      </p:sp>
      <p:sp>
        <p:nvSpPr>
          <p:cNvPr id="3" name="Textplatzhalt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Inhaltsplatzhalt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platzhalt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Inhaltsplatzhalt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p:cNvSpPr>
            <a:spLocks noGrp="1"/>
          </p:cNvSpPr>
          <p:nvPr>
            <p:ph type="dt" sz="half" idx="10"/>
          </p:nvPr>
        </p:nvSpPr>
        <p:spPr>
          <a:xfrm>
            <a:off x="648000" y="6492816"/>
            <a:ext cx="2133600" cy="111954"/>
          </a:xfrm>
          <a:prstGeom prst="rect">
            <a:avLst/>
          </a:prstGeom>
        </p:spPr>
        <p:txBody>
          <a:bodyPr/>
          <a:lstStyle/>
          <a:p>
            <a:fld id="{8AAC1A3D-26D8-4BC3-A25F-40560E39117B}" type="datetime1">
              <a:rPr lang="de-DE" smtClean="0"/>
              <a:t>24.07.2018</a:t>
            </a:fld>
            <a:endParaRPr lang="de-DE"/>
          </a:p>
        </p:txBody>
      </p:sp>
      <p:sp>
        <p:nvSpPr>
          <p:cNvPr id="9" name="Foliennummernplatzhalter 8"/>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1597632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648000" y="745650"/>
            <a:ext cx="7675432" cy="1143000"/>
          </a:xfrm>
          <a:prstGeom prst="rect">
            <a:avLst/>
          </a:prstGeom>
        </p:spPr>
        <p:txBody>
          <a:bodyPr/>
          <a:lstStyle/>
          <a:p>
            <a:r>
              <a:rPr lang="en-US"/>
              <a:t>Click to edit Master title style</a:t>
            </a:r>
            <a:endParaRPr lang="de-DE"/>
          </a:p>
        </p:txBody>
      </p:sp>
      <p:sp>
        <p:nvSpPr>
          <p:cNvPr id="3" name="Datumsplatzhalter 2"/>
          <p:cNvSpPr>
            <a:spLocks noGrp="1"/>
          </p:cNvSpPr>
          <p:nvPr>
            <p:ph type="dt" sz="half" idx="10"/>
          </p:nvPr>
        </p:nvSpPr>
        <p:spPr>
          <a:xfrm>
            <a:off x="648000" y="6492816"/>
            <a:ext cx="2133600" cy="111954"/>
          </a:xfrm>
          <a:prstGeom prst="rect">
            <a:avLst/>
          </a:prstGeom>
        </p:spPr>
        <p:txBody>
          <a:bodyPr/>
          <a:lstStyle/>
          <a:p>
            <a:fld id="{CC6B340D-4C77-4F08-99A5-00EA2DB0726C}" type="datetime1">
              <a:rPr lang="de-DE" smtClean="0"/>
              <a:t>24.07.2018</a:t>
            </a:fld>
            <a:endParaRPr lang="de-DE"/>
          </a:p>
        </p:txBody>
      </p:sp>
      <p:sp>
        <p:nvSpPr>
          <p:cNvPr id="5" name="Foliennummernplatzhalter 4"/>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3110085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648000" y="6492816"/>
            <a:ext cx="2133600" cy="111954"/>
          </a:xfrm>
          <a:prstGeom prst="rect">
            <a:avLst/>
          </a:prstGeom>
        </p:spPr>
        <p:txBody>
          <a:bodyPr/>
          <a:lstStyle/>
          <a:p>
            <a:fld id="{2F1A3238-3148-4C74-9234-9AF732B515FC}" type="datetime1">
              <a:rPr lang="de-DE" smtClean="0"/>
              <a:t>24.07.2018</a:t>
            </a:fld>
            <a:endParaRPr lang="de-DE"/>
          </a:p>
        </p:txBody>
      </p:sp>
      <p:sp>
        <p:nvSpPr>
          <p:cNvPr id="4" name="Foliennummernplatzhalter 3"/>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47144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e-DE"/>
          </a:p>
        </p:txBody>
      </p:sp>
      <p:sp>
        <p:nvSpPr>
          <p:cNvPr id="3" name="Inhaltsplatzhalt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0148EF0E-5C02-4E2F-856A-60D0A6D265BC}" type="datetime1">
              <a:rPr lang="de-DE" smtClean="0"/>
              <a:t>24.07.2018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6506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e-DE"/>
          </a:p>
        </p:txBody>
      </p:sp>
      <p:sp>
        <p:nvSpPr>
          <p:cNvPr id="3" name="Bildplatzhalt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de-DE"/>
          </a:p>
        </p:txBody>
      </p:sp>
      <p:sp>
        <p:nvSpPr>
          <p:cNvPr id="4" name="Textplatzhalt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umsplatzhalter 4"/>
          <p:cNvSpPr>
            <a:spLocks noGrp="1"/>
          </p:cNvSpPr>
          <p:nvPr>
            <p:ph type="dt" sz="half" idx="10"/>
          </p:nvPr>
        </p:nvSpPr>
        <p:spPr>
          <a:xfrm>
            <a:off x="648000" y="6492816"/>
            <a:ext cx="2133600" cy="111954"/>
          </a:xfrm>
          <a:prstGeom prst="rect">
            <a:avLst/>
          </a:prstGeom>
        </p:spPr>
        <p:txBody>
          <a:bodyPr/>
          <a:lstStyle/>
          <a:p>
            <a:fld id="{38949234-D12E-463E-9449-EA0F2DF59432}" type="datetime1">
              <a:rPr lang="de-DE" smtClean="0"/>
              <a:t>24.07.2018</a:t>
            </a:fld>
            <a:endParaRPr lang="de-DE"/>
          </a:p>
        </p:txBody>
      </p:sp>
      <p:sp>
        <p:nvSpPr>
          <p:cNvPr id="7" name="Foliennummernplatzhalter 6"/>
          <p:cNvSpPr>
            <a:spLocks noGrp="1"/>
          </p:cNvSpPr>
          <p:nvPr>
            <p:ph type="sldNum" sz="quarter" idx="12"/>
          </p:nvPr>
        </p:nvSpPr>
        <p:spPr/>
        <p:txBody>
          <a:bodyPr/>
          <a:lstStyle/>
          <a:p>
            <a:fld id="{E7BE1CCD-89A0-CC45-BF3E-2A331A7F0490}" type="slidenum">
              <a:rPr lang="de-DE" smtClean="0"/>
              <a:t>‹Nr.›</a:t>
            </a:fld>
            <a:endParaRPr lang="de-DE"/>
          </a:p>
        </p:txBody>
      </p:sp>
    </p:spTree>
    <p:extLst>
      <p:ext uri="{BB962C8B-B14F-4D97-AF65-F5344CB8AC3E}">
        <p14:creationId xmlns:p14="http://schemas.microsoft.com/office/powerpoint/2010/main" val="296575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hteck 7"/>
          <p:cNvSpPr/>
          <p:nvPr userDrawn="1"/>
        </p:nvSpPr>
        <p:spPr>
          <a:xfrm>
            <a:off x="0" y="648000"/>
            <a:ext cx="8532000" cy="5670000"/>
          </a:xfrm>
          <a:prstGeom prst="rect">
            <a:avLst/>
          </a:prstGeom>
          <a:solidFill>
            <a:srgbClr val="E3E3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6" name="Foliennummernplatzhalter 5"/>
          <p:cNvSpPr>
            <a:spLocks noGrp="1"/>
          </p:cNvSpPr>
          <p:nvPr>
            <p:ph type="sldNum" sz="quarter" idx="4"/>
          </p:nvPr>
        </p:nvSpPr>
        <p:spPr>
          <a:xfrm>
            <a:off x="6398400" y="6493481"/>
            <a:ext cx="2133600" cy="111290"/>
          </a:xfrm>
          <a:prstGeom prst="rect">
            <a:avLst/>
          </a:prstGeom>
        </p:spPr>
        <p:txBody>
          <a:bodyPr vert="horz" lIns="0" tIns="0" rIns="0" bIns="0" rtlCol="0" anchor="ctr"/>
          <a:lstStyle>
            <a:lvl1pPr algn="r">
              <a:defRPr sz="700" b="1" i="0">
                <a:solidFill>
                  <a:schemeClr val="tx1"/>
                </a:solidFill>
                <a:latin typeface="Source Sans Pro"/>
                <a:cs typeface="Source Sans Pro"/>
              </a:defRPr>
            </a:lvl1pPr>
          </a:lstStyle>
          <a:p>
            <a:fld id="{E7BE1CCD-89A0-CC45-BF3E-2A331A7F0490}" type="slidenum">
              <a:rPr lang="de-DE" smtClean="0"/>
              <a:pPr/>
              <a:t>‹Nr.›</a:t>
            </a:fld>
            <a:endParaRPr lang="de-DE" dirty="0"/>
          </a:p>
        </p:txBody>
      </p:sp>
      <p:pic>
        <p:nvPicPr>
          <p:cNvPr id="7" name="Bild 6" descr="HSHL_Logo_horizontal_RGB_Sequenz_Animation.gif"/>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128000" y="223200"/>
            <a:ext cx="1404000" cy="208725"/>
          </a:xfrm>
          <a:prstGeom prst="rect">
            <a:avLst/>
          </a:prstGeom>
        </p:spPr>
      </p:pic>
    </p:spTree>
    <p:extLst>
      <p:ext uri="{BB962C8B-B14F-4D97-AF65-F5344CB8AC3E}">
        <p14:creationId xmlns:p14="http://schemas.microsoft.com/office/powerpoint/2010/main" val="3862995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4000" b="1" i="0" kern="1200">
          <a:solidFill>
            <a:schemeClr val="tx1"/>
          </a:solidFill>
          <a:latin typeface="Source Sans Pro"/>
          <a:ea typeface="+mj-ea"/>
          <a:cs typeface="Source Sans Pro"/>
        </a:defRPr>
      </a:lvl1pPr>
    </p:titleStyle>
    <p:bodyStyle>
      <a:lvl1pPr marL="342900" indent="-342900" algn="l" defTabSz="457200" rtl="0" eaLnBrk="1" latinLnBrk="0" hangingPunct="1">
        <a:spcBef>
          <a:spcPct val="20000"/>
        </a:spcBef>
        <a:buFont typeface="Arial"/>
        <a:buChar char="•"/>
        <a:defRPr sz="3200" b="0" i="0" kern="1200">
          <a:solidFill>
            <a:schemeClr val="tx1"/>
          </a:solidFill>
          <a:latin typeface="Source Sans Pro"/>
          <a:ea typeface="+mn-ea"/>
          <a:cs typeface="Source Sans Pro"/>
        </a:defRPr>
      </a:lvl1pPr>
      <a:lvl2pPr marL="742950" indent="-285750" algn="l" defTabSz="457200" rtl="0" eaLnBrk="1" latinLnBrk="0" hangingPunct="1">
        <a:spcBef>
          <a:spcPct val="20000"/>
        </a:spcBef>
        <a:buFont typeface="Arial"/>
        <a:buChar char="–"/>
        <a:defRPr sz="2800" b="0" i="0" kern="1200">
          <a:solidFill>
            <a:schemeClr val="tx1"/>
          </a:solidFill>
          <a:latin typeface="Source Sans Pro"/>
          <a:ea typeface="+mn-ea"/>
          <a:cs typeface="Source Sans Pro"/>
        </a:defRPr>
      </a:lvl2pPr>
      <a:lvl3pPr marL="1143000" indent="-228600" algn="l" defTabSz="457200" rtl="0" eaLnBrk="1" latinLnBrk="0" hangingPunct="1">
        <a:spcBef>
          <a:spcPct val="20000"/>
        </a:spcBef>
        <a:buFont typeface="Arial"/>
        <a:buChar char="•"/>
        <a:defRPr sz="2400" b="0" i="0" kern="1200">
          <a:solidFill>
            <a:schemeClr val="tx1"/>
          </a:solidFill>
          <a:latin typeface="Source Sans Pro"/>
          <a:ea typeface="+mn-ea"/>
          <a:cs typeface="Source Sans Pro"/>
        </a:defRPr>
      </a:lvl3pPr>
      <a:lvl4pPr marL="1600200" indent="-228600" algn="l" defTabSz="457200" rtl="0" eaLnBrk="1" latinLnBrk="0" hangingPunct="1">
        <a:spcBef>
          <a:spcPct val="20000"/>
        </a:spcBef>
        <a:buFont typeface="Arial"/>
        <a:buChar char="–"/>
        <a:defRPr sz="2000" b="0" i="0" kern="1200">
          <a:solidFill>
            <a:schemeClr val="tx1"/>
          </a:solidFill>
          <a:latin typeface="Source Sans Pro"/>
          <a:ea typeface="+mn-ea"/>
          <a:cs typeface="Source Sans Pro"/>
        </a:defRPr>
      </a:lvl4pPr>
      <a:lvl5pPr marL="2057400" indent="-228600" algn="l" defTabSz="457200" rtl="0" eaLnBrk="1" latinLnBrk="0" hangingPunct="1">
        <a:spcBef>
          <a:spcPct val="20000"/>
        </a:spcBef>
        <a:buFont typeface="Arial"/>
        <a:buChar char="»"/>
        <a:defRPr sz="2000" b="0" i="0" kern="1200">
          <a:solidFill>
            <a:schemeClr val="tx1"/>
          </a:solidFill>
          <a:latin typeface="Source Sans Pro"/>
          <a:ea typeface="+mn-ea"/>
          <a:cs typeface="Source Sans Pro"/>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nhaltsplatzhalter 1">
            <a:extLst>
              <a:ext uri="{FF2B5EF4-FFF2-40B4-BE49-F238E27FC236}">
                <a16:creationId xmlns:a16="http://schemas.microsoft.com/office/drawing/2014/main" id="{E6A8FDB7-D702-4E59-92D8-AC0C8F47C754}"/>
              </a:ext>
            </a:extLst>
          </p:cNvPr>
          <p:cNvGraphicFramePr>
            <a:graphicFrameLocks noGrp="1"/>
          </p:cNvGraphicFramePr>
          <p:nvPr>
            <p:ph idx="1"/>
            <p:extLst>
              <p:ext uri="{D42A27DB-BD31-4B8C-83A1-F6EECF244321}">
                <p14:modId xmlns:p14="http://schemas.microsoft.com/office/powerpoint/2010/main" val="3730008461"/>
              </p:ext>
            </p:extLst>
          </p:nvPr>
        </p:nvGraphicFramePr>
        <p:xfrm>
          <a:off x="126609" y="2153287"/>
          <a:ext cx="8292849" cy="3473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2"/>
          </p:nvPr>
        </p:nvSpPr>
        <p:spPr/>
        <p:txBody>
          <a:bodyPr/>
          <a:lstStyle/>
          <a:p>
            <a:fld id="{F562E25D-699C-4C92-878C-CC3BF1593050}" type="datetime1">
              <a:rPr lang="de-DE" smtClean="0"/>
              <a:t>24.07.2018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1</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pPr algn="ctr"/>
            <a:r>
              <a:rPr lang="de-DE" dirty="0"/>
              <a:t>Hardware Plattform</a:t>
            </a:r>
            <a:endParaRPr lang="de-DE" dirty="0"/>
          </a:p>
        </p:txBody>
      </p:sp>
      <p:graphicFrame>
        <p:nvGraphicFramePr>
          <p:cNvPr id="3" name="Diagramm 2"/>
          <p:cNvGraphicFramePr/>
          <p:nvPr>
            <p:extLst>
              <p:ext uri="{D42A27DB-BD31-4B8C-83A1-F6EECF244321}">
                <p14:modId xmlns:p14="http://schemas.microsoft.com/office/powerpoint/2010/main" val="1733703226"/>
              </p:ext>
            </p:extLst>
          </p:nvPr>
        </p:nvGraphicFramePr>
        <p:xfrm>
          <a:off x="1524000" y="1858183"/>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8605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Inhaltsplatzhalter 1">
            <a:extLst>
              <a:ext uri="{FF2B5EF4-FFF2-40B4-BE49-F238E27FC236}">
                <a16:creationId xmlns:a16="http://schemas.microsoft.com/office/drawing/2014/main" id="{E6A8FDB7-D702-4E59-92D8-AC0C8F47C754}"/>
              </a:ext>
            </a:extLst>
          </p:cNvPr>
          <p:cNvGraphicFramePr>
            <a:graphicFrameLocks noGrp="1"/>
          </p:cNvGraphicFramePr>
          <p:nvPr>
            <p:ph idx="1"/>
            <p:extLst>
              <p:ext uri="{D42A27DB-BD31-4B8C-83A1-F6EECF244321}">
                <p14:modId xmlns:p14="http://schemas.microsoft.com/office/powerpoint/2010/main" val="3730008461"/>
              </p:ext>
            </p:extLst>
          </p:nvPr>
        </p:nvGraphicFramePr>
        <p:xfrm>
          <a:off x="126609" y="2153287"/>
          <a:ext cx="8292849" cy="3473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umsplatzhalter 3"/>
          <p:cNvSpPr>
            <a:spLocks noGrp="1"/>
          </p:cNvSpPr>
          <p:nvPr>
            <p:ph type="dt" sz="half" idx="2"/>
          </p:nvPr>
        </p:nvSpPr>
        <p:spPr/>
        <p:txBody>
          <a:bodyPr/>
          <a:lstStyle/>
          <a:p>
            <a:fld id="{F562E25D-699C-4C92-878C-CC3BF1593050}" type="datetime1">
              <a:rPr lang="de-DE" smtClean="0"/>
              <a:t>24.07.2018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2</a:t>
            </a:fld>
            <a:endParaRPr lang="de-DE" dirty="0"/>
          </a:p>
        </p:txBody>
      </p:sp>
      <p:sp>
        <p:nvSpPr>
          <p:cNvPr id="7" name="Titel 1"/>
          <p:cNvSpPr txBox="1">
            <a:spLocks/>
          </p:cNvSpPr>
          <p:nvPr/>
        </p:nvSpPr>
        <p:spPr>
          <a:xfrm>
            <a:off x="648001" y="768252"/>
            <a:ext cx="7520410" cy="94171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000" b="1" i="0" kern="1200">
                <a:solidFill>
                  <a:schemeClr val="tx1"/>
                </a:solidFill>
                <a:latin typeface="Source Sans Pro"/>
                <a:ea typeface="+mj-ea"/>
                <a:cs typeface="Source Sans Pro"/>
              </a:defRPr>
            </a:lvl1pPr>
          </a:lstStyle>
          <a:p>
            <a:pPr algn="ctr"/>
            <a:r>
              <a:rPr lang="de-DE" dirty="0" smtClean="0"/>
              <a:t>RTOS</a:t>
            </a:r>
            <a:endParaRPr lang="de-DE" dirty="0"/>
          </a:p>
        </p:txBody>
      </p:sp>
      <p:graphicFrame>
        <p:nvGraphicFramePr>
          <p:cNvPr id="3" name="Diagramm 2"/>
          <p:cNvGraphicFramePr/>
          <p:nvPr>
            <p:extLst>
              <p:ext uri="{D42A27DB-BD31-4B8C-83A1-F6EECF244321}">
                <p14:modId xmlns:p14="http://schemas.microsoft.com/office/powerpoint/2010/main" val="2106675757"/>
              </p:ext>
            </p:extLst>
          </p:nvPr>
        </p:nvGraphicFramePr>
        <p:xfrm>
          <a:off x="1524000" y="1858183"/>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4483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Tasks</a:t>
            </a:r>
            <a:endParaRPr lang="de-DE" dirty="0"/>
          </a:p>
        </p:txBody>
      </p:sp>
      <p:sp>
        <p:nvSpPr>
          <p:cNvPr id="3" name="Inhaltsplatzhalter 2"/>
          <p:cNvSpPr>
            <a:spLocks noGrp="1"/>
          </p:cNvSpPr>
          <p:nvPr>
            <p:ph idx="1"/>
          </p:nvPr>
        </p:nvSpPr>
        <p:spPr/>
        <p:txBody>
          <a:bodyPr/>
          <a:lstStyle/>
          <a:p>
            <a:r>
              <a:rPr lang="de-DE" sz="2400" dirty="0" smtClean="0"/>
              <a:t>Bluetooth </a:t>
            </a:r>
            <a:r>
              <a:rPr lang="de-DE" sz="2400" dirty="0" err="1" smtClean="0"/>
              <a:t>Receive</a:t>
            </a:r>
            <a:r>
              <a:rPr lang="de-DE" sz="2400" dirty="0" smtClean="0"/>
              <a:t>: Steuerdaten, Abfragen</a:t>
            </a:r>
          </a:p>
          <a:p>
            <a:r>
              <a:rPr lang="de-DE" sz="2400" dirty="0" smtClean="0"/>
              <a:t>Bluetooth Send: Ladezustand, Reifendruck, Abstandswerte, erkannte Merkmale, Position, Drehzahl</a:t>
            </a:r>
          </a:p>
          <a:p>
            <a:r>
              <a:rPr lang="de-DE" sz="2400" dirty="0" smtClean="0"/>
              <a:t>Ultraschall: konstante Messung des Abstands</a:t>
            </a:r>
          </a:p>
          <a:p>
            <a:r>
              <a:rPr lang="de-DE" sz="2400" dirty="0" smtClean="0"/>
              <a:t>Motormanagement: reagieren auf empfangene Signale</a:t>
            </a:r>
          </a:p>
          <a:p>
            <a:r>
              <a:rPr lang="de-DE" sz="2400" dirty="0" smtClean="0"/>
              <a:t> Drehzahlmessung: auslesen des Hallsensors</a:t>
            </a:r>
          </a:p>
          <a:p>
            <a:r>
              <a:rPr lang="de-DE" sz="2400" dirty="0" smtClean="0"/>
              <a:t>Merkmalerkennung: Auslösen von Ereignissen</a:t>
            </a:r>
          </a:p>
          <a:p>
            <a:r>
              <a:rPr lang="de-DE" sz="2400" dirty="0" err="1" smtClean="0"/>
              <a:t>Posionsbestimmung</a:t>
            </a:r>
            <a:r>
              <a:rPr lang="de-DE" sz="2400" dirty="0" smtClean="0"/>
              <a:t>: GPS, bzw. UWB </a:t>
            </a:r>
            <a:r>
              <a:rPr lang="de-DE" sz="2400" smtClean="0"/>
              <a:t>Daten auslesen</a:t>
            </a:r>
            <a:endParaRPr lang="de-DE" sz="2400" dirty="0" smtClean="0"/>
          </a:p>
          <a:p>
            <a:endParaRPr lang="de-DE" sz="2400" dirty="0" smtClean="0"/>
          </a:p>
          <a:p>
            <a:endParaRPr lang="de-DE" sz="2400" dirty="0" smtClean="0"/>
          </a:p>
          <a:p>
            <a:endParaRPr lang="de-DE" sz="2400" dirty="0" smtClean="0"/>
          </a:p>
          <a:p>
            <a:endParaRPr lang="de-DE" sz="2400" dirty="0"/>
          </a:p>
        </p:txBody>
      </p:sp>
      <p:sp>
        <p:nvSpPr>
          <p:cNvPr id="4" name="Datumsplatzhalter 3"/>
          <p:cNvSpPr>
            <a:spLocks noGrp="1"/>
          </p:cNvSpPr>
          <p:nvPr>
            <p:ph type="dt" sz="half" idx="2"/>
          </p:nvPr>
        </p:nvSpPr>
        <p:spPr/>
        <p:txBody>
          <a:bodyPr/>
          <a:lstStyle/>
          <a:p>
            <a:fld id="{BC201A49-8B56-45B1-8F48-1DAD15D4227B}" type="datetime1">
              <a:rPr lang="de-DE" smtClean="0"/>
              <a:t>24.07.2018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3</a:t>
            </a:fld>
            <a:endParaRPr lang="de-DE" dirty="0"/>
          </a:p>
        </p:txBody>
      </p:sp>
    </p:spTree>
    <p:extLst>
      <p:ext uri="{BB962C8B-B14F-4D97-AF65-F5344CB8AC3E}">
        <p14:creationId xmlns:p14="http://schemas.microsoft.com/office/powerpoint/2010/main" val="236445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Mobilgerät Hardware</a:t>
            </a:r>
            <a:endParaRPr lang="de-DE" dirty="0"/>
          </a:p>
        </p:txBody>
      </p:sp>
      <p:sp>
        <p:nvSpPr>
          <p:cNvPr id="4" name="Datumsplatzhalter 3"/>
          <p:cNvSpPr>
            <a:spLocks noGrp="1"/>
          </p:cNvSpPr>
          <p:nvPr>
            <p:ph type="dt" sz="half" idx="2"/>
          </p:nvPr>
        </p:nvSpPr>
        <p:spPr/>
        <p:txBody>
          <a:bodyPr/>
          <a:lstStyle/>
          <a:p>
            <a:fld id="{BC201A49-8B56-45B1-8F48-1DAD15D4227B}" type="datetime1">
              <a:rPr lang="de-DE" smtClean="0"/>
              <a:t>24.07.2018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4</a:t>
            </a:fld>
            <a:endParaRPr lang="de-DE" dirty="0"/>
          </a:p>
        </p:txBody>
      </p:sp>
      <p:graphicFrame>
        <p:nvGraphicFramePr>
          <p:cNvPr id="8" name="Inhaltsplatzhalter 7"/>
          <p:cNvGraphicFramePr>
            <a:graphicFrameLocks noGrp="1"/>
          </p:cNvGraphicFramePr>
          <p:nvPr>
            <p:ph idx="1"/>
            <p:extLst>
              <p:ext uri="{D42A27DB-BD31-4B8C-83A1-F6EECF244321}">
                <p14:modId xmlns:p14="http://schemas.microsoft.com/office/powerpoint/2010/main" val="3642017848"/>
              </p:ext>
            </p:extLst>
          </p:nvPr>
        </p:nvGraphicFramePr>
        <p:xfrm>
          <a:off x="647700" y="2020888"/>
          <a:ext cx="7675563" cy="4105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311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err="1" smtClean="0"/>
              <a:t>Appstruktur</a:t>
            </a:r>
            <a:endParaRPr lang="de-DE" dirty="0"/>
          </a:p>
        </p:txBody>
      </p:sp>
      <p:sp>
        <p:nvSpPr>
          <p:cNvPr id="4" name="Datumsplatzhalter 3"/>
          <p:cNvSpPr>
            <a:spLocks noGrp="1"/>
          </p:cNvSpPr>
          <p:nvPr>
            <p:ph type="dt" sz="half" idx="2"/>
          </p:nvPr>
        </p:nvSpPr>
        <p:spPr/>
        <p:txBody>
          <a:bodyPr/>
          <a:lstStyle/>
          <a:p>
            <a:fld id="{BC201A49-8B56-45B1-8F48-1DAD15D4227B}" type="datetime1">
              <a:rPr lang="de-DE" smtClean="0"/>
              <a:t>24.07.2018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5</a:t>
            </a:fld>
            <a:endParaRPr lang="de-DE" dirty="0"/>
          </a:p>
        </p:txBody>
      </p:sp>
      <p:graphicFrame>
        <p:nvGraphicFramePr>
          <p:cNvPr id="6" name="Inhaltsplatzhalter 7"/>
          <p:cNvGraphicFramePr>
            <a:graphicFrameLocks noGrp="1"/>
          </p:cNvGraphicFramePr>
          <p:nvPr>
            <p:ph idx="1"/>
            <p:extLst>
              <p:ext uri="{D42A27DB-BD31-4B8C-83A1-F6EECF244321}">
                <p14:modId xmlns:p14="http://schemas.microsoft.com/office/powerpoint/2010/main" val="3651551562"/>
              </p:ext>
            </p:extLst>
          </p:nvPr>
        </p:nvGraphicFramePr>
        <p:xfrm>
          <a:off x="647700" y="2020888"/>
          <a:ext cx="7675563" cy="4105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883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GUI </a:t>
            </a:r>
            <a:r>
              <a:rPr lang="de-DE" dirty="0"/>
              <a:t>S</a:t>
            </a:r>
            <a:r>
              <a:rPr lang="de-DE" dirty="0" smtClean="0"/>
              <a:t>truktur</a:t>
            </a:r>
            <a:endParaRPr lang="de-DE" dirty="0"/>
          </a:p>
        </p:txBody>
      </p:sp>
      <p:sp>
        <p:nvSpPr>
          <p:cNvPr id="4" name="Datumsplatzhalter 3"/>
          <p:cNvSpPr>
            <a:spLocks noGrp="1"/>
          </p:cNvSpPr>
          <p:nvPr>
            <p:ph type="dt" sz="half" idx="2"/>
          </p:nvPr>
        </p:nvSpPr>
        <p:spPr/>
        <p:txBody>
          <a:bodyPr/>
          <a:lstStyle/>
          <a:p>
            <a:fld id="{BC201A49-8B56-45B1-8F48-1DAD15D4227B}" type="datetime1">
              <a:rPr lang="de-DE" smtClean="0"/>
              <a:t>24.07.2018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6</a:t>
            </a:fld>
            <a:endParaRPr lang="de-DE" dirty="0"/>
          </a:p>
        </p:txBody>
      </p:sp>
      <p:graphicFrame>
        <p:nvGraphicFramePr>
          <p:cNvPr id="6" name="Inhaltsplatzhalter 7"/>
          <p:cNvGraphicFramePr>
            <a:graphicFrameLocks noGrp="1"/>
          </p:cNvGraphicFramePr>
          <p:nvPr>
            <p:ph idx="1"/>
            <p:extLst>
              <p:ext uri="{D42A27DB-BD31-4B8C-83A1-F6EECF244321}">
                <p14:modId xmlns:p14="http://schemas.microsoft.com/office/powerpoint/2010/main" val="956798403"/>
              </p:ext>
            </p:extLst>
          </p:nvPr>
        </p:nvGraphicFramePr>
        <p:xfrm>
          <a:off x="647700" y="2020888"/>
          <a:ext cx="7675563" cy="4105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486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DE" dirty="0" smtClean="0"/>
              <a:t>Mechanische Plattform</a:t>
            </a:r>
            <a:endParaRPr lang="de-DE" dirty="0"/>
          </a:p>
        </p:txBody>
      </p:sp>
      <p:sp>
        <p:nvSpPr>
          <p:cNvPr id="4" name="Datumsplatzhalter 3"/>
          <p:cNvSpPr>
            <a:spLocks noGrp="1"/>
          </p:cNvSpPr>
          <p:nvPr>
            <p:ph type="dt" sz="half" idx="2"/>
          </p:nvPr>
        </p:nvSpPr>
        <p:spPr/>
        <p:txBody>
          <a:bodyPr/>
          <a:lstStyle/>
          <a:p>
            <a:fld id="{BC201A49-8B56-45B1-8F48-1DAD15D4227B}" type="datetime1">
              <a:rPr lang="de-DE" smtClean="0"/>
              <a:t>24.07.2018</a:t>
            </a:fld>
            <a:endParaRPr lang="de-DE" dirty="0"/>
          </a:p>
        </p:txBody>
      </p:sp>
      <p:sp>
        <p:nvSpPr>
          <p:cNvPr id="5" name="Foliennummernplatzhalter 4"/>
          <p:cNvSpPr>
            <a:spLocks noGrp="1"/>
          </p:cNvSpPr>
          <p:nvPr>
            <p:ph type="sldNum" sz="quarter" idx="4"/>
          </p:nvPr>
        </p:nvSpPr>
        <p:spPr/>
        <p:txBody>
          <a:bodyPr/>
          <a:lstStyle/>
          <a:p>
            <a:fld id="{E7BE1CCD-89A0-CC45-BF3E-2A331A7F0490}" type="slidenum">
              <a:rPr lang="de-DE" smtClean="0"/>
              <a:pPr/>
              <a:t>7</a:t>
            </a:fld>
            <a:endParaRPr lang="de-DE" dirty="0"/>
          </a:p>
        </p:txBody>
      </p:sp>
      <p:graphicFrame>
        <p:nvGraphicFramePr>
          <p:cNvPr id="6" name="Inhaltsplatzhalter 7"/>
          <p:cNvGraphicFramePr>
            <a:graphicFrameLocks noGrp="1"/>
          </p:cNvGraphicFramePr>
          <p:nvPr>
            <p:ph idx="1"/>
            <p:extLst>
              <p:ext uri="{D42A27DB-BD31-4B8C-83A1-F6EECF244321}">
                <p14:modId xmlns:p14="http://schemas.microsoft.com/office/powerpoint/2010/main" val="2509937513"/>
              </p:ext>
            </p:extLst>
          </p:nvPr>
        </p:nvGraphicFramePr>
        <p:xfrm>
          <a:off x="647700" y="2020888"/>
          <a:ext cx="7675563" cy="4105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237006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HSHL_PowerPoint_Master_Vorlage</Template>
  <TotalTime>0</TotalTime>
  <Words>446</Words>
  <Application>Microsoft Office PowerPoint</Application>
  <PresentationFormat>Bildschirmpräsentation (4:3)</PresentationFormat>
  <Paragraphs>97</Paragraphs>
  <Slides>7</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Source Sans Pro</vt:lpstr>
      <vt:lpstr>Office-Design</vt:lpstr>
      <vt:lpstr>PowerPoint-Präsentation</vt:lpstr>
      <vt:lpstr>PowerPoint-Präsentation</vt:lpstr>
      <vt:lpstr>Tasks</vt:lpstr>
      <vt:lpstr>Mobilgerät Hardware</vt:lpstr>
      <vt:lpstr>Appstruktur</vt:lpstr>
      <vt:lpstr>GUI Struktur</vt:lpstr>
      <vt:lpstr>Mechanische Plattform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Buddy</dc:title>
  <dc:creator>Christopher Beck</dc:creator>
  <cp:lastModifiedBy>Schäfer, Johannes</cp:lastModifiedBy>
  <cp:revision>44</cp:revision>
  <dcterms:created xsi:type="dcterms:W3CDTF">2018-06-04T17:28:29Z</dcterms:created>
  <dcterms:modified xsi:type="dcterms:W3CDTF">2018-07-24T16:28:35Z</dcterms:modified>
</cp:coreProperties>
</file>