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1" r:id="rId4"/>
    <p:sldId id="267" r:id="rId5"/>
    <p:sldId id="257" r:id="rId6"/>
    <p:sldId id="264" r:id="rId7"/>
    <p:sldId id="266" r:id="rId8"/>
    <p:sldId id="268" r:id="rId9"/>
    <p:sldId id="269" r:id="rId10"/>
    <p:sldId id="270" r:id="rId11"/>
    <p:sldId id="259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3" autoAdjust="0"/>
  </p:normalViewPr>
  <p:slideViewPr>
    <p:cSldViewPr snapToGrid="0" snapToObjects="1">
      <p:cViewPr>
        <p:scale>
          <a:sx n="105" d="100"/>
          <a:sy n="105" d="100"/>
        </p:scale>
        <p:origin x="184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28.06.18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28.06.18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28.06.18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28.06.18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28.06.18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28.06.18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28.06.18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28.06.18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28.06.18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28.06.18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28.06.18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03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799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Krankenkasse werfen einem Stöcke in die Speichen ;)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  <a:endParaRPr lang="de-DE" dirty="0" smtClean="0"/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8822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3741120" cy="4104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Stecknarbe </a:t>
            </a:r>
            <a:r>
              <a:rPr lang="mr-IN" sz="2400" dirty="0" smtClean="0"/>
              <a:t>–</a:t>
            </a:r>
            <a:r>
              <a:rPr lang="de-DE" sz="2400" dirty="0" smtClean="0"/>
              <a:t> unabhängig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Sichere Stoppfunktion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12147"/>
            <a:ext cx="7520410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b="0" dirty="0" smtClean="0"/>
              <a:t>Bestehende Systeme</a:t>
            </a:r>
            <a:endParaRPr lang="de-DE" sz="2400" b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48001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</a:t>
            </a:r>
            <a:endParaRPr lang="de-DE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71360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Nachteile</a:t>
            </a:r>
            <a:endParaRPr lang="de-DE" sz="24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671360" y="2021180"/>
            <a:ext cx="3741120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Hohes Gewicht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eigene Weiterentwicklung – eigene Personalisierung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Portierbarkeit auf andere Rollstühle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28.06.18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/>
              <a:t>A</a:t>
            </a:r>
            <a:r>
              <a:rPr lang="de-DE" sz="2400" dirty="0" smtClean="0"/>
              <a:t>nsteuerungs</a:t>
            </a:r>
            <a:r>
              <a:rPr lang="de-DE" sz="2400" dirty="0" smtClean="0"/>
              <a:t>-</a:t>
            </a:r>
            <a:r>
              <a:rPr lang="de-DE" sz="2400" dirty="0" smtClean="0"/>
              <a:t>Mock-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5407"/>
            <a:ext cx="2313282" cy="4105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709967"/>
            <a:ext cx="20482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853</TotalTime>
  <Words>404</Words>
  <Application>Microsoft Macintosh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Mangal</vt:lpstr>
      <vt:lpstr>Source Sans Pro</vt:lpstr>
      <vt:lpstr>Arial</vt:lpstr>
      <vt:lpstr>Office-Design</vt:lpstr>
      <vt:lpstr>Interaktionskonzept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Christopher Beck</cp:lastModifiedBy>
  <cp:revision>23</cp:revision>
  <dcterms:created xsi:type="dcterms:W3CDTF">2018-06-04T17:28:29Z</dcterms:created>
  <dcterms:modified xsi:type="dcterms:W3CDTF">2018-06-28T13:06:43Z</dcterms:modified>
</cp:coreProperties>
</file>