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85" r:id="rId4"/>
    <p:sldId id="257" r:id="rId5"/>
    <p:sldId id="271" r:id="rId6"/>
    <p:sldId id="267" r:id="rId7"/>
    <p:sldId id="264" r:id="rId8"/>
    <p:sldId id="266" r:id="rId9"/>
    <p:sldId id="268" r:id="rId10"/>
    <p:sldId id="269" r:id="rId11"/>
    <p:sldId id="270" r:id="rId12"/>
    <p:sldId id="259" r:id="rId13"/>
    <p:sldId id="263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75" r:id="rId23"/>
    <p:sldId id="281" r:id="rId24"/>
    <p:sldId id="284" r:id="rId25"/>
    <p:sldId id="283" r:id="rId26"/>
    <p:sldId id="282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85"/>
            <p14:sldId id="257"/>
          </p14:sldIdLst>
        </p14:section>
        <p14:section name="Plattform und Systemdesign" id="{874B953A-6C71-5341-A5E3-0F81EF8B208B}">
          <p14:sldIdLst>
            <p14:sldId id="271"/>
            <p14:sldId id="267"/>
            <p14:sldId id="264"/>
            <p14:sldId id="266"/>
            <p14:sldId id="268"/>
            <p14:sldId id="269"/>
            <p14:sldId id="270"/>
            <p14:sldId id="259"/>
            <p14:sldId id="263"/>
          </p14:sldIdLst>
        </p14:section>
        <p14:section name="Anforderugnen / Requierments Pflichtenheft" id="{C30D3E09-659A-F143-94C4-DA8F6984839D}">
          <p14:sldIdLst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>
            <p14:sldId id="281"/>
            <p14:sldId id="284"/>
            <p14:sldId id="283"/>
            <p14:sldId id="282"/>
          </p14:sldIdLst>
        </p14:section>
        <p14:section name="Bestehende Konzepte" id="{22BD9C8E-892C-7B47-9302-5C455B59B0CF}">
          <p14:sldIdLst/>
        </p14:section>
        <p14:section name="Prototyp mBot" id="{3D537318-CBB6-9749-9B49-532214ACFD95}">
          <p14:sldIdLst/>
        </p14:section>
        <p14:section name="App Gestaltung Mockup" id="{329D0D24-DB4E-C84B-BDB0-C2E684C1BC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xmlns="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xmlns="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xmlns="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xmlns="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xmlns="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xmlns="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xmlns="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Sanitätshaus wirkt für gefühlte </a:t>
            </a:r>
            <a:r>
              <a:rPr lang="de-DE" sz="2800" b="1" dirty="0" smtClean="0"/>
              <a:t>Preisaufschläge</a:t>
            </a:r>
            <a:r>
              <a:rPr lang="de-DE" sz="2800" dirty="0" smtClean="0"/>
              <a:t> von mindestens </a:t>
            </a:r>
            <a:r>
              <a:rPr lang="de-DE" sz="2800" b="1" dirty="0" smtClean="0"/>
              <a:t>200%</a:t>
            </a:r>
          </a:p>
          <a:p>
            <a:r>
              <a:rPr lang="de-DE" sz="2800" dirty="0"/>
              <a:t>Krankenkasse werfen einem Stöcke in die Speichen </a:t>
            </a:r>
            <a:r>
              <a:rPr lang="de-DE" sz="2800" dirty="0" smtClean="0"/>
              <a:t>;) </a:t>
            </a:r>
          </a:p>
          <a:p>
            <a:pPr lvl="1"/>
            <a:r>
              <a:rPr lang="de-DE" sz="2400" b="1" dirty="0" smtClean="0"/>
              <a:t>Formulare</a:t>
            </a:r>
            <a:r>
              <a:rPr lang="de-DE" sz="2400" dirty="0" smtClean="0"/>
              <a:t> ausfüllen – Hohe </a:t>
            </a:r>
            <a:r>
              <a:rPr lang="de-DE" sz="2400" b="1" dirty="0" smtClean="0"/>
              <a:t>kosten abrechnen</a:t>
            </a:r>
          </a:p>
          <a:p>
            <a:r>
              <a:rPr lang="de-DE" sz="2800" dirty="0" smtClean="0"/>
              <a:t>Rollstuhlkomponenten ähnlich zu Fahrradzubehör</a:t>
            </a:r>
          </a:p>
          <a:p>
            <a:r>
              <a:rPr lang="de-DE" sz="2800" dirty="0" smtClean="0"/>
              <a:t>Genehmigungen von Rollstühlen in DE problematisch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Stecknarben</a:t>
            </a:r>
          </a:p>
          <a:p>
            <a:r>
              <a:rPr lang="de-DE" sz="2800" dirty="0" err="1" smtClean="0"/>
              <a:t>eFix</a:t>
            </a:r>
            <a:endParaRPr lang="de-DE" sz="2800" dirty="0" smtClean="0"/>
          </a:p>
          <a:p>
            <a:r>
              <a:rPr lang="de-DE" sz="2800" dirty="0" smtClean="0"/>
              <a:t>ODO (</a:t>
            </a:r>
            <a:r>
              <a:rPr lang="de-DE" sz="2800" dirty="0" err="1" smtClean="0"/>
              <a:t>Segway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eMotion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Populäre	System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432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Joystick</a:t>
            </a:r>
          </a:p>
          <a:p>
            <a:r>
              <a:rPr lang="de-DE" sz="2800" dirty="0" smtClean="0"/>
              <a:t>Piercing</a:t>
            </a:r>
          </a:p>
          <a:p>
            <a:r>
              <a:rPr lang="de-DE" sz="2800" dirty="0" smtClean="0"/>
              <a:t>Eye-Tracking</a:t>
            </a:r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Gängige Ansteuerungsmöglichkeiten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166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Philipp </a:t>
            </a:r>
            <a:r>
              <a:rPr lang="de-DE" sz="2800" dirty="0" err="1" smtClean="0"/>
              <a:t>Berens</a:t>
            </a:r>
            <a:endParaRPr lang="de-DE" sz="2800" dirty="0" smtClean="0"/>
          </a:p>
          <a:p>
            <a:pPr lvl="1"/>
            <a:r>
              <a:rPr lang="de-DE" sz="2400" dirty="0" smtClean="0"/>
              <a:t>M. Psychologie in Düsseldorf</a:t>
            </a:r>
          </a:p>
          <a:p>
            <a:pPr lvl="1"/>
            <a:r>
              <a:rPr lang="de-DE" sz="2400" dirty="0" smtClean="0"/>
              <a:t>Parese</a:t>
            </a:r>
          </a:p>
          <a:p>
            <a:pPr lvl="1"/>
            <a:r>
              <a:rPr lang="de-DE" sz="2400" dirty="0" smtClean="0"/>
              <a:t>Hohes Mobilitätsbedürfnis und </a:t>
            </a:r>
            <a:r>
              <a:rPr lang="de-DE" sz="2400" dirty="0" err="1" smtClean="0"/>
              <a:t>Aktivitätenprofil</a:t>
            </a:r>
            <a:endParaRPr lang="de-DE" sz="2400" dirty="0" smtClean="0"/>
          </a:p>
          <a:p>
            <a:pPr lvl="1"/>
            <a:r>
              <a:rPr lang="de-DE" sz="2400" dirty="0" smtClean="0"/>
              <a:t>Wunschlösung: </a:t>
            </a:r>
            <a:r>
              <a:rPr lang="de-DE" sz="2400" dirty="0" err="1" smtClean="0"/>
              <a:t>Plug‘n‘Play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Experteninterview Philipp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3858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Frust:</a:t>
            </a:r>
          </a:p>
          <a:p>
            <a:pPr lvl="1"/>
            <a:r>
              <a:rPr lang="de-DE" sz="2400" dirty="0" smtClean="0"/>
              <a:t>Reparatur dauert teilweise 6 Wochen</a:t>
            </a:r>
          </a:p>
          <a:p>
            <a:pPr lvl="2"/>
            <a:r>
              <a:rPr lang="de-DE" sz="2000" dirty="0" err="1" smtClean="0"/>
              <a:t>Workarround</a:t>
            </a:r>
            <a:r>
              <a:rPr lang="de-DE" sz="2000" dirty="0" smtClean="0"/>
              <a:t>: Fahrradservices nutzen</a:t>
            </a:r>
          </a:p>
          <a:p>
            <a:pPr lvl="1"/>
            <a:r>
              <a:rPr lang="de-DE" sz="2400" dirty="0" smtClean="0"/>
              <a:t>Aktivrollstuhl aus NL </a:t>
            </a:r>
          </a:p>
          <a:p>
            <a:pPr lvl="2"/>
            <a:r>
              <a:rPr lang="de-DE" sz="2000" dirty="0" err="1" smtClean="0"/>
              <a:t>Maßgefertig</a:t>
            </a:r>
            <a:endParaRPr lang="de-DE" sz="2000" dirty="0" smtClean="0"/>
          </a:p>
          <a:p>
            <a:pPr lvl="2"/>
            <a:r>
              <a:rPr lang="de-DE" sz="2000" dirty="0" smtClean="0"/>
              <a:t>Vollgefedert</a:t>
            </a:r>
          </a:p>
          <a:p>
            <a:pPr lvl="2"/>
            <a:r>
              <a:rPr lang="de-DE" sz="2000" dirty="0" smtClean="0"/>
              <a:t>Sport (Halfpipe)</a:t>
            </a:r>
          </a:p>
          <a:p>
            <a:pPr lvl="1"/>
            <a:r>
              <a:rPr lang="de-DE" sz="2400" dirty="0" err="1" smtClean="0"/>
              <a:t>eFix</a:t>
            </a:r>
            <a:r>
              <a:rPr lang="de-DE" sz="2400" dirty="0" smtClean="0"/>
              <a:t> Räder sehr schwer, nicht selbst demontierbar</a:t>
            </a:r>
          </a:p>
          <a:p>
            <a:pPr lvl="1"/>
            <a:r>
              <a:rPr lang="de-DE" sz="2400" dirty="0" smtClean="0"/>
              <a:t>Große Rollstühle sorgen für Aufmerksamkeit</a:t>
            </a:r>
          </a:p>
          <a:p>
            <a:pPr lvl="2"/>
            <a:r>
              <a:rPr lang="de-DE" sz="2000" dirty="0" smtClean="0"/>
              <a:t>Unpersönlich </a:t>
            </a:r>
            <a:r>
              <a:rPr lang="de-DE" sz="2000" dirty="0" smtClean="0">
                <a:sym typeface="Wingdings"/>
              </a:rPr>
              <a:t> behindern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smtClean="0"/>
              <a:t>Experteninterview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069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Bisherige Lösungen sind immer auf Firmen-</a:t>
            </a:r>
            <a:r>
              <a:rPr lang="de-DE" sz="2800" dirty="0" err="1" smtClean="0"/>
              <a:t>Ecosysteme</a:t>
            </a:r>
            <a:r>
              <a:rPr lang="de-DE" sz="2800" dirty="0" smtClean="0"/>
              <a:t> gebunden</a:t>
            </a:r>
            <a:r>
              <a:rPr lang="de-DE" sz="2800" dirty="0"/>
              <a:t> </a:t>
            </a:r>
            <a:r>
              <a:rPr lang="de-DE" sz="2800" dirty="0" smtClean="0"/>
              <a:t>// Monopole</a:t>
            </a:r>
          </a:p>
          <a:p>
            <a:r>
              <a:rPr lang="de-DE" sz="2800" dirty="0" smtClean="0"/>
              <a:t>Open Source Gedanke</a:t>
            </a:r>
          </a:p>
          <a:p>
            <a:r>
              <a:rPr lang="de-DE" sz="2800" dirty="0" smtClean="0"/>
              <a:t>Haftungsfragen aushebeln durch RTOS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 – 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20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924</TotalTime>
  <Words>734</Words>
  <Application>Microsoft Macintosh PowerPoint</Application>
  <PresentationFormat>On-screen Show (4:3)</PresentationFormat>
  <Paragraphs>249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Mangal</vt:lpstr>
      <vt:lpstr>Source Sans Pro</vt:lpstr>
      <vt:lpstr>Wingdings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Rollstuhl</vt:lpstr>
      <vt:lpstr>Use-Case App</vt:lpstr>
      <vt:lpstr>Persona  –   Thomas Müller, 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29</cp:revision>
  <dcterms:created xsi:type="dcterms:W3CDTF">2018-06-04T17:28:29Z</dcterms:created>
  <dcterms:modified xsi:type="dcterms:W3CDTF">2018-07-24T15:04:02Z</dcterms:modified>
</cp:coreProperties>
</file>