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326" r:id="rId2"/>
    <p:sldId id="279" r:id="rId3"/>
    <p:sldId id="282" r:id="rId4"/>
    <p:sldId id="283" r:id="rId5"/>
    <p:sldId id="284" r:id="rId6"/>
    <p:sldId id="276" r:id="rId7"/>
    <p:sldId id="27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E75761-8E8A-4D44-BA59-0DE9F3F447F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7B7F524-B1E7-4683-8E9A-93582A70D87F}">
      <dgm:prSet phldrT="[Text]"/>
      <dgm:spPr/>
      <dgm:t>
        <a:bodyPr/>
        <a:lstStyle/>
        <a:p>
          <a:r>
            <a:rPr lang="de-DE" dirty="0"/>
            <a:t>Funktionalität</a:t>
          </a:r>
        </a:p>
      </dgm:t>
    </dgm:pt>
    <dgm:pt modelId="{6615F7C9-4317-460C-A0FB-AE53D99E007B}" type="parTrans" cxnId="{6EA60FCB-5259-4D7E-9474-9B404965AAFB}">
      <dgm:prSet/>
      <dgm:spPr/>
      <dgm:t>
        <a:bodyPr/>
        <a:lstStyle/>
        <a:p>
          <a:endParaRPr lang="de-DE"/>
        </a:p>
      </dgm:t>
    </dgm:pt>
    <dgm:pt modelId="{6FC22E34-6263-49F9-8E95-9E00B95D0E72}" type="sibTrans" cxnId="{6EA60FCB-5259-4D7E-9474-9B404965AAFB}">
      <dgm:prSet/>
      <dgm:spPr/>
      <dgm:t>
        <a:bodyPr/>
        <a:lstStyle/>
        <a:p>
          <a:endParaRPr lang="de-DE"/>
        </a:p>
      </dgm:t>
    </dgm:pt>
    <dgm:pt modelId="{9727B076-F1F5-4AC0-A981-6F5EBAC3AF74}">
      <dgm:prSet phldrT="[Text]"/>
      <dgm:spPr/>
      <dgm:t>
        <a:bodyPr/>
        <a:lstStyle/>
        <a:p>
          <a:r>
            <a:rPr lang="de-DE" dirty="0"/>
            <a:t>(Motorbetriebenes) Fahren</a:t>
          </a:r>
        </a:p>
      </dgm:t>
    </dgm:pt>
    <dgm:pt modelId="{637484A2-250B-4769-9026-E42DBF7A9E9B}" type="parTrans" cxnId="{467220A6-5300-4515-9E90-5310C27C450D}">
      <dgm:prSet/>
      <dgm:spPr/>
      <dgm:t>
        <a:bodyPr/>
        <a:lstStyle/>
        <a:p>
          <a:endParaRPr lang="de-DE"/>
        </a:p>
      </dgm:t>
    </dgm:pt>
    <dgm:pt modelId="{62B0520E-3F0D-40FB-AAD0-A2048ADB2A61}" type="sibTrans" cxnId="{467220A6-5300-4515-9E90-5310C27C450D}">
      <dgm:prSet/>
      <dgm:spPr/>
      <dgm:t>
        <a:bodyPr/>
        <a:lstStyle/>
        <a:p>
          <a:endParaRPr lang="de-DE"/>
        </a:p>
      </dgm:t>
    </dgm:pt>
    <dgm:pt modelId="{0863F475-CBA0-4C63-AB6F-DE452887C355}">
      <dgm:prSet phldrT="[Text]"/>
      <dgm:spPr/>
      <dgm:t>
        <a:bodyPr/>
        <a:lstStyle/>
        <a:p>
          <a:r>
            <a:rPr lang="de-DE" dirty="0"/>
            <a:t>Belastbarkeit</a:t>
          </a:r>
        </a:p>
      </dgm:t>
    </dgm:pt>
    <dgm:pt modelId="{E361F380-E297-4D2D-B065-A29B06767EDA}" type="parTrans" cxnId="{1B22CF61-9F0A-4194-AD6B-61346761218B}">
      <dgm:prSet/>
      <dgm:spPr/>
      <dgm:t>
        <a:bodyPr/>
        <a:lstStyle/>
        <a:p>
          <a:endParaRPr lang="de-DE"/>
        </a:p>
      </dgm:t>
    </dgm:pt>
    <dgm:pt modelId="{B5898508-D6CE-4C4E-A12F-EFF23DE573FF}" type="sibTrans" cxnId="{1B22CF61-9F0A-4194-AD6B-61346761218B}">
      <dgm:prSet/>
      <dgm:spPr/>
      <dgm:t>
        <a:bodyPr/>
        <a:lstStyle/>
        <a:p>
          <a:endParaRPr lang="de-DE"/>
        </a:p>
      </dgm:t>
    </dgm:pt>
    <dgm:pt modelId="{0693E106-C275-429A-B65B-87DE7E9A1983}">
      <dgm:prSet phldrT="[Text]"/>
      <dgm:spPr/>
      <dgm:t>
        <a:bodyPr/>
        <a:lstStyle/>
        <a:p>
          <a:r>
            <a:rPr lang="de-DE" dirty="0"/>
            <a:t>Stabilität</a:t>
          </a:r>
        </a:p>
      </dgm:t>
    </dgm:pt>
    <dgm:pt modelId="{3ABEC988-6CDF-4C9F-A333-07BF41885A40}" type="parTrans" cxnId="{72E2ADB7-A8C4-4C45-AA11-9DEB563694D7}">
      <dgm:prSet/>
      <dgm:spPr/>
      <dgm:t>
        <a:bodyPr/>
        <a:lstStyle/>
        <a:p>
          <a:endParaRPr lang="de-DE"/>
        </a:p>
      </dgm:t>
    </dgm:pt>
    <dgm:pt modelId="{B670ADAD-5D29-45ED-942B-4A317193EA22}" type="sibTrans" cxnId="{72E2ADB7-A8C4-4C45-AA11-9DEB563694D7}">
      <dgm:prSet/>
      <dgm:spPr/>
      <dgm:t>
        <a:bodyPr/>
        <a:lstStyle/>
        <a:p>
          <a:endParaRPr lang="de-DE"/>
        </a:p>
      </dgm:t>
    </dgm:pt>
    <dgm:pt modelId="{BF5590A6-F51A-4FC9-91AE-9664D024783E}">
      <dgm:prSet phldrT="[Text]"/>
      <dgm:spPr/>
      <dgm:t>
        <a:bodyPr/>
        <a:lstStyle/>
        <a:p>
          <a:r>
            <a:rPr lang="de-DE" dirty="0"/>
            <a:t>Anpassungsfähigkeit</a:t>
          </a:r>
        </a:p>
      </dgm:t>
    </dgm:pt>
    <dgm:pt modelId="{CAF75E13-7687-4663-84C0-07A64680EE88}" type="parTrans" cxnId="{5EA9E617-178C-46A0-A3FE-26FE33B7923E}">
      <dgm:prSet/>
      <dgm:spPr/>
      <dgm:t>
        <a:bodyPr/>
        <a:lstStyle/>
        <a:p>
          <a:endParaRPr lang="de-DE"/>
        </a:p>
      </dgm:t>
    </dgm:pt>
    <dgm:pt modelId="{F0A6713D-13D8-4BE6-8AD9-1CADE8F57AE6}" type="sibTrans" cxnId="{5EA9E617-178C-46A0-A3FE-26FE33B7923E}">
      <dgm:prSet/>
      <dgm:spPr/>
      <dgm:t>
        <a:bodyPr/>
        <a:lstStyle/>
        <a:p>
          <a:endParaRPr lang="de-DE"/>
        </a:p>
      </dgm:t>
    </dgm:pt>
    <dgm:pt modelId="{83E0EA5B-58C0-4BC7-B009-7A99D1AA771D}">
      <dgm:prSet phldrT="[Text]"/>
      <dgm:spPr/>
      <dgm:t>
        <a:bodyPr/>
        <a:lstStyle/>
        <a:p>
          <a:r>
            <a:rPr lang="de-DE" dirty="0"/>
            <a:t>Komfort</a:t>
          </a:r>
        </a:p>
      </dgm:t>
    </dgm:pt>
    <dgm:pt modelId="{AD96AE28-2DD3-4927-846D-153392A862A1}" type="parTrans" cxnId="{DE993A89-BBF1-4555-A016-64AD4FA7B735}">
      <dgm:prSet/>
      <dgm:spPr/>
      <dgm:t>
        <a:bodyPr/>
        <a:lstStyle/>
        <a:p>
          <a:endParaRPr lang="de-DE"/>
        </a:p>
      </dgm:t>
    </dgm:pt>
    <dgm:pt modelId="{EDAB51B1-758A-4F49-9289-55DFFEEE87AE}" type="sibTrans" cxnId="{DE993A89-BBF1-4555-A016-64AD4FA7B735}">
      <dgm:prSet/>
      <dgm:spPr/>
      <dgm:t>
        <a:bodyPr/>
        <a:lstStyle/>
        <a:p>
          <a:endParaRPr lang="de-DE"/>
        </a:p>
      </dgm:t>
    </dgm:pt>
    <dgm:pt modelId="{BB0B6C68-4842-4552-9415-99551713C190}">
      <dgm:prSet phldrT="[Text]"/>
      <dgm:spPr/>
      <dgm:t>
        <a:bodyPr/>
        <a:lstStyle/>
        <a:p>
          <a:r>
            <a:rPr lang="de-DE" dirty="0"/>
            <a:t>Gewicht, Materialien</a:t>
          </a:r>
        </a:p>
      </dgm:t>
    </dgm:pt>
    <dgm:pt modelId="{35959F9E-90BC-46E2-8F0B-76F19E85F9FC}" type="parTrans" cxnId="{F8AB0F7D-5BE4-4F2E-84E0-7E0EABCEA123}">
      <dgm:prSet/>
      <dgm:spPr/>
      <dgm:t>
        <a:bodyPr/>
        <a:lstStyle/>
        <a:p>
          <a:endParaRPr lang="de-DE"/>
        </a:p>
      </dgm:t>
    </dgm:pt>
    <dgm:pt modelId="{AD008C6B-82BA-4CAE-9F8C-C1A9999C402B}" type="sibTrans" cxnId="{F8AB0F7D-5BE4-4F2E-84E0-7E0EABCEA123}">
      <dgm:prSet/>
      <dgm:spPr/>
      <dgm:t>
        <a:bodyPr/>
        <a:lstStyle/>
        <a:p>
          <a:endParaRPr lang="de-DE"/>
        </a:p>
      </dgm:t>
    </dgm:pt>
    <dgm:pt modelId="{63736F57-0FC2-43F4-8826-FFDCE691D7A6}">
      <dgm:prSet phldrT="[Text]"/>
      <dgm:spPr/>
      <dgm:t>
        <a:bodyPr/>
        <a:lstStyle/>
        <a:p>
          <a:r>
            <a:rPr lang="de-DE" dirty="0"/>
            <a:t>Mobilität</a:t>
          </a:r>
        </a:p>
      </dgm:t>
    </dgm:pt>
    <dgm:pt modelId="{73671D20-3DA2-4081-A9CE-E17C02E860C7}" type="parTrans" cxnId="{10DFD51D-C99C-4F1A-AE9E-5A2BF88E20E7}">
      <dgm:prSet/>
      <dgm:spPr/>
      <dgm:t>
        <a:bodyPr/>
        <a:lstStyle/>
        <a:p>
          <a:endParaRPr lang="de-DE"/>
        </a:p>
      </dgm:t>
    </dgm:pt>
    <dgm:pt modelId="{9A2FA966-DB12-4E65-9923-C1A2F39F349A}" type="sibTrans" cxnId="{10DFD51D-C99C-4F1A-AE9E-5A2BF88E20E7}">
      <dgm:prSet/>
      <dgm:spPr/>
      <dgm:t>
        <a:bodyPr/>
        <a:lstStyle/>
        <a:p>
          <a:endParaRPr lang="de-DE"/>
        </a:p>
      </dgm:t>
    </dgm:pt>
    <dgm:pt modelId="{7EDC0B2B-5B14-42F2-9555-28957747B1CB}">
      <dgm:prSet phldrT="[Text]"/>
      <dgm:spPr/>
      <dgm:t>
        <a:bodyPr/>
        <a:lstStyle/>
        <a:p>
          <a:endParaRPr lang="de-DE" dirty="0"/>
        </a:p>
      </dgm:t>
    </dgm:pt>
    <dgm:pt modelId="{84A2078B-5EC5-4386-9D4D-9E85F91E4649}" type="parTrans" cxnId="{6B040469-F931-4DF6-A07F-A7F957720F2C}">
      <dgm:prSet/>
      <dgm:spPr/>
      <dgm:t>
        <a:bodyPr/>
        <a:lstStyle/>
        <a:p>
          <a:endParaRPr lang="de-DE"/>
        </a:p>
      </dgm:t>
    </dgm:pt>
    <dgm:pt modelId="{C24871AF-2178-4256-BB60-A77D60FD6F84}" type="sibTrans" cxnId="{6B040469-F931-4DF6-A07F-A7F957720F2C}">
      <dgm:prSet/>
      <dgm:spPr/>
      <dgm:t>
        <a:bodyPr/>
        <a:lstStyle/>
        <a:p>
          <a:endParaRPr lang="de-DE"/>
        </a:p>
      </dgm:t>
    </dgm:pt>
    <dgm:pt modelId="{3A5BD39C-64E3-467A-8E9E-9DB348DF9485}">
      <dgm:prSet phldrT="[Text]"/>
      <dgm:spPr/>
      <dgm:t>
        <a:bodyPr/>
        <a:lstStyle/>
        <a:p>
          <a:r>
            <a:rPr lang="de-DE" dirty="0"/>
            <a:t>Geschwindigkeitsanpassung</a:t>
          </a:r>
        </a:p>
      </dgm:t>
    </dgm:pt>
    <dgm:pt modelId="{006CF3FF-D603-4AB9-A539-159191F799D7}" type="parTrans" cxnId="{974F6753-E8AB-4D95-A3F1-B294963DA09C}">
      <dgm:prSet/>
      <dgm:spPr/>
      <dgm:t>
        <a:bodyPr/>
        <a:lstStyle/>
        <a:p>
          <a:endParaRPr lang="de-DE"/>
        </a:p>
      </dgm:t>
    </dgm:pt>
    <dgm:pt modelId="{2522512F-DCDC-4084-BEBB-2D1317017376}" type="sibTrans" cxnId="{974F6753-E8AB-4D95-A3F1-B294963DA09C}">
      <dgm:prSet/>
      <dgm:spPr/>
      <dgm:t>
        <a:bodyPr/>
        <a:lstStyle/>
        <a:p>
          <a:endParaRPr lang="de-DE"/>
        </a:p>
      </dgm:t>
    </dgm:pt>
    <dgm:pt modelId="{03A56B0C-4685-4B34-AF33-42E34FD12D4D}">
      <dgm:prSet phldrT="[Text]"/>
      <dgm:spPr/>
      <dgm:t>
        <a:bodyPr/>
        <a:lstStyle/>
        <a:p>
          <a:r>
            <a:rPr lang="de-DE" dirty="0"/>
            <a:t>Wendigkeit</a:t>
          </a:r>
        </a:p>
      </dgm:t>
    </dgm:pt>
    <dgm:pt modelId="{463B203D-81F2-480A-9DAC-9DEC09E80609}" type="parTrans" cxnId="{15866D8A-6073-4321-881C-207C0404CE0B}">
      <dgm:prSet/>
      <dgm:spPr/>
      <dgm:t>
        <a:bodyPr/>
        <a:lstStyle/>
        <a:p>
          <a:endParaRPr lang="de-DE"/>
        </a:p>
      </dgm:t>
    </dgm:pt>
    <dgm:pt modelId="{C82C09B6-DE37-48BE-9D51-DADC04275596}" type="sibTrans" cxnId="{15866D8A-6073-4321-881C-207C0404CE0B}">
      <dgm:prSet/>
      <dgm:spPr/>
      <dgm:t>
        <a:bodyPr/>
        <a:lstStyle/>
        <a:p>
          <a:endParaRPr lang="de-DE"/>
        </a:p>
      </dgm:t>
    </dgm:pt>
    <dgm:pt modelId="{181D6C7D-EFF6-4B3E-B845-CA7AFC37E977}" type="pres">
      <dgm:prSet presAssocID="{F9E75761-8E8A-4D44-BA59-0DE9F3F447F5}" presName="Name0" presStyleCnt="0">
        <dgm:presLayoutVars>
          <dgm:dir/>
          <dgm:animLvl val="lvl"/>
          <dgm:resizeHandles val="exact"/>
        </dgm:presLayoutVars>
      </dgm:prSet>
      <dgm:spPr/>
    </dgm:pt>
    <dgm:pt modelId="{70DD979E-26CF-493D-B0BA-0D7D57F7C110}" type="pres">
      <dgm:prSet presAssocID="{07B7F524-B1E7-4683-8E9A-93582A70D87F}" presName="linNode" presStyleCnt="0"/>
      <dgm:spPr/>
    </dgm:pt>
    <dgm:pt modelId="{FF15E44B-DBD4-40C1-AD22-C11CD332C681}" type="pres">
      <dgm:prSet presAssocID="{07B7F524-B1E7-4683-8E9A-93582A70D87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0B1671B-DAC1-4C61-9639-83AFABF64567}" type="pres">
      <dgm:prSet presAssocID="{07B7F524-B1E7-4683-8E9A-93582A70D87F}" presName="descendantText" presStyleLbl="alignAccFollowNode1" presStyleIdx="0" presStyleCnt="3">
        <dgm:presLayoutVars>
          <dgm:bulletEnabled val="1"/>
        </dgm:presLayoutVars>
      </dgm:prSet>
      <dgm:spPr/>
    </dgm:pt>
    <dgm:pt modelId="{34EFDA3D-A7A6-4946-879D-D0B7E225BC42}" type="pres">
      <dgm:prSet presAssocID="{6FC22E34-6263-49F9-8E95-9E00B95D0E72}" presName="sp" presStyleCnt="0"/>
      <dgm:spPr/>
    </dgm:pt>
    <dgm:pt modelId="{FD7C247B-8F27-42E0-ADDA-4F2C3F3C73C9}" type="pres">
      <dgm:prSet presAssocID="{0863F475-CBA0-4C63-AB6F-DE452887C355}" presName="linNode" presStyleCnt="0"/>
      <dgm:spPr/>
    </dgm:pt>
    <dgm:pt modelId="{681A3609-6EF0-4816-AF4B-5BE6175E7B97}" type="pres">
      <dgm:prSet presAssocID="{0863F475-CBA0-4C63-AB6F-DE452887C35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9F4A83D-0BAC-475C-B6FF-9F180582261C}" type="pres">
      <dgm:prSet presAssocID="{0863F475-CBA0-4C63-AB6F-DE452887C355}" presName="descendantText" presStyleLbl="alignAccFollowNode1" presStyleIdx="1" presStyleCnt="3">
        <dgm:presLayoutVars>
          <dgm:bulletEnabled val="1"/>
        </dgm:presLayoutVars>
      </dgm:prSet>
      <dgm:spPr/>
    </dgm:pt>
    <dgm:pt modelId="{F7D61AE4-6319-4152-B21B-4298C2102961}" type="pres">
      <dgm:prSet presAssocID="{B5898508-D6CE-4C4E-A12F-EFF23DE573FF}" presName="sp" presStyleCnt="0"/>
      <dgm:spPr/>
    </dgm:pt>
    <dgm:pt modelId="{D74BB3F4-9E5E-4B24-BB89-371C57144F91}" type="pres">
      <dgm:prSet presAssocID="{83E0EA5B-58C0-4BC7-B009-7A99D1AA771D}" presName="linNode" presStyleCnt="0"/>
      <dgm:spPr/>
    </dgm:pt>
    <dgm:pt modelId="{1B07B3FC-4BF6-417F-A71F-5B3D97090055}" type="pres">
      <dgm:prSet presAssocID="{83E0EA5B-58C0-4BC7-B009-7A99D1AA771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B8E22CA-7788-4F5F-B430-6D3EB6685A4A}" type="pres">
      <dgm:prSet presAssocID="{83E0EA5B-58C0-4BC7-B009-7A99D1AA771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FE1A107-9439-4B6A-8B0B-2014A70AC9F5}" type="presOf" srcId="{03A56B0C-4685-4B34-AF33-42E34FD12D4D}" destId="{00B1671B-DAC1-4C61-9639-83AFABF64567}" srcOrd="0" destOrd="2" presId="urn:microsoft.com/office/officeart/2005/8/layout/vList5"/>
    <dgm:cxn modelId="{5EA9E617-178C-46A0-A3FE-26FE33B7923E}" srcId="{0863F475-CBA0-4C63-AB6F-DE452887C355}" destId="{BF5590A6-F51A-4FC9-91AE-9664D024783E}" srcOrd="1" destOrd="0" parTransId="{CAF75E13-7687-4663-84C0-07A64680EE88}" sibTransId="{F0A6713D-13D8-4BE6-8AD9-1CADE8F57AE6}"/>
    <dgm:cxn modelId="{3D99741D-BFC9-4EEE-B4CA-C378E26C63D7}" type="presOf" srcId="{BB0B6C68-4842-4552-9415-99551713C190}" destId="{BB8E22CA-7788-4F5F-B430-6D3EB6685A4A}" srcOrd="0" destOrd="0" presId="urn:microsoft.com/office/officeart/2005/8/layout/vList5"/>
    <dgm:cxn modelId="{10DFD51D-C99C-4F1A-AE9E-5A2BF88E20E7}" srcId="{83E0EA5B-58C0-4BC7-B009-7A99D1AA771D}" destId="{63736F57-0FC2-43F4-8826-FFDCE691D7A6}" srcOrd="1" destOrd="0" parTransId="{73671D20-3DA2-4081-A9CE-E17C02E860C7}" sibTransId="{9A2FA966-DB12-4E65-9923-C1A2F39F349A}"/>
    <dgm:cxn modelId="{63FFF727-ED0C-4EEC-9285-356CB2AEDA08}" type="presOf" srcId="{0693E106-C275-429A-B65B-87DE7E9A1983}" destId="{E9F4A83D-0BAC-475C-B6FF-9F180582261C}" srcOrd="0" destOrd="0" presId="urn:microsoft.com/office/officeart/2005/8/layout/vList5"/>
    <dgm:cxn modelId="{F7986C2C-7E5B-4CB1-86AF-1B14555EFBD8}" type="presOf" srcId="{F9E75761-8E8A-4D44-BA59-0DE9F3F447F5}" destId="{181D6C7D-EFF6-4B3E-B845-CA7AFC37E977}" srcOrd="0" destOrd="0" presId="urn:microsoft.com/office/officeart/2005/8/layout/vList5"/>
    <dgm:cxn modelId="{1B22CF61-9F0A-4194-AD6B-61346761218B}" srcId="{F9E75761-8E8A-4D44-BA59-0DE9F3F447F5}" destId="{0863F475-CBA0-4C63-AB6F-DE452887C355}" srcOrd="1" destOrd="0" parTransId="{E361F380-E297-4D2D-B065-A29B06767EDA}" sibTransId="{B5898508-D6CE-4C4E-A12F-EFF23DE573FF}"/>
    <dgm:cxn modelId="{D86C6C63-B7AB-4DEC-9F4C-BD50310D4731}" type="presOf" srcId="{9727B076-F1F5-4AC0-A981-6F5EBAC3AF74}" destId="{00B1671B-DAC1-4C61-9639-83AFABF64567}" srcOrd="0" destOrd="0" presId="urn:microsoft.com/office/officeart/2005/8/layout/vList5"/>
    <dgm:cxn modelId="{6B040469-F931-4DF6-A07F-A7F957720F2C}" srcId="{07B7F524-B1E7-4683-8E9A-93582A70D87F}" destId="{7EDC0B2B-5B14-42F2-9555-28957747B1CB}" srcOrd="3" destOrd="0" parTransId="{84A2078B-5EC5-4386-9D4D-9E85F91E4649}" sibTransId="{C24871AF-2178-4256-BB60-A77D60FD6F84}"/>
    <dgm:cxn modelId="{EA7E1F6C-0A60-45A5-8643-67FDE8F6AA9C}" type="presOf" srcId="{3A5BD39C-64E3-467A-8E9E-9DB348DF9485}" destId="{00B1671B-DAC1-4C61-9639-83AFABF64567}" srcOrd="0" destOrd="1" presId="urn:microsoft.com/office/officeart/2005/8/layout/vList5"/>
    <dgm:cxn modelId="{974F6753-E8AB-4D95-A3F1-B294963DA09C}" srcId="{07B7F524-B1E7-4683-8E9A-93582A70D87F}" destId="{3A5BD39C-64E3-467A-8E9E-9DB348DF9485}" srcOrd="1" destOrd="0" parTransId="{006CF3FF-D603-4AB9-A539-159191F799D7}" sibTransId="{2522512F-DCDC-4084-BEBB-2D1317017376}"/>
    <dgm:cxn modelId="{F8AB0F7D-5BE4-4F2E-84E0-7E0EABCEA123}" srcId="{83E0EA5B-58C0-4BC7-B009-7A99D1AA771D}" destId="{BB0B6C68-4842-4552-9415-99551713C190}" srcOrd="0" destOrd="0" parTransId="{35959F9E-90BC-46E2-8F0B-76F19E85F9FC}" sibTransId="{AD008C6B-82BA-4CAE-9F8C-C1A9999C402B}"/>
    <dgm:cxn modelId="{DE993A89-BBF1-4555-A016-64AD4FA7B735}" srcId="{F9E75761-8E8A-4D44-BA59-0DE9F3F447F5}" destId="{83E0EA5B-58C0-4BC7-B009-7A99D1AA771D}" srcOrd="2" destOrd="0" parTransId="{AD96AE28-2DD3-4927-846D-153392A862A1}" sibTransId="{EDAB51B1-758A-4F49-9289-55DFFEEE87AE}"/>
    <dgm:cxn modelId="{15866D8A-6073-4321-881C-207C0404CE0B}" srcId="{07B7F524-B1E7-4683-8E9A-93582A70D87F}" destId="{03A56B0C-4685-4B34-AF33-42E34FD12D4D}" srcOrd="2" destOrd="0" parTransId="{463B203D-81F2-480A-9DAC-9DEC09E80609}" sibTransId="{C82C09B6-DE37-48BE-9D51-DADC04275596}"/>
    <dgm:cxn modelId="{00C30A92-3FA0-4949-BCE5-3947CC9F9A9F}" type="presOf" srcId="{0863F475-CBA0-4C63-AB6F-DE452887C355}" destId="{681A3609-6EF0-4816-AF4B-5BE6175E7B97}" srcOrd="0" destOrd="0" presId="urn:microsoft.com/office/officeart/2005/8/layout/vList5"/>
    <dgm:cxn modelId="{467220A6-5300-4515-9E90-5310C27C450D}" srcId="{07B7F524-B1E7-4683-8E9A-93582A70D87F}" destId="{9727B076-F1F5-4AC0-A981-6F5EBAC3AF74}" srcOrd="0" destOrd="0" parTransId="{637484A2-250B-4769-9026-E42DBF7A9E9B}" sibTransId="{62B0520E-3F0D-40FB-AAD0-A2048ADB2A61}"/>
    <dgm:cxn modelId="{72E2ADB7-A8C4-4C45-AA11-9DEB563694D7}" srcId="{0863F475-CBA0-4C63-AB6F-DE452887C355}" destId="{0693E106-C275-429A-B65B-87DE7E9A1983}" srcOrd="0" destOrd="0" parTransId="{3ABEC988-6CDF-4C9F-A333-07BF41885A40}" sibTransId="{B670ADAD-5D29-45ED-942B-4A317193EA22}"/>
    <dgm:cxn modelId="{6EA60FCB-5259-4D7E-9474-9B404965AAFB}" srcId="{F9E75761-8E8A-4D44-BA59-0DE9F3F447F5}" destId="{07B7F524-B1E7-4683-8E9A-93582A70D87F}" srcOrd="0" destOrd="0" parTransId="{6615F7C9-4317-460C-A0FB-AE53D99E007B}" sibTransId="{6FC22E34-6263-49F9-8E95-9E00B95D0E72}"/>
    <dgm:cxn modelId="{B2C3C3D2-2D9E-481A-A3F7-F7565DE1591B}" type="presOf" srcId="{BF5590A6-F51A-4FC9-91AE-9664D024783E}" destId="{E9F4A83D-0BAC-475C-B6FF-9F180582261C}" srcOrd="0" destOrd="1" presId="urn:microsoft.com/office/officeart/2005/8/layout/vList5"/>
    <dgm:cxn modelId="{18B7AFE2-BF22-47E3-B27F-94E4A96A8F17}" type="presOf" srcId="{7EDC0B2B-5B14-42F2-9555-28957747B1CB}" destId="{00B1671B-DAC1-4C61-9639-83AFABF64567}" srcOrd="0" destOrd="3" presId="urn:microsoft.com/office/officeart/2005/8/layout/vList5"/>
    <dgm:cxn modelId="{40900DEB-B78E-4924-A213-EEEAB0FCF15E}" type="presOf" srcId="{83E0EA5B-58C0-4BC7-B009-7A99D1AA771D}" destId="{1B07B3FC-4BF6-417F-A71F-5B3D97090055}" srcOrd="0" destOrd="0" presId="urn:microsoft.com/office/officeart/2005/8/layout/vList5"/>
    <dgm:cxn modelId="{AC912BF7-FDE4-4DA6-93B9-825BBDD75687}" type="presOf" srcId="{63736F57-0FC2-43F4-8826-FFDCE691D7A6}" destId="{BB8E22CA-7788-4F5F-B430-6D3EB6685A4A}" srcOrd="0" destOrd="1" presId="urn:microsoft.com/office/officeart/2005/8/layout/vList5"/>
    <dgm:cxn modelId="{658E23F8-A4D2-438A-9CE9-A144EF975DD8}" type="presOf" srcId="{07B7F524-B1E7-4683-8E9A-93582A70D87F}" destId="{FF15E44B-DBD4-40C1-AD22-C11CD332C681}" srcOrd="0" destOrd="0" presId="urn:microsoft.com/office/officeart/2005/8/layout/vList5"/>
    <dgm:cxn modelId="{788258D4-4055-4229-B6A1-DF2CA0B7BAFC}" type="presParOf" srcId="{181D6C7D-EFF6-4B3E-B845-CA7AFC37E977}" destId="{70DD979E-26CF-493D-B0BA-0D7D57F7C110}" srcOrd="0" destOrd="0" presId="urn:microsoft.com/office/officeart/2005/8/layout/vList5"/>
    <dgm:cxn modelId="{682CA5E2-257D-4242-8A8A-CD6CD24374C1}" type="presParOf" srcId="{70DD979E-26CF-493D-B0BA-0D7D57F7C110}" destId="{FF15E44B-DBD4-40C1-AD22-C11CD332C681}" srcOrd="0" destOrd="0" presId="urn:microsoft.com/office/officeart/2005/8/layout/vList5"/>
    <dgm:cxn modelId="{0AE051B0-AA06-419F-8508-5575E0AA3ECD}" type="presParOf" srcId="{70DD979E-26CF-493D-B0BA-0D7D57F7C110}" destId="{00B1671B-DAC1-4C61-9639-83AFABF64567}" srcOrd="1" destOrd="0" presId="urn:microsoft.com/office/officeart/2005/8/layout/vList5"/>
    <dgm:cxn modelId="{EA581C30-6073-470C-93C0-A63F708A8ED4}" type="presParOf" srcId="{181D6C7D-EFF6-4B3E-B845-CA7AFC37E977}" destId="{34EFDA3D-A7A6-4946-879D-D0B7E225BC42}" srcOrd="1" destOrd="0" presId="urn:microsoft.com/office/officeart/2005/8/layout/vList5"/>
    <dgm:cxn modelId="{7E5144C5-714F-47CD-ACE4-27EF2A6ADC2F}" type="presParOf" srcId="{181D6C7D-EFF6-4B3E-B845-CA7AFC37E977}" destId="{FD7C247B-8F27-42E0-ADDA-4F2C3F3C73C9}" srcOrd="2" destOrd="0" presId="urn:microsoft.com/office/officeart/2005/8/layout/vList5"/>
    <dgm:cxn modelId="{B17C8630-887F-4D3D-833F-5EB432F6F87C}" type="presParOf" srcId="{FD7C247B-8F27-42E0-ADDA-4F2C3F3C73C9}" destId="{681A3609-6EF0-4816-AF4B-5BE6175E7B97}" srcOrd="0" destOrd="0" presId="urn:microsoft.com/office/officeart/2005/8/layout/vList5"/>
    <dgm:cxn modelId="{E6813464-380A-422C-B60F-EA3F40BC8E01}" type="presParOf" srcId="{FD7C247B-8F27-42E0-ADDA-4F2C3F3C73C9}" destId="{E9F4A83D-0BAC-475C-B6FF-9F180582261C}" srcOrd="1" destOrd="0" presId="urn:microsoft.com/office/officeart/2005/8/layout/vList5"/>
    <dgm:cxn modelId="{5CD6E8E1-D69C-4BC5-9BC5-145448D26F91}" type="presParOf" srcId="{181D6C7D-EFF6-4B3E-B845-CA7AFC37E977}" destId="{F7D61AE4-6319-4152-B21B-4298C2102961}" srcOrd="3" destOrd="0" presId="urn:microsoft.com/office/officeart/2005/8/layout/vList5"/>
    <dgm:cxn modelId="{8F349840-ABB4-4D8C-8D59-A728A867D041}" type="presParOf" srcId="{181D6C7D-EFF6-4B3E-B845-CA7AFC37E977}" destId="{D74BB3F4-9E5E-4B24-BB89-371C57144F91}" srcOrd="4" destOrd="0" presId="urn:microsoft.com/office/officeart/2005/8/layout/vList5"/>
    <dgm:cxn modelId="{D19C00FD-521E-43DE-B5E8-CCDA09BC4F3D}" type="presParOf" srcId="{D74BB3F4-9E5E-4B24-BB89-371C57144F91}" destId="{1B07B3FC-4BF6-417F-A71F-5B3D97090055}" srcOrd="0" destOrd="0" presId="urn:microsoft.com/office/officeart/2005/8/layout/vList5"/>
    <dgm:cxn modelId="{8FF96FFF-D688-47A3-B330-EE0D1580CE25}" type="presParOf" srcId="{D74BB3F4-9E5E-4B24-BB89-371C57144F91}" destId="{BB8E22CA-7788-4F5F-B430-6D3EB6685A4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1671B-DAC1-4C61-9639-83AFABF64567}">
      <dsp:nvSpPr>
        <dsp:cNvPr id="0" name=""/>
        <dsp:cNvSpPr/>
      </dsp:nvSpPr>
      <dsp:spPr>
        <a:xfrm rot="5400000">
          <a:off x="3925812" y="-1402653"/>
          <a:ext cx="1135821" cy="42293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(Motorbetriebenes) Fahren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Geschwindigkeitsanpassung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Wendigkeit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500" kern="1200" dirty="0"/>
        </a:p>
      </dsp:txBody>
      <dsp:txXfrm rot="-5400000">
        <a:off x="2379030" y="199575"/>
        <a:ext cx="4173940" cy="1024929"/>
      </dsp:txXfrm>
    </dsp:sp>
    <dsp:sp modelId="{FF15E44B-DBD4-40C1-AD22-C11CD332C681}">
      <dsp:nvSpPr>
        <dsp:cNvPr id="0" name=""/>
        <dsp:cNvSpPr/>
      </dsp:nvSpPr>
      <dsp:spPr>
        <a:xfrm>
          <a:off x="0" y="2151"/>
          <a:ext cx="2379030" cy="1419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Funktionalität</a:t>
          </a:r>
        </a:p>
      </dsp:txBody>
      <dsp:txXfrm>
        <a:off x="69308" y="71459"/>
        <a:ext cx="2240414" cy="1281161"/>
      </dsp:txXfrm>
    </dsp:sp>
    <dsp:sp modelId="{E9F4A83D-0BAC-475C-B6FF-9F180582261C}">
      <dsp:nvSpPr>
        <dsp:cNvPr id="0" name=""/>
        <dsp:cNvSpPr/>
      </dsp:nvSpPr>
      <dsp:spPr>
        <a:xfrm rot="5400000">
          <a:off x="3925812" y="88112"/>
          <a:ext cx="1135821" cy="42293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Stabilität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Anpassungsfähigkeit</a:t>
          </a:r>
        </a:p>
      </dsp:txBody>
      <dsp:txXfrm rot="-5400000">
        <a:off x="2379030" y="1690340"/>
        <a:ext cx="4173940" cy="1024929"/>
      </dsp:txXfrm>
    </dsp:sp>
    <dsp:sp modelId="{681A3609-6EF0-4816-AF4B-5BE6175E7B97}">
      <dsp:nvSpPr>
        <dsp:cNvPr id="0" name=""/>
        <dsp:cNvSpPr/>
      </dsp:nvSpPr>
      <dsp:spPr>
        <a:xfrm>
          <a:off x="0" y="1492917"/>
          <a:ext cx="2379030" cy="1419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Belastbarkeit</a:t>
          </a:r>
        </a:p>
      </dsp:txBody>
      <dsp:txXfrm>
        <a:off x="69308" y="1562225"/>
        <a:ext cx="2240414" cy="1281161"/>
      </dsp:txXfrm>
    </dsp:sp>
    <dsp:sp modelId="{BB8E22CA-7788-4F5F-B430-6D3EB6685A4A}">
      <dsp:nvSpPr>
        <dsp:cNvPr id="0" name=""/>
        <dsp:cNvSpPr/>
      </dsp:nvSpPr>
      <dsp:spPr>
        <a:xfrm rot="5400000">
          <a:off x="3925812" y="1578878"/>
          <a:ext cx="1135821" cy="42293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Gewicht, Materialien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Mobilität</a:t>
          </a:r>
        </a:p>
      </dsp:txBody>
      <dsp:txXfrm rot="-5400000">
        <a:off x="2379030" y="3181106"/>
        <a:ext cx="4173940" cy="1024929"/>
      </dsp:txXfrm>
    </dsp:sp>
    <dsp:sp modelId="{1B07B3FC-4BF6-417F-A71F-5B3D97090055}">
      <dsp:nvSpPr>
        <dsp:cNvPr id="0" name=""/>
        <dsp:cNvSpPr/>
      </dsp:nvSpPr>
      <dsp:spPr>
        <a:xfrm>
          <a:off x="0" y="2983683"/>
          <a:ext cx="2379030" cy="1419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Komfort</a:t>
          </a:r>
        </a:p>
      </dsp:txBody>
      <dsp:txXfrm>
        <a:off x="69308" y="3052991"/>
        <a:ext cx="2240414" cy="1281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78E5-A9C7-4A16-BC1E-7E92B431BA62}" type="datetimeFigureOut">
              <a:rPr lang="de-DE" smtClean="0"/>
              <a:t>25.07.2018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66125-0CEB-4A99-B819-82DB44D0F66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642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66125-0CEB-4A99-B819-82DB44D0F66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10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Tagesablauf beginnt um 7 Uhr</a:t>
            </a:r>
          </a:p>
          <a:p>
            <a:r>
              <a:rPr lang="de-DE" dirty="0"/>
              <a:t>Ab 8:30: Arbeit</a:t>
            </a:r>
          </a:p>
          <a:p>
            <a:r>
              <a:rPr lang="de-DE" dirty="0"/>
              <a:t>In der Mittagspause: Spaziergang durch den Park</a:t>
            </a:r>
          </a:p>
          <a:p>
            <a:r>
              <a:rPr lang="de-DE" dirty="0"/>
              <a:t>Arbeitsende: 16:00 Uhr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66125-0CEB-4A99-B819-82DB44D0F66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80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r>
              <a:rPr lang="de-DE"/>
              <a:t>26.07.2018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11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26.07.2018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76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26.07.2018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34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r>
              <a:rPr lang="de-DE"/>
              <a:t>26.07.2018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229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26.07.2018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317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26.07.2018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04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26.07.2018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18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26.07.2018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86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26.07.2018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17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26.07.2018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143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26.07.2018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004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r>
              <a:rPr lang="de-DE"/>
              <a:t>26.07.2018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000" y="223201"/>
            <a:ext cx="1872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1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Interaktionskonzept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Anforderungen / Requirements / Pflichtenheft</a:t>
            </a:r>
          </a:p>
          <a:p>
            <a:r>
              <a:rPr lang="de-DE" sz="2000" dirty="0"/>
              <a:t>Funktionale / Nicht funktionale Anforderungen 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000" dirty="0"/>
              <a:t>	</a:t>
            </a:r>
            <a:r>
              <a:rPr lang="de-DE" sz="1600" i="1" dirty="0"/>
              <a:t>Was ist Rollstuhlfahrern wichtig?</a:t>
            </a:r>
          </a:p>
          <a:p>
            <a:endParaRPr lang="de-DE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59452" y="6437376"/>
            <a:ext cx="23455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050" dirty="0">
                <a:solidFill>
                  <a:prstClr val="black"/>
                </a:solidFill>
                <a:latin typeface="Calibri"/>
              </a:rPr>
              <a:t>HSHL – ITD 6. Semester </a:t>
            </a:r>
            <a:r>
              <a:rPr lang="mr-IN" sz="1050" dirty="0">
                <a:solidFill>
                  <a:prstClr val="black"/>
                </a:solidFill>
                <a:latin typeface="Calibri"/>
                <a:cs typeface="Mangal" panose="02040503050203030202" pitchFamily="18" charset="0"/>
              </a:rPr>
              <a:t>–</a:t>
            </a:r>
            <a:r>
              <a:rPr lang="en-US" sz="1050" dirty="0">
                <a:solidFill>
                  <a:prstClr val="black"/>
                </a:solidFill>
                <a:latin typeface="Calibri"/>
              </a:rPr>
              <a:t> Rojda Takmaz</a:t>
            </a:r>
          </a:p>
        </p:txBody>
      </p:sp>
    </p:spTree>
    <p:extLst>
      <p:ext uri="{BB962C8B-B14F-4D97-AF65-F5344CB8AC3E}">
        <p14:creationId xmlns:p14="http://schemas.microsoft.com/office/powerpoint/2010/main" val="56139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 	– 		Thomas Müller, 38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46" y="1888650"/>
            <a:ext cx="2576430" cy="3864646"/>
          </a:xfrm>
        </p:spPr>
      </p:pic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5980954" y="1779564"/>
            <a:ext cx="4038600" cy="4525963"/>
          </a:xfrm>
        </p:spPr>
        <p:txBody>
          <a:bodyPr/>
          <a:lstStyle/>
          <a:p>
            <a:r>
              <a:rPr lang="de-DE" dirty="0"/>
              <a:t>Rollstuhlfahrer, keinen elektronischen</a:t>
            </a:r>
          </a:p>
          <a:p>
            <a:r>
              <a:rPr lang="de-DE" dirty="0"/>
              <a:t>verheiratet</a:t>
            </a:r>
          </a:p>
          <a:p>
            <a:r>
              <a:rPr lang="de-DE" dirty="0"/>
              <a:t>Finanzkaufmann</a:t>
            </a:r>
          </a:p>
          <a:p>
            <a:r>
              <a:rPr lang="de-DE" dirty="0"/>
              <a:t>Modern, offen, technikinteressiert</a:t>
            </a:r>
          </a:p>
          <a:p>
            <a:r>
              <a:rPr lang="de-DE" dirty="0"/>
              <a:t>Genießt gerne Natur + Fahrten durch den Park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F2219E-A01A-43FF-A673-42C5BDF0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26.07.2018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647370-AB82-4760-9480-61189B86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976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4040E-721B-43DF-A4EC-350F959C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000" y="562544"/>
            <a:ext cx="7675432" cy="1143000"/>
          </a:xfrm>
        </p:spPr>
        <p:txBody>
          <a:bodyPr>
            <a:normAutofit fontScale="90000"/>
          </a:bodyPr>
          <a:lstStyle/>
          <a:p>
            <a:r>
              <a:rPr lang="de-DE" dirty="0"/>
              <a:t>Thomas Müller – Alltag / Tagesablauf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B1E163-8EC0-4126-BA2B-B7AE7B2196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457200"/>
            <a:r>
              <a:rPr lang="de-DE">
                <a:solidFill>
                  <a:prstClr val="black"/>
                </a:solidFill>
              </a:rPr>
              <a:t>26.07.2018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5C370-4B44-43E5-BE1A-6FBEC1C87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E7BE1CCD-89A0-CC45-BF3E-2A331A7F0490}" type="slidenum">
              <a:rPr lang="de-DE">
                <a:solidFill>
                  <a:prstClr val="black"/>
                </a:solidFill>
              </a:rPr>
              <a:pPr defTabSz="457200"/>
              <a:t>3</a:t>
            </a:fld>
            <a:endParaRPr lang="de-DE" dirty="0">
              <a:solidFill>
                <a:prstClr val="black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7BF9631-3205-405E-A2DA-1642C378A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205" y="2359092"/>
            <a:ext cx="3753258" cy="375325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B31707A-9238-4191-B061-9A88FA0223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420"/>
          <a:stretch/>
        </p:blipFill>
        <p:spPr>
          <a:xfrm>
            <a:off x="4133086" y="5472807"/>
            <a:ext cx="949099" cy="127908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FD8B03C-5214-4651-99DD-7E69F5115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755" y="2606468"/>
            <a:ext cx="1373565" cy="164506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D02EA73-9610-4515-A8EE-251C6C91C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8330" y="1545411"/>
            <a:ext cx="1822772" cy="102540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5BBBC81-327C-448B-90CB-D5C0BBDA3AD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2821"/>
          <a:stretch/>
        </p:blipFill>
        <p:spPr>
          <a:xfrm>
            <a:off x="7229712" y="4698609"/>
            <a:ext cx="1590676" cy="6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7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7D062-0361-446F-A7AD-64837E6A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Nichtalltägliche Situationen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4702DE-8B9E-4DAF-ADC2-F8B6A81A6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Reisen:	- Flugzeuge</a:t>
            </a:r>
          </a:p>
          <a:p>
            <a:pPr marL="0" indent="0">
              <a:buNone/>
            </a:pPr>
            <a:r>
              <a:rPr lang="de-DE" dirty="0"/>
              <a:t>			   	- Schiffe</a:t>
            </a:r>
          </a:p>
          <a:p>
            <a:pPr marL="0" indent="0">
              <a:buNone/>
            </a:pPr>
            <a:r>
              <a:rPr lang="de-DE" dirty="0"/>
              <a:t>                  	- Auto</a:t>
            </a:r>
          </a:p>
          <a:p>
            <a:pPr marL="0" indent="0">
              <a:buNone/>
            </a:pPr>
            <a:r>
              <a:rPr lang="de-DE" dirty="0"/>
              <a:t>		          	- Zug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Veranstaltungen: - Konzerte, Messen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7180DB-2F72-4D99-829D-93573C1C6D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457200"/>
            <a:r>
              <a:rPr lang="de-DE">
                <a:solidFill>
                  <a:prstClr val="black"/>
                </a:solidFill>
              </a:rPr>
              <a:t>26.07.2018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073CB0-2529-4C56-B557-39B230FE2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E7BE1CCD-89A0-CC45-BF3E-2A331A7F0490}" type="slidenum">
              <a:rPr lang="de-DE">
                <a:solidFill>
                  <a:prstClr val="black"/>
                </a:solidFill>
              </a:rPr>
              <a:pPr defTabSz="457200"/>
              <a:t>4</a:t>
            </a:fld>
            <a:endParaRPr lang="de-DE" dirty="0">
              <a:solidFill>
                <a:prstClr val="black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835FBD9-A23D-4FF4-A9B6-D92514041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048" y="2185496"/>
            <a:ext cx="2487008" cy="248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7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69ECD-606F-4342-A9EE-C2F292D5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Anforderungen an einen Rollstuhl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B7DFDC-B064-4B34-8D70-EB78B13AA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26.07.2018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2A2825-12A9-4FFC-ADEF-1055D155D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59C942DA-A69B-4D2B-824B-402BD79A9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287069"/>
              </p:ext>
            </p:extLst>
          </p:nvPr>
        </p:nvGraphicFramePr>
        <p:xfrm>
          <a:off x="2286400" y="1888650"/>
          <a:ext cx="6608417" cy="440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60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0473C76D-1C14-4B34-A78E-612378BFAAB0}"/>
              </a:ext>
            </a:extLst>
          </p:cNvPr>
          <p:cNvSpPr/>
          <p:nvPr/>
        </p:nvSpPr>
        <p:spPr>
          <a:xfrm>
            <a:off x="5218015" y="2800704"/>
            <a:ext cx="1783871" cy="12565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Rollstuhl-steuerung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AC1D6CEF-6CA7-4BE1-993E-274416914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462110"/>
              </p:ext>
            </p:extLst>
          </p:nvPr>
        </p:nvGraphicFramePr>
        <p:xfrm>
          <a:off x="394511" y="4932022"/>
          <a:ext cx="2282692" cy="176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1346">
                  <a:extLst>
                    <a:ext uri="{9D8B030D-6E8A-4147-A177-3AD203B41FA5}">
                      <a16:colId xmlns:a16="http://schemas.microsoft.com/office/drawing/2014/main" val="3781081371"/>
                    </a:ext>
                  </a:extLst>
                </a:gridCol>
                <a:gridCol w="1141346">
                  <a:extLst>
                    <a:ext uri="{9D8B030D-6E8A-4147-A177-3AD203B41FA5}">
                      <a16:colId xmlns:a16="http://schemas.microsoft.com/office/drawing/2014/main" val="8733540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Einfluss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Einstellung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46728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Hoch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       Positiv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96101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Mittel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      Negativ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7205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Gering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      Neutral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727696"/>
                  </a:ext>
                </a:extLst>
              </a:tr>
            </a:tbl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698F457-EDA3-4839-A5D4-E83AD43EEE8B}"/>
              </a:ext>
            </a:extLst>
          </p:cNvPr>
          <p:cNvCxnSpPr>
            <a:cxnSpLocks/>
            <a:stCxn id="2" idx="0"/>
            <a:endCxn id="7" idx="4"/>
          </p:cNvCxnSpPr>
          <p:nvPr/>
        </p:nvCxnSpPr>
        <p:spPr>
          <a:xfrm flipV="1">
            <a:off x="6109949" y="2201861"/>
            <a:ext cx="0" cy="59884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A5BEFADA-E7D9-42F9-8F68-EF0409C84554}"/>
              </a:ext>
            </a:extLst>
          </p:cNvPr>
          <p:cNvSpPr/>
          <p:nvPr/>
        </p:nvSpPr>
        <p:spPr>
          <a:xfrm>
            <a:off x="5327243" y="972478"/>
            <a:ext cx="1565415" cy="12293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Projektteam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67A3427-F251-453A-8E0A-6C40A2B1C376}"/>
              </a:ext>
            </a:extLst>
          </p:cNvPr>
          <p:cNvSpPr/>
          <p:nvPr/>
        </p:nvSpPr>
        <p:spPr>
          <a:xfrm>
            <a:off x="551619" y="5313983"/>
            <a:ext cx="248480" cy="1182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99547A-3549-4018-A918-D2F4C6CDB8C1}"/>
              </a:ext>
            </a:extLst>
          </p:cNvPr>
          <p:cNvSpPr/>
          <p:nvPr/>
        </p:nvSpPr>
        <p:spPr>
          <a:xfrm>
            <a:off x="551619" y="5814219"/>
            <a:ext cx="248480" cy="1182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E6D9F7-B9EE-4DF2-AFA7-DB99E2B2A204}"/>
              </a:ext>
            </a:extLst>
          </p:cNvPr>
          <p:cNvSpPr/>
          <p:nvPr/>
        </p:nvSpPr>
        <p:spPr>
          <a:xfrm>
            <a:off x="551619" y="6314455"/>
            <a:ext cx="248480" cy="118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44B4C8B-AD46-45DD-A5E9-AA156C165A37}"/>
              </a:ext>
            </a:extLst>
          </p:cNvPr>
          <p:cNvCxnSpPr>
            <a:cxnSpLocks/>
            <a:stCxn id="2" idx="7"/>
            <a:endCxn id="38" idx="3"/>
          </p:cNvCxnSpPr>
          <p:nvPr/>
        </p:nvCxnSpPr>
        <p:spPr>
          <a:xfrm flipV="1">
            <a:off x="6740643" y="1944347"/>
            <a:ext cx="1058064" cy="104038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1D03C64-E2D1-47E3-86A1-B94F787ED9C4}"/>
              </a:ext>
            </a:extLst>
          </p:cNvPr>
          <p:cNvCxnSpPr>
            <a:cxnSpLocks/>
            <a:stCxn id="2" idx="3"/>
            <a:endCxn id="41" idx="7"/>
          </p:cNvCxnSpPr>
          <p:nvPr/>
        </p:nvCxnSpPr>
        <p:spPr>
          <a:xfrm flipH="1">
            <a:off x="5128226" y="3873275"/>
            <a:ext cx="351031" cy="2872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4F00ED5-D643-4779-9345-6C7B9ECCE817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6935561" y="3688187"/>
            <a:ext cx="1941497" cy="736426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0C1BDB8-7122-4AB5-8282-7BF5B6A7AD20}"/>
              </a:ext>
            </a:extLst>
          </p:cNvPr>
          <p:cNvCxnSpPr>
            <a:cxnSpLocks/>
            <a:stCxn id="43" idx="2"/>
            <a:endCxn id="2" idx="6"/>
          </p:cNvCxnSpPr>
          <p:nvPr/>
        </p:nvCxnSpPr>
        <p:spPr>
          <a:xfrm flipH="1">
            <a:off x="7001886" y="2948293"/>
            <a:ext cx="1555889" cy="48070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561C95C-5DD5-4C4E-AE3F-01F943478F75}"/>
              </a:ext>
            </a:extLst>
          </p:cNvPr>
          <p:cNvCxnSpPr>
            <a:cxnSpLocks/>
            <a:stCxn id="2" idx="1"/>
            <a:endCxn id="37" idx="5"/>
          </p:cNvCxnSpPr>
          <p:nvPr/>
        </p:nvCxnSpPr>
        <p:spPr>
          <a:xfrm flipH="1" flipV="1">
            <a:off x="4654590" y="2195127"/>
            <a:ext cx="824666" cy="7896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D725A64-D548-49E7-8103-004D3670CEC0}"/>
              </a:ext>
            </a:extLst>
          </p:cNvPr>
          <p:cNvCxnSpPr>
            <a:cxnSpLocks/>
            <a:stCxn id="2" idx="2"/>
            <a:endCxn id="26" idx="6"/>
          </p:cNvCxnSpPr>
          <p:nvPr/>
        </p:nvCxnSpPr>
        <p:spPr>
          <a:xfrm flipH="1">
            <a:off x="3680872" y="3429000"/>
            <a:ext cx="15371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B2F8111-5C97-493E-BDB6-F18D0987D557}"/>
              </a:ext>
            </a:extLst>
          </p:cNvPr>
          <p:cNvCxnSpPr>
            <a:cxnSpLocks/>
            <a:stCxn id="2" idx="4"/>
            <a:endCxn id="39" idx="0"/>
          </p:cNvCxnSpPr>
          <p:nvPr/>
        </p:nvCxnSpPr>
        <p:spPr>
          <a:xfrm flipH="1">
            <a:off x="6096002" y="4057298"/>
            <a:ext cx="13949" cy="77795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B59E3ACB-C955-409C-8068-901C0430E002}"/>
              </a:ext>
            </a:extLst>
          </p:cNvPr>
          <p:cNvSpPr/>
          <p:nvPr/>
        </p:nvSpPr>
        <p:spPr>
          <a:xfrm>
            <a:off x="1826806" y="2723865"/>
            <a:ext cx="1854067" cy="141027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Rollstuhlfahrer /  Anwendungs-bereiche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2524078-2817-4F34-9C26-2391A829A7D2}"/>
              </a:ext>
            </a:extLst>
          </p:cNvPr>
          <p:cNvSpPr/>
          <p:nvPr/>
        </p:nvSpPr>
        <p:spPr>
          <a:xfrm>
            <a:off x="8877058" y="3796316"/>
            <a:ext cx="1768441" cy="1256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Technikaffine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Menschen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D1BC920-A55C-40CF-8590-6EEEABE22F00}"/>
              </a:ext>
            </a:extLst>
          </p:cNvPr>
          <p:cNvSpPr/>
          <p:nvPr/>
        </p:nvSpPr>
        <p:spPr>
          <a:xfrm>
            <a:off x="7287171" y="4739402"/>
            <a:ext cx="1561989" cy="1171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Menschen,die Technik ablehnen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BD44FAE-0795-4C02-986B-9BCC33B3154D}"/>
              </a:ext>
            </a:extLst>
          </p:cNvPr>
          <p:cNvSpPr/>
          <p:nvPr/>
        </p:nvSpPr>
        <p:spPr>
          <a:xfrm>
            <a:off x="2997662" y="1168334"/>
            <a:ext cx="1941212" cy="12029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Calibri" panose="020F0502020204030204"/>
              </a:rPr>
              <a:t>=</a:t>
            </a:r>
          </a:p>
          <a:p>
            <a:pPr algn="ctr" defTabSz="685800">
              <a:defRPr/>
            </a:pPr>
            <a:r>
              <a:rPr lang="de-DE" sz="1600" dirty="0">
                <a:solidFill>
                  <a:prstClr val="white"/>
                </a:solidFill>
                <a:latin typeface="Calibri" panose="020F0502020204030204"/>
              </a:rPr>
              <a:t>Krankenkasse 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FA4F77EC-A2C8-4A4A-AA38-15D994B54FAA}"/>
              </a:ext>
            </a:extLst>
          </p:cNvPr>
          <p:cNvSpPr/>
          <p:nvPr/>
        </p:nvSpPr>
        <p:spPr>
          <a:xfrm>
            <a:off x="3968269" y="4000307"/>
            <a:ext cx="1358974" cy="109410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5AB20E7-9558-42A6-A48B-003BDA11FCDB}"/>
              </a:ext>
            </a:extLst>
          </p:cNvPr>
          <p:cNvSpPr/>
          <p:nvPr/>
        </p:nvSpPr>
        <p:spPr>
          <a:xfrm>
            <a:off x="7590604" y="943985"/>
            <a:ext cx="1421027" cy="1171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Wartungs-/Service-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38530AE-DC44-4560-9E7D-30F1DE056F2F}"/>
              </a:ext>
            </a:extLst>
          </p:cNvPr>
          <p:cNvSpPr/>
          <p:nvPr/>
        </p:nvSpPr>
        <p:spPr>
          <a:xfrm>
            <a:off x="5470008" y="4835257"/>
            <a:ext cx="1251984" cy="113473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Mögliche Konkur-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renz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349BED2-E888-497B-9EAF-5FD482EBD47E}"/>
              </a:ext>
            </a:extLst>
          </p:cNvPr>
          <p:cNvSpPr/>
          <p:nvPr/>
        </p:nvSpPr>
        <p:spPr>
          <a:xfrm>
            <a:off x="8557775" y="2319995"/>
            <a:ext cx="1941497" cy="1256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Datenschützer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E73880F1-8937-484A-BD87-4D6F68D779E8}"/>
              </a:ext>
            </a:extLst>
          </p:cNvPr>
          <p:cNvCxnSpPr>
            <a:cxnSpLocks/>
            <a:stCxn id="28" idx="1"/>
            <a:endCxn id="2" idx="5"/>
          </p:cNvCxnSpPr>
          <p:nvPr/>
        </p:nvCxnSpPr>
        <p:spPr>
          <a:xfrm flipH="1" flipV="1">
            <a:off x="6740644" y="3873275"/>
            <a:ext cx="775275" cy="103776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3">
            <a:extLst>
              <a:ext uri="{FF2B5EF4-FFF2-40B4-BE49-F238E27FC236}">
                <a16:creationId xmlns:a16="http://schemas.microsoft.com/office/drawing/2014/main" id="{87F769E2-87A7-41FA-9A02-FACC5935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1" y="325771"/>
            <a:ext cx="10233909" cy="1143000"/>
          </a:xfrm>
        </p:spPr>
        <p:txBody>
          <a:bodyPr/>
          <a:lstStyle/>
          <a:p>
            <a:r>
              <a:rPr lang="de-DE" dirty="0"/>
              <a:t>Stakeholder Analyse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20C49DB-3B36-4DD2-849F-F15814D849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26.07.2018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9CBED3A-874F-4E2B-81FD-776DA7114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546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4A670F27-2EAF-4419-A0E9-36E641CFE860}"/>
              </a:ext>
            </a:extLst>
          </p:cNvPr>
          <p:cNvSpPr/>
          <p:nvPr/>
        </p:nvSpPr>
        <p:spPr>
          <a:xfrm>
            <a:off x="8317242" y="4635724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D3AC86A-AF47-4106-BACB-B399259442F3}"/>
              </a:ext>
            </a:extLst>
          </p:cNvPr>
          <p:cNvSpPr/>
          <p:nvPr/>
        </p:nvSpPr>
        <p:spPr>
          <a:xfrm>
            <a:off x="8230010" y="1993639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E539209-6550-46AA-B0EC-27690033B351}"/>
              </a:ext>
            </a:extLst>
          </p:cNvPr>
          <p:cNvSpPr/>
          <p:nvPr/>
        </p:nvSpPr>
        <p:spPr>
          <a:xfrm>
            <a:off x="8230010" y="3429000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schemeClr val="tx1"/>
                </a:solidFill>
                <a:latin typeface="Calibri" panose="020F0502020204030204"/>
              </a:rPr>
              <a:t>Benutzen der App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713C136-6615-4944-8F52-1467346066A8}"/>
              </a:ext>
            </a:extLst>
          </p:cNvPr>
          <p:cNvSpPr/>
          <p:nvPr/>
        </p:nvSpPr>
        <p:spPr>
          <a:xfrm>
            <a:off x="3997469" y="2014165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6D959B8-84ED-42AC-9005-32F09247D304}"/>
              </a:ext>
            </a:extLst>
          </p:cNvPr>
          <p:cNvSpPr/>
          <p:nvPr/>
        </p:nvSpPr>
        <p:spPr>
          <a:xfrm>
            <a:off x="4008100" y="4635724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6852AEE-8E4A-4D4A-A1E6-B805C4C91500}"/>
              </a:ext>
            </a:extLst>
          </p:cNvPr>
          <p:cNvCxnSpPr>
            <a:cxnSpLocks/>
          </p:cNvCxnSpPr>
          <p:nvPr/>
        </p:nvCxnSpPr>
        <p:spPr>
          <a:xfrm>
            <a:off x="3997469" y="2298424"/>
            <a:ext cx="1519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3C6E9D1-52F1-43BC-AFEA-3D41E4FCE266}"/>
              </a:ext>
            </a:extLst>
          </p:cNvPr>
          <p:cNvSpPr txBox="1"/>
          <p:nvPr/>
        </p:nvSpPr>
        <p:spPr>
          <a:xfrm>
            <a:off x="4484334" y="2050444"/>
            <a:ext cx="8065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steht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5EE185C-112F-47C3-9EB9-66C6D5B39B24}"/>
              </a:ext>
            </a:extLst>
          </p:cNvPr>
          <p:cNvCxnSpPr>
            <a:cxnSpLocks/>
          </p:cNvCxnSpPr>
          <p:nvPr/>
        </p:nvCxnSpPr>
        <p:spPr>
          <a:xfrm>
            <a:off x="3997469" y="4955171"/>
            <a:ext cx="1519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053DE8EA-CD4D-40E3-821A-D0841F9988BF}"/>
              </a:ext>
            </a:extLst>
          </p:cNvPr>
          <p:cNvSpPr txBox="1"/>
          <p:nvPr/>
        </p:nvSpPr>
        <p:spPr>
          <a:xfrm>
            <a:off x="4504976" y="4687063"/>
            <a:ext cx="7653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fährt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E36E4D9-8332-436F-A146-D698B1DC85C9}"/>
              </a:ext>
            </a:extLst>
          </p:cNvPr>
          <p:cNvSpPr txBox="1"/>
          <p:nvPr/>
        </p:nvSpPr>
        <p:spPr>
          <a:xfrm>
            <a:off x="8501271" y="2104230"/>
            <a:ext cx="10634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setzt sich in Bewegung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1F2CCA3-961F-4493-B3E5-A3342523A528}"/>
              </a:ext>
            </a:extLst>
          </p:cNvPr>
          <p:cNvSpPr txBox="1"/>
          <p:nvPr/>
        </p:nvSpPr>
        <p:spPr>
          <a:xfrm>
            <a:off x="6729357" y="1314948"/>
            <a:ext cx="15568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Condition: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(An)Steuerung per App</a:t>
            </a:r>
          </a:p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Extension point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: Fahrzeug setzt 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sich in Bewegung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D45D0D9-3248-4CDE-AA18-35AF60C7FBE5}"/>
              </a:ext>
            </a:extLst>
          </p:cNvPr>
          <p:cNvSpPr/>
          <p:nvPr/>
        </p:nvSpPr>
        <p:spPr>
          <a:xfrm>
            <a:off x="6435838" y="2158274"/>
            <a:ext cx="10045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&lt;&lt;extend&gt;&gt;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008540D-5686-4497-8DD1-E0D5A7EF1288}"/>
              </a:ext>
            </a:extLst>
          </p:cNvPr>
          <p:cNvCxnSpPr>
            <a:stCxn id="12" idx="2"/>
            <a:endCxn id="14" idx="6"/>
          </p:cNvCxnSpPr>
          <p:nvPr/>
        </p:nvCxnSpPr>
        <p:spPr>
          <a:xfrm flipH="1">
            <a:off x="5516779" y="2352365"/>
            <a:ext cx="2713230" cy="20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317CDD5-E4EE-4E30-AB5B-1372370008E4}"/>
              </a:ext>
            </a:extLst>
          </p:cNvPr>
          <p:cNvSpPr/>
          <p:nvPr/>
        </p:nvSpPr>
        <p:spPr>
          <a:xfrm>
            <a:off x="6711719" y="1306469"/>
            <a:ext cx="1550021" cy="59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D531BB4-D985-40FD-AAFD-91A2F741C9C9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486729" y="1902243"/>
            <a:ext cx="0" cy="450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C7C0B8C-DF81-4558-8FA4-DCA9E47C6AD6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8989664" y="2711091"/>
            <a:ext cx="0" cy="717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FC051207-7611-4E64-B72A-88B7EA6EB205}"/>
              </a:ext>
            </a:extLst>
          </p:cNvPr>
          <p:cNvSpPr/>
          <p:nvPr/>
        </p:nvSpPr>
        <p:spPr>
          <a:xfrm rot="5400000">
            <a:off x="8725809" y="2943258"/>
            <a:ext cx="7585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&lt;&lt;include&gt;&gt;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DA6EDBE-396A-499B-B73D-0DCC642DE769}"/>
              </a:ext>
            </a:extLst>
          </p:cNvPr>
          <p:cNvSpPr txBox="1"/>
          <p:nvPr/>
        </p:nvSpPr>
        <p:spPr>
          <a:xfrm>
            <a:off x="4290000" y="2251089"/>
            <a:ext cx="17510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900" b="1" u="sng" dirty="0">
                <a:solidFill>
                  <a:prstClr val="black"/>
                </a:solidFill>
                <a:latin typeface="Calibri" panose="020F0502020204030204"/>
              </a:rPr>
              <a:t>Extension points: 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A: Rollstuhl setzt sich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 in Bewegung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16AD8D5-DD1D-4615-96ED-23B948D7AAE8}"/>
              </a:ext>
            </a:extLst>
          </p:cNvPr>
          <p:cNvSpPr txBox="1"/>
          <p:nvPr/>
        </p:nvSpPr>
        <p:spPr>
          <a:xfrm>
            <a:off x="8774174" y="4825273"/>
            <a:ext cx="8448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hält an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CE2D3C4-A033-4005-A1DA-E263262AAB6C}"/>
              </a:ext>
            </a:extLst>
          </p:cNvPr>
          <p:cNvCxnSpPr>
            <a:stCxn id="6" idx="2"/>
            <a:endCxn id="15" idx="6"/>
          </p:cNvCxnSpPr>
          <p:nvPr/>
        </p:nvCxnSpPr>
        <p:spPr>
          <a:xfrm flipH="1">
            <a:off x="5527412" y="4994450"/>
            <a:ext cx="2789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D10D6AA2-3620-473C-8C6F-DB4BA1F4A1ED}"/>
              </a:ext>
            </a:extLst>
          </p:cNvPr>
          <p:cNvSpPr/>
          <p:nvPr/>
        </p:nvSpPr>
        <p:spPr>
          <a:xfrm>
            <a:off x="6176665" y="5312681"/>
            <a:ext cx="1500652" cy="6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70B98E1-91E3-4AE2-98D1-2B7444C9DDD3}"/>
              </a:ext>
            </a:extLst>
          </p:cNvPr>
          <p:cNvSpPr/>
          <p:nvPr/>
        </p:nvSpPr>
        <p:spPr>
          <a:xfrm>
            <a:off x="6166763" y="5327284"/>
            <a:ext cx="2625839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Condition: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Steuerung per App</a:t>
            </a:r>
          </a:p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Extension point: 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Fahrzeug stoppt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C0F79CD-8359-422A-82A2-6AA8782B418E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6926992" y="4994450"/>
            <a:ext cx="1" cy="318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0F239C44-37FB-4469-B37B-149A401FA41F}"/>
              </a:ext>
            </a:extLst>
          </p:cNvPr>
          <p:cNvSpPr/>
          <p:nvPr/>
        </p:nvSpPr>
        <p:spPr>
          <a:xfrm>
            <a:off x="6478202" y="4756313"/>
            <a:ext cx="7409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&lt;&lt;extend&gt;&gt;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8A27A51-BC95-4E0D-B7C8-340595360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76" y="2818750"/>
            <a:ext cx="1519312" cy="1519312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1D6E72-D7CF-416F-9696-3FCFBE1F0AED}"/>
              </a:ext>
            </a:extLst>
          </p:cNvPr>
          <p:cNvCxnSpPr>
            <a:stCxn id="29" idx="3"/>
            <a:endCxn id="14" idx="3"/>
          </p:cNvCxnSpPr>
          <p:nvPr/>
        </p:nvCxnSpPr>
        <p:spPr>
          <a:xfrm flipV="1">
            <a:off x="3315788" y="2626548"/>
            <a:ext cx="904178" cy="951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540069E-5419-414E-AD56-14A2608F74B9}"/>
              </a:ext>
            </a:extLst>
          </p:cNvPr>
          <p:cNvCxnSpPr>
            <a:stCxn id="29" idx="3"/>
            <a:endCxn id="15" idx="1"/>
          </p:cNvCxnSpPr>
          <p:nvPr/>
        </p:nvCxnSpPr>
        <p:spPr>
          <a:xfrm>
            <a:off x="3315787" y="3578408"/>
            <a:ext cx="914810" cy="1162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6">
            <a:extLst>
              <a:ext uri="{FF2B5EF4-FFF2-40B4-BE49-F238E27FC236}">
                <a16:creationId xmlns:a16="http://schemas.microsoft.com/office/drawing/2014/main" id="{20C42CF5-051B-4AF2-9A13-9EE9A91F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Rollstuhl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3AE38F4-8A61-4E75-8230-96BAD0F9BFA6}"/>
              </a:ext>
            </a:extLst>
          </p:cNvPr>
          <p:cNvSpPr txBox="1"/>
          <p:nvPr/>
        </p:nvSpPr>
        <p:spPr>
          <a:xfrm>
            <a:off x="4241161" y="4940689"/>
            <a:ext cx="175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900" b="1" u="sng" dirty="0">
                <a:solidFill>
                  <a:prstClr val="black"/>
                </a:solidFill>
                <a:latin typeface="Calibri" panose="020F0502020204030204"/>
              </a:rPr>
              <a:t>Extension points: 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A: Rollstuhl steht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06C84B-CEFF-4969-91F3-BA5321020F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26.07.2018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B94C1E-1CF8-497A-8AA0-27B86E949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90B97C4-A394-42AF-B835-341230908F51}"/>
              </a:ext>
            </a:extLst>
          </p:cNvPr>
          <p:cNvSpPr/>
          <p:nvPr/>
        </p:nvSpPr>
        <p:spPr>
          <a:xfrm>
            <a:off x="4125724" y="3346352"/>
            <a:ext cx="1284061" cy="606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schemeClr val="tx1"/>
                </a:solidFill>
                <a:latin typeface="Calibri" panose="020F0502020204030204"/>
              </a:rPr>
              <a:t>Lenken / Drehen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0BD8654-6A6E-420B-89C1-83356F1D1305}"/>
              </a:ext>
            </a:extLst>
          </p:cNvPr>
          <p:cNvSpPr/>
          <p:nvPr/>
        </p:nvSpPr>
        <p:spPr>
          <a:xfrm rot="5400000">
            <a:off x="4493268" y="4230561"/>
            <a:ext cx="7585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&lt;&lt;include&gt;&gt;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215E018-17DE-4468-9CD5-65D1116AF976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4757123" y="3952714"/>
            <a:ext cx="10632" cy="67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Breitbild</PresentationFormat>
  <Paragraphs>105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Mangal</vt:lpstr>
      <vt:lpstr>Source Sans Pro</vt:lpstr>
      <vt:lpstr>Office-Design</vt:lpstr>
      <vt:lpstr>Interaktionskonzept </vt:lpstr>
      <vt:lpstr>Persona  –   Thomas Müller, 38</vt:lpstr>
      <vt:lpstr>Thomas Müller – Alltag / Tagesablauf</vt:lpstr>
      <vt:lpstr>Nichtalltägliche Situationen</vt:lpstr>
      <vt:lpstr>Anforderungen an einen Rollstuhl</vt:lpstr>
      <vt:lpstr>Stakeholder Analyse</vt:lpstr>
      <vt:lpstr>Use-Case Rollstuhl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Rojda</dc:creator>
  <cp:lastModifiedBy>Rojda</cp:lastModifiedBy>
  <cp:revision>20</cp:revision>
  <dcterms:created xsi:type="dcterms:W3CDTF">2018-07-16T11:47:06Z</dcterms:created>
  <dcterms:modified xsi:type="dcterms:W3CDTF">2018-07-25T16:53:17Z</dcterms:modified>
</cp:coreProperties>
</file>