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64" r:id="rId5"/>
    <p:sldId id="259" r:id="rId6"/>
    <p:sldId id="258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3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32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28.06.18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28.06.18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28.06.18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Ein </a:t>
            </a:r>
            <a:r>
              <a:rPr lang="de-DE" sz="2400" dirty="0"/>
              <a:t>P</a:t>
            </a:r>
            <a:r>
              <a:rPr lang="de-DE" sz="2400" dirty="0" smtClean="0"/>
              <a:t>ersonenverfolgungssystem mit dem Schwerpunkt der „</a:t>
            </a:r>
            <a:r>
              <a:rPr lang="de-DE" sz="2400" dirty="0" err="1" smtClean="0"/>
              <a:t>Indoor</a:t>
            </a:r>
            <a:r>
              <a:rPr lang="de-DE" sz="2400" dirty="0" smtClean="0"/>
              <a:t>-Lokalisierung“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err="1" smtClean="0"/>
              <a:t>Trilateration</a:t>
            </a:r>
            <a:r>
              <a:rPr lang="de-DE" sz="2400" dirty="0" smtClean="0"/>
              <a:t> der UWB Signale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Positionsbestimmung</a:t>
            </a:r>
            <a:endParaRPr lang="de-DE" dirty="0"/>
          </a:p>
          <a:p>
            <a:r>
              <a:rPr lang="de-DE" dirty="0" smtClean="0"/>
              <a:t>Ausweichalgorithmus</a:t>
            </a:r>
          </a:p>
          <a:p>
            <a:endParaRPr lang="de-DE" dirty="0"/>
          </a:p>
          <a:p>
            <a:r>
              <a:rPr lang="de-DE" dirty="0"/>
              <a:t>Übersetzen in Python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Code-</a:t>
            </a:r>
            <a:r>
              <a:rPr lang="de-DE" sz="2400" dirty="0" err="1" smtClean="0"/>
              <a:t>Walkthrough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28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Encoder auslesen</a:t>
            </a:r>
          </a:p>
          <a:p>
            <a:pPr lvl="1"/>
            <a:r>
              <a:rPr lang="de-DE" sz="2400" dirty="0" smtClean="0"/>
              <a:t>Wiederverwendung von bestehendem Projektcode (5. Semester)</a:t>
            </a:r>
          </a:p>
          <a:p>
            <a:pPr lvl="1"/>
            <a:r>
              <a:rPr lang="de-DE" sz="2400" dirty="0" smtClean="0"/>
              <a:t>Schlechte Doku seitens </a:t>
            </a:r>
            <a:r>
              <a:rPr lang="de-DE" sz="2400" dirty="0" err="1" smtClean="0"/>
              <a:t>mBot</a:t>
            </a:r>
            <a:endParaRPr lang="de-DE" sz="2400" dirty="0" smtClean="0"/>
          </a:p>
          <a:p>
            <a:pPr lvl="1"/>
            <a:r>
              <a:rPr lang="de-DE" sz="2400" dirty="0" smtClean="0"/>
              <a:t>Interpretation der Werte (RPM oder Grad fehlt noch)</a:t>
            </a:r>
          </a:p>
          <a:p>
            <a:endParaRPr lang="de-DE" dirty="0" smtClean="0"/>
          </a:p>
          <a:p>
            <a:r>
              <a:rPr lang="de-DE" dirty="0" smtClean="0"/>
              <a:t>Ziel: </a:t>
            </a:r>
            <a:r>
              <a:rPr lang="de-DE" dirty="0" err="1" smtClean="0"/>
              <a:t>mBot</a:t>
            </a:r>
            <a:r>
              <a:rPr lang="de-DE" dirty="0" smtClean="0"/>
              <a:t> immer gerade fahren 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err="1" smtClean="0"/>
              <a:t>mBot</a:t>
            </a:r>
            <a:r>
              <a:rPr lang="de-DE" sz="2400" dirty="0" smtClean="0"/>
              <a:t> Zwischenstand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872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Piggy</a:t>
            </a:r>
            <a:r>
              <a:rPr lang="de-DE" dirty="0" smtClean="0"/>
              <a:t>-Back Board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Problematik UWB Tags (</a:t>
            </a:r>
            <a:r>
              <a:rPr lang="de-DE" sz="2400" dirty="0" err="1" smtClean="0"/>
              <a:t>DigiKey</a:t>
            </a:r>
            <a:r>
              <a:rPr lang="de-DE" sz="2400" dirty="0" smtClean="0"/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846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756</TotalTime>
  <Words>280</Words>
  <Application>Microsoft Macintosh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Mangal</vt:lpstr>
      <vt:lpstr>Source Sans Pro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17</cp:revision>
  <dcterms:created xsi:type="dcterms:W3CDTF">2018-06-04T17:28:29Z</dcterms:created>
  <dcterms:modified xsi:type="dcterms:W3CDTF">2018-06-28T11:29:47Z</dcterms:modified>
</cp:coreProperties>
</file>