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1" r:id="rId4"/>
    <p:sldId id="267" r:id="rId5"/>
    <p:sldId id="257" r:id="rId6"/>
    <p:sldId id="264" r:id="rId7"/>
    <p:sldId id="266" r:id="rId8"/>
    <p:sldId id="268" r:id="rId9"/>
    <p:sldId id="269" r:id="rId10"/>
    <p:sldId id="270" r:id="rId11"/>
    <p:sldId id="259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854</TotalTime>
  <Words>398</Words>
  <Application>Microsoft Macintosh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Mangal</vt:lpstr>
      <vt:lpstr>Source Sans Pro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24</cp:revision>
  <dcterms:created xsi:type="dcterms:W3CDTF">2018-06-04T17:28:29Z</dcterms:created>
  <dcterms:modified xsi:type="dcterms:W3CDTF">2018-07-24T10:22:39Z</dcterms:modified>
</cp:coreProperties>
</file>