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9" r:id="rId4"/>
    <p:sldId id="258" r:id="rId5"/>
    <p:sldId id="262" r:id="rId6"/>
    <p:sldId id="257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06CCED-5EE0-42E4-93FB-D7F556F92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D16D377-3C78-4AB8-8583-01910A836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FDA7A3-06A4-479D-A6F8-132EF5591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C400-6D78-48F5-80A2-9F6A762BCDAE}" type="datetimeFigureOut">
              <a:rPr lang="de-DE" smtClean="0"/>
              <a:t>16.07.2018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7F29A3-8434-46AE-A19E-EFC54304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4BF177-CDED-474A-8977-A9C917E5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FB878-96ED-4619-9713-B84A48DFD9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092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DE443-6EA2-4AB5-B271-8649111D3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F5B02D2-2364-4415-BA91-F14DBF02F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719613-BF0F-450F-9F36-7B7F55CA4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C400-6D78-48F5-80A2-9F6A762BCDAE}" type="datetimeFigureOut">
              <a:rPr lang="de-DE" smtClean="0"/>
              <a:t>16.07.2018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D920C0-0101-4671-8592-39C10CFF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754A00-4CAC-4662-BD67-06404B16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FB878-96ED-4619-9713-B84A48DFD9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206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778DE57-85A0-493A-A44A-42F0F68B7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C453E7-A754-4D36-A54D-50C3C6229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385F08-3E43-4F41-BC73-0619CCB17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C400-6D78-48F5-80A2-9F6A762BCDAE}" type="datetimeFigureOut">
              <a:rPr lang="de-DE" smtClean="0"/>
              <a:t>16.07.2018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17C4DB-40CE-49A7-A59C-C266649F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B9BD23-E0D1-4835-B1A4-928540EB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FB878-96ED-4619-9713-B84A48DFD9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2951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23D369-65A1-48ED-A238-095E291ED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DCF760-5844-4C82-8341-8B5129C46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1CCDFF-8E32-425C-A1AD-34D22FE5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393C-908F-4E6B-9ED8-5186FFD9416A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E7DB57-BC8F-4D36-896E-A8F07B0C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EC035C-7B69-4245-97CA-B29B6C84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B4CE-EDD5-42DC-B61F-AFF4EA7B6D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601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BD8B2-84FF-4C3C-9646-EE47370C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1C9942-1CE3-45C3-8530-FC7BC474B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F4911-0B49-421E-86E1-379AD8FB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393C-908F-4E6B-9ED8-5186FFD9416A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49B7CD-CE54-45AC-95E8-8DA86095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A192F6-FBA0-463C-96D6-F0496E1F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B4CE-EDD5-42DC-B61F-AFF4EA7B6D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700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B1ACD-1056-4359-BCBB-E0D2C1FC6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4B2563-E98B-47B3-8F6B-B59F1A3BE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9A8F63-855C-4726-B27F-4BB9C685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393C-908F-4E6B-9ED8-5186FFD9416A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1DE6B6-EDB2-426B-9EDB-081BC04D7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FAA3CB-2A66-4A17-A584-8F85A541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B4CE-EDD5-42DC-B61F-AFF4EA7B6D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084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56555-9B9A-4419-8692-29F65731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DFC27C-FFCC-40D8-88CA-941C0B924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563714-344E-486C-95C0-92AB9EFBF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90BBCC-88C9-4385-9B7A-B4CC1F79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393C-908F-4E6B-9ED8-5186FFD9416A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7FF9B8-CF38-487A-A4F7-042F9260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E6A388-F204-472B-A936-392D51A5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B4CE-EDD5-42DC-B61F-AFF4EA7B6D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906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FFC23-1984-4CA5-8DD5-0A2DEB11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3B91C4-5C11-4606-8DB7-8C8CB8EA0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78F318-A359-4057-ADB3-3E0C60174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BD68A9-4D31-4411-AD88-D781EBE5E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E47286-07E8-45D4-9698-8F4354CD2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B9BAFA-360D-46D6-8F75-6CCCF97A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393C-908F-4E6B-9ED8-5186FFD9416A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D0A19EA-684B-4608-8C63-E8B5EAA24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3EDA98-EF06-446A-ADB2-7D4515A9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B4CE-EDD5-42DC-B61F-AFF4EA7B6D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562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D20B16-88FD-4C08-B0C1-C825D256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2615B2-6CD9-4C2C-B985-257B460F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393C-908F-4E6B-9ED8-5186FFD9416A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D5C608-C81B-4AA4-B110-2B5B41196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015E1F-FEA1-4B95-9BC9-2B4EDF0B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B4CE-EDD5-42DC-B61F-AFF4EA7B6D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652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FB824AF-ADC9-4D33-9B8F-37D18B09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393C-908F-4E6B-9ED8-5186FFD9416A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731FDA-53BA-43F7-A088-1E7242DC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E99F34-5E83-4056-A589-E0514132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B4CE-EDD5-42DC-B61F-AFF4EA7B6D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30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D298F-BA73-46CE-A809-38D8985E9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DB8BB3-8615-4C0E-966E-B1CD2447B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79A168-FB3A-4041-89DC-ACB9A244C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6C991C-698E-453C-B7DA-DEFE8B3C8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393C-908F-4E6B-9ED8-5186FFD9416A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A1288F-0345-4AF6-8847-523CD365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D9895B-8B2A-4C71-BD14-58BFDA53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B4CE-EDD5-42DC-B61F-AFF4EA7B6D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37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490E4-D661-4938-AD5C-BC8DB574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4C965-6D36-4438-B2C3-54F536D9C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2192A6-88CD-4F32-8308-C7729231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C400-6D78-48F5-80A2-9F6A762BCDAE}" type="datetimeFigureOut">
              <a:rPr lang="de-DE" smtClean="0"/>
              <a:t>16.07.2018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50FB3-EB45-4EE3-B703-E9B87E98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969792-3E19-44A4-B839-E44CE00B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FB878-96ED-4619-9713-B84A48DFD9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1745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93CC30-A5B2-4193-BC64-69117E9C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E8A142A-4124-4171-8B89-5A586AB08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39C065-494E-4886-93B0-75460C483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CD5C25-1DCA-4BF4-8F0C-D5812A26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393C-908F-4E6B-9ED8-5186FFD9416A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EF4555-ACB6-43AC-A70A-99075BCF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557B3C-275F-447E-8307-5304D9A1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B4CE-EDD5-42DC-B61F-AFF4EA7B6D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325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4E63E6-A1D6-4924-ADF5-0A1E696A0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D48835-43E4-4A83-82A7-FC9705EC7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35D2CA-1827-4305-8329-FA8EEAE4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393C-908F-4E6B-9ED8-5186FFD9416A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613FAE-2D6C-471D-B84F-8CA3CA0B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8DA5C3-501D-418D-8630-E6AA9285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B4CE-EDD5-42DC-B61F-AFF4EA7B6D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6915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57B74C-5AB4-4025-BCE6-0C511533A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F2B1F7-B4A2-4D85-9221-ED91AF411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245419-1BDF-40A7-ADA1-D87F4B08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393C-908F-4E6B-9ED8-5186FFD9416A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72B4D9-E987-40F5-9F67-2B48C55D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324827-EFF9-4A3C-ADB4-5E80EA68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B4CE-EDD5-42DC-B61F-AFF4EA7B6D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7263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24D9E-5D59-4E67-A1EB-10ABFA15489D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5AAE-40F6-40C6-ADCD-39571A1AA9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3446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24D9E-5D59-4E67-A1EB-10ABFA15489D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5AAE-40F6-40C6-ADCD-39571A1AA9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4408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24D9E-5D59-4E67-A1EB-10ABFA15489D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5AAE-40F6-40C6-ADCD-39571A1AA9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0846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24D9E-5D59-4E67-A1EB-10ABFA15489D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5AAE-40F6-40C6-ADCD-39571A1AA9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822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24D9E-5D59-4E67-A1EB-10ABFA15489D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5AAE-40F6-40C6-ADCD-39571A1AA9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7212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24D9E-5D59-4E67-A1EB-10ABFA15489D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5AAE-40F6-40C6-ADCD-39571A1AA9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5017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24D9E-5D59-4E67-A1EB-10ABFA15489D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5AAE-40F6-40C6-ADCD-39571A1AA9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54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098958-E7E1-4786-BFED-7183DDAB3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ECB0E2-2A38-422E-97B3-7270DFCAD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3D3D70-76C4-4D4B-88DD-94F437CE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C400-6D78-48F5-80A2-9F6A762BCDAE}" type="datetimeFigureOut">
              <a:rPr lang="de-DE" smtClean="0"/>
              <a:t>16.07.2018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9B971A-3905-4B5B-B566-BE344C79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9E02E4-2B2E-484F-8E8D-7B78A641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FB878-96ED-4619-9713-B84A48DFD9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59053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24D9E-5D59-4E67-A1EB-10ABFA15489D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5AAE-40F6-40C6-ADCD-39571A1AA9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7389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24D9E-5D59-4E67-A1EB-10ABFA15489D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5AAE-40F6-40C6-ADCD-39571A1AA9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4146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24D9E-5D59-4E67-A1EB-10ABFA15489D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5AAE-40F6-40C6-ADCD-39571A1AA9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1791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24D9E-5D59-4E67-A1EB-10ABFA15489D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5AAE-40F6-40C6-ADCD-39571A1AA9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45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E909C-27C5-4C53-88E1-6815994D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255110-DF56-4965-A8EC-E9E5B7E49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403E44-D211-4902-A05D-7B54DD9FE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57ABCC-B2FB-4241-8BF4-0B47CD88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C400-6D78-48F5-80A2-9F6A762BCDAE}" type="datetimeFigureOut">
              <a:rPr lang="de-DE" smtClean="0"/>
              <a:t>16.07.2018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9212EB-4F14-4896-AB02-35AB12FB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191AC9-1385-444D-B199-E27950B3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FB878-96ED-4619-9713-B84A48DFD9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417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AE607-96C0-4251-9F87-E35C67C3B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F3F51F-2F44-4CA2-A5BC-F24D366F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0E83CA-D3FD-47A8-B181-88769B45F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78C6EA-C59E-43FD-A1B5-A188EC7F5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9B879D-C2C7-4CB3-BCCA-D94B29DE8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5162A1B-3D10-42EA-8AAB-DF1D0128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C400-6D78-48F5-80A2-9F6A762BCDAE}" type="datetimeFigureOut">
              <a:rPr lang="de-DE" smtClean="0"/>
              <a:t>16.07.2018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5A1279-8D6B-4A9F-950F-7F9840F94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8D65844-8193-4EB0-84B1-B8F70DA74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FB878-96ED-4619-9713-B84A48DFD9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778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44D10-C4A8-435E-97C1-27FDAD1E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80CB1A-69D8-46CA-B039-D192EE04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C400-6D78-48F5-80A2-9F6A762BCDAE}" type="datetimeFigureOut">
              <a:rPr lang="de-DE" smtClean="0"/>
              <a:t>16.07.2018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CA907F-4B88-4CC7-83E2-B7C4CB73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96A02D-D604-4D98-AC10-6F64F0B2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FB878-96ED-4619-9713-B84A48DFD9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724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F3252F-5770-4452-851C-F5DCC597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C400-6D78-48F5-80A2-9F6A762BCDAE}" type="datetimeFigureOut">
              <a:rPr lang="de-DE" smtClean="0"/>
              <a:t>16.07.2018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C99BB8-BFBC-417B-A407-6D958B6B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562ABD-B920-4D5D-B395-B9BAF2A0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FB878-96ED-4619-9713-B84A48DFD9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895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3D46B-737C-4A84-B8E2-CF628EBB5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E93613-05CF-4202-BBC7-B15E8463A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2049D7-1426-4CE2-82A6-8FC3AE7AA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47EC59-8349-4A35-9E63-B8AFEC29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C400-6D78-48F5-80A2-9F6A762BCDAE}" type="datetimeFigureOut">
              <a:rPr lang="de-DE" smtClean="0"/>
              <a:t>16.07.2018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2ADE80-3885-4733-9309-17BB787DE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E6C2FB-AA9A-4891-8A5E-6C2757F1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FB878-96ED-4619-9713-B84A48DFD9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60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2E1FB-D482-4F8F-9629-67EFF5ACB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508AB96-DDCB-4CE4-A1C3-E64766B31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5E6E01-A8C7-4A0D-9E6C-0E5CC75C3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25F250-C20D-462C-A2C8-E4EAE91B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C400-6D78-48F5-80A2-9F6A762BCDAE}" type="datetimeFigureOut">
              <a:rPr lang="de-DE" smtClean="0"/>
              <a:t>16.07.2018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9AF236-697F-4CA8-A18F-0B42F96B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76E312-DD55-4A8A-B394-C9D373D5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FB878-96ED-4619-9713-B84A48DFD9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49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953C831-9F4B-422B-A317-D970B8270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7FCBAC-0259-4E33-B8BB-45205EAC3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1ACD46-D68E-44FF-9D74-E2E39DD4D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CC400-6D78-48F5-80A2-9F6A762BCDAE}" type="datetimeFigureOut">
              <a:rPr lang="de-DE" smtClean="0"/>
              <a:t>16.07.2018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A3B667-47C2-4646-81ED-9460B7BE2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AF0C43-0AE8-4A73-8AFB-0AA170E27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FB878-96ED-4619-9713-B84A48DFD9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21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C19FBE-AF6C-4B9C-A06E-20AB627DE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43A05E-16D7-4948-8D1A-B4019F43F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761140-769E-4B60-88A8-FD787A4A7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C393C-908F-4E6B-9ED8-5186FFD9416A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EBCB30-2708-44B4-9ACC-046D44AD7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B94429-13E7-4988-9B23-875F5A73A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3B4CE-EDD5-42DC-B61F-AFF4EA7B6D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71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24D9E-5D59-4E67-A1EB-10ABFA15489D}" type="datetimeFigureOut">
              <a:rPr lang="de-DE" smtClean="0"/>
              <a:t>16.07.2018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B5AAE-40F6-40C6-ADCD-39571A1AA9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7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0473C76D-1C14-4B34-A78E-612378BFAAB0}"/>
              </a:ext>
            </a:extLst>
          </p:cNvPr>
          <p:cNvSpPr/>
          <p:nvPr/>
        </p:nvSpPr>
        <p:spPr>
          <a:xfrm>
            <a:off x="4925352" y="2591270"/>
            <a:ext cx="2378494" cy="16754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Rollstuhl-steuerung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AC1D6CEF-6CA7-4BE1-993E-27441691421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001" y="5358871"/>
          <a:ext cx="3043590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1795">
                  <a:extLst>
                    <a:ext uri="{9D8B030D-6E8A-4147-A177-3AD203B41FA5}">
                      <a16:colId xmlns:a16="http://schemas.microsoft.com/office/drawing/2014/main" val="3781081371"/>
                    </a:ext>
                  </a:extLst>
                </a:gridCol>
                <a:gridCol w="1521795">
                  <a:extLst>
                    <a:ext uri="{9D8B030D-6E8A-4147-A177-3AD203B41FA5}">
                      <a16:colId xmlns:a16="http://schemas.microsoft.com/office/drawing/2014/main" val="873354020"/>
                    </a:ext>
                  </a:extLst>
                </a:gridCol>
              </a:tblGrid>
              <a:tr h="345538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Einfluss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Einstellung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672862"/>
                  </a:ext>
                </a:extLst>
              </a:tr>
              <a:tr h="309298"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Hoch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       Positiv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610111"/>
                  </a:ext>
                </a:extLst>
              </a:tr>
              <a:tr h="309298"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Mittel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      Negativ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20559"/>
                  </a:ext>
                </a:extLst>
              </a:tr>
              <a:tr h="309298"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Gering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      Neutral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27696"/>
                  </a:ext>
                </a:extLst>
              </a:tr>
            </a:tbl>
          </a:graphicData>
        </a:graphic>
      </p:graphicFrame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698F457-EDA3-4839-A5D4-E83AD43EEE8B}"/>
              </a:ext>
            </a:extLst>
          </p:cNvPr>
          <p:cNvCxnSpPr>
            <a:cxnSpLocks/>
            <a:stCxn id="2" idx="0"/>
            <a:endCxn id="7" idx="4"/>
          </p:cNvCxnSpPr>
          <p:nvPr/>
        </p:nvCxnSpPr>
        <p:spPr>
          <a:xfrm flipV="1">
            <a:off x="6114599" y="1792813"/>
            <a:ext cx="0" cy="79845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A5BEFADA-E7D9-42F9-8F68-EF0409C84554}"/>
              </a:ext>
            </a:extLst>
          </p:cNvPr>
          <p:cNvSpPr/>
          <p:nvPr/>
        </p:nvSpPr>
        <p:spPr>
          <a:xfrm>
            <a:off x="5070989" y="153636"/>
            <a:ext cx="2087220" cy="1639177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+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Projektteam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Betreuer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Hochschule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67A3427-F251-453A-8E0A-6C40A2B1C376}"/>
              </a:ext>
            </a:extLst>
          </p:cNvPr>
          <p:cNvSpPr/>
          <p:nvPr/>
        </p:nvSpPr>
        <p:spPr>
          <a:xfrm>
            <a:off x="231911" y="5850570"/>
            <a:ext cx="331306" cy="15770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799547A-3549-4018-A918-D2F4C6CDB8C1}"/>
              </a:ext>
            </a:extLst>
          </p:cNvPr>
          <p:cNvSpPr/>
          <p:nvPr/>
        </p:nvSpPr>
        <p:spPr>
          <a:xfrm>
            <a:off x="231911" y="6184167"/>
            <a:ext cx="331306" cy="15770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FE6D9F7-B9EE-4DF2-AFA7-DB99E2B2A204}"/>
              </a:ext>
            </a:extLst>
          </p:cNvPr>
          <p:cNvSpPr/>
          <p:nvPr/>
        </p:nvSpPr>
        <p:spPr>
          <a:xfrm>
            <a:off x="231911" y="6535013"/>
            <a:ext cx="331306" cy="1577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244B4C8B-AD46-45DD-A5E9-AA156C165A37}"/>
              </a:ext>
            </a:extLst>
          </p:cNvPr>
          <p:cNvCxnSpPr>
            <a:cxnSpLocks/>
            <a:stCxn id="2" idx="7"/>
            <a:endCxn id="38" idx="3"/>
          </p:cNvCxnSpPr>
          <p:nvPr/>
        </p:nvCxnSpPr>
        <p:spPr>
          <a:xfrm flipV="1">
            <a:off x="6955524" y="1449460"/>
            <a:ext cx="1410752" cy="138717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41D03C64-E2D1-47E3-86A1-B94F787ED9C4}"/>
              </a:ext>
            </a:extLst>
          </p:cNvPr>
          <p:cNvCxnSpPr>
            <a:cxnSpLocks/>
            <a:stCxn id="2" idx="3"/>
            <a:endCxn id="41" idx="7"/>
          </p:cNvCxnSpPr>
          <p:nvPr/>
        </p:nvCxnSpPr>
        <p:spPr>
          <a:xfrm flipH="1">
            <a:off x="4651559" y="4021365"/>
            <a:ext cx="622115" cy="38301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4F00ED5-D643-4779-9345-6C7B9ECCE817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7215413" y="3774581"/>
            <a:ext cx="2588663" cy="98190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40C1BDB8-7122-4AB5-8282-7BF5B6A7AD20}"/>
              </a:ext>
            </a:extLst>
          </p:cNvPr>
          <p:cNvCxnSpPr>
            <a:cxnSpLocks/>
            <a:stCxn id="43" idx="2"/>
            <a:endCxn id="2" idx="6"/>
          </p:cNvCxnSpPr>
          <p:nvPr/>
        </p:nvCxnSpPr>
        <p:spPr>
          <a:xfrm flipH="1">
            <a:off x="7303846" y="2788055"/>
            <a:ext cx="2074519" cy="64094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561C95C-5DD5-4C4E-AE3F-01F943478F75}"/>
              </a:ext>
            </a:extLst>
          </p:cNvPr>
          <p:cNvCxnSpPr>
            <a:cxnSpLocks/>
            <a:stCxn id="2" idx="1"/>
            <a:endCxn id="37" idx="5"/>
          </p:cNvCxnSpPr>
          <p:nvPr/>
        </p:nvCxnSpPr>
        <p:spPr>
          <a:xfrm flipH="1" flipV="1">
            <a:off x="3478635" y="1778888"/>
            <a:ext cx="1795039" cy="105774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D725A64-D548-49E7-8103-004D3670CEC0}"/>
              </a:ext>
            </a:extLst>
          </p:cNvPr>
          <p:cNvCxnSpPr>
            <a:cxnSpLocks/>
            <a:stCxn id="2" idx="2"/>
            <a:endCxn id="26" idx="6"/>
          </p:cNvCxnSpPr>
          <p:nvPr/>
        </p:nvCxnSpPr>
        <p:spPr>
          <a:xfrm flipH="1">
            <a:off x="2875829" y="3429000"/>
            <a:ext cx="204952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8B2F8111-5C97-493E-BDB6-F18D0987D557}"/>
              </a:ext>
            </a:extLst>
          </p:cNvPr>
          <p:cNvCxnSpPr>
            <a:cxnSpLocks/>
            <a:stCxn id="2" idx="4"/>
            <a:endCxn id="39" idx="0"/>
          </p:cNvCxnSpPr>
          <p:nvPr/>
        </p:nvCxnSpPr>
        <p:spPr>
          <a:xfrm flipH="1">
            <a:off x="6096000" y="4266730"/>
            <a:ext cx="18599" cy="103727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B59E3ACB-C955-409C-8068-901C0430E002}"/>
              </a:ext>
            </a:extLst>
          </p:cNvPr>
          <p:cNvSpPr/>
          <p:nvPr/>
        </p:nvSpPr>
        <p:spPr>
          <a:xfrm>
            <a:off x="403740" y="2488818"/>
            <a:ext cx="2472089" cy="188036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Rollstuhlfahrer /  Anwendungs-bereiche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2524078-2817-4F34-9C26-2391A829A7D2}"/>
              </a:ext>
            </a:extLst>
          </p:cNvPr>
          <p:cNvSpPr/>
          <p:nvPr/>
        </p:nvSpPr>
        <p:spPr>
          <a:xfrm>
            <a:off x="9804076" y="3918754"/>
            <a:ext cx="2146980" cy="167545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Technikaffine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Menschen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DD1BC920-A55C-40CF-8590-6EEEABE22F00}"/>
              </a:ext>
            </a:extLst>
          </p:cNvPr>
          <p:cNvSpPr/>
          <p:nvPr/>
        </p:nvSpPr>
        <p:spPr>
          <a:xfrm>
            <a:off x="7684226" y="5176201"/>
            <a:ext cx="1894703" cy="1562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Menschen,die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Technik ablehnen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FBD44FAE-0795-4C02-986B-9BCC33B3154D}"/>
              </a:ext>
            </a:extLst>
          </p:cNvPr>
          <p:cNvSpPr/>
          <p:nvPr/>
        </p:nvSpPr>
        <p:spPr>
          <a:xfrm>
            <a:off x="2208494" y="598055"/>
            <a:ext cx="1488063" cy="13834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Industrie 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FA4F77EC-A2C8-4A4A-AA38-15D994B54FAA}"/>
              </a:ext>
            </a:extLst>
          </p:cNvPr>
          <p:cNvSpPr/>
          <p:nvPr/>
        </p:nvSpPr>
        <p:spPr>
          <a:xfrm>
            <a:off x="3259023" y="4190743"/>
            <a:ext cx="1631457" cy="145881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Daten-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schützer 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15AB20E7-9558-42A6-A48B-003BDA11FCDB}"/>
              </a:ext>
            </a:extLst>
          </p:cNvPr>
          <p:cNvSpPr/>
          <p:nvPr/>
        </p:nvSpPr>
        <p:spPr>
          <a:xfrm>
            <a:off x="8088803" y="115644"/>
            <a:ext cx="1894703" cy="1562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Wartungs-/Service-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personal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338530AE-DC44-4560-9E7D-30F1DE056F2F}"/>
              </a:ext>
            </a:extLst>
          </p:cNvPr>
          <p:cNvSpPr/>
          <p:nvPr/>
        </p:nvSpPr>
        <p:spPr>
          <a:xfrm>
            <a:off x="5261344" y="5304007"/>
            <a:ext cx="1669312" cy="15129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Mögliche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Konkur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renz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349BED2-E888-497B-9EAF-5FD482EBD47E}"/>
              </a:ext>
            </a:extLst>
          </p:cNvPr>
          <p:cNvSpPr/>
          <p:nvPr/>
        </p:nvSpPr>
        <p:spPr>
          <a:xfrm>
            <a:off x="9378365" y="1950325"/>
            <a:ext cx="2378495" cy="16754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Benutzer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E73880F1-8937-484A-BD87-4D6F68D779E8}"/>
              </a:ext>
            </a:extLst>
          </p:cNvPr>
          <p:cNvCxnSpPr>
            <a:cxnSpLocks/>
            <a:stCxn id="28" idx="1"/>
            <a:endCxn id="2" idx="5"/>
          </p:cNvCxnSpPr>
          <p:nvPr/>
        </p:nvCxnSpPr>
        <p:spPr>
          <a:xfrm flipH="1" flipV="1">
            <a:off x="6955524" y="4021365"/>
            <a:ext cx="1006175" cy="138368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86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4A670F27-2EAF-4419-A0E9-36E641CFE860}"/>
              </a:ext>
            </a:extLst>
          </p:cNvPr>
          <p:cNvSpPr/>
          <p:nvPr/>
        </p:nvSpPr>
        <p:spPr>
          <a:xfrm>
            <a:off x="9057655" y="5037964"/>
            <a:ext cx="2025748" cy="9566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D3AC86A-AF47-4106-BACB-B399259442F3}"/>
              </a:ext>
            </a:extLst>
          </p:cNvPr>
          <p:cNvSpPr/>
          <p:nvPr/>
        </p:nvSpPr>
        <p:spPr>
          <a:xfrm>
            <a:off x="8941345" y="1515184"/>
            <a:ext cx="2025748" cy="9566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E539209-6550-46AA-B0EC-27690033B351}"/>
              </a:ext>
            </a:extLst>
          </p:cNvPr>
          <p:cNvSpPr/>
          <p:nvPr/>
        </p:nvSpPr>
        <p:spPr>
          <a:xfrm>
            <a:off x="8941345" y="3428999"/>
            <a:ext cx="2025748" cy="9566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lang="de-DE" dirty="0">
                <a:solidFill>
                  <a:schemeClr val="tx1"/>
                </a:solidFill>
                <a:latin typeface="Calibri" panose="020F0502020204030204"/>
              </a:rPr>
              <a:t>B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enutzen</a:t>
            </a:r>
            <a:r>
              <a:rPr lang="de-DE" dirty="0">
                <a:solidFill>
                  <a:schemeClr val="tx1"/>
                </a:solidFill>
                <a:latin typeface="Calibri" panose="020F0502020204030204"/>
              </a:rPr>
              <a:t> 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der App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713C136-6615-4944-8F52-1467346066A8}"/>
              </a:ext>
            </a:extLst>
          </p:cNvPr>
          <p:cNvSpPr/>
          <p:nvPr/>
        </p:nvSpPr>
        <p:spPr>
          <a:xfrm>
            <a:off x="3297957" y="1542552"/>
            <a:ext cx="2025748" cy="9566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6D959B8-84ED-42AC-9005-32F09247D304}"/>
              </a:ext>
            </a:extLst>
          </p:cNvPr>
          <p:cNvSpPr/>
          <p:nvPr/>
        </p:nvSpPr>
        <p:spPr>
          <a:xfrm>
            <a:off x="3312132" y="5037964"/>
            <a:ext cx="2025748" cy="9566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6852AEE-8E4A-4D4A-A1E6-B805C4C91500}"/>
              </a:ext>
            </a:extLst>
          </p:cNvPr>
          <p:cNvCxnSpPr>
            <a:cxnSpLocks/>
          </p:cNvCxnSpPr>
          <p:nvPr/>
        </p:nvCxnSpPr>
        <p:spPr>
          <a:xfrm>
            <a:off x="3297957" y="1921565"/>
            <a:ext cx="20257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3C6E9D1-52F1-43BC-AFEA-3D41E4FCE266}"/>
              </a:ext>
            </a:extLst>
          </p:cNvPr>
          <p:cNvSpPr txBox="1"/>
          <p:nvPr/>
        </p:nvSpPr>
        <p:spPr>
          <a:xfrm>
            <a:off x="4002157" y="1624154"/>
            <a:ext cx="68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steht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B5EE185C-112F-47C3-9EB9-66C6D5B39B24}"/>
              </a:ext>
            </a:extLst>
          </p:cNvPr>
          <p:cNvCxnSpPr>
            <a:cxnSpLocks/>
          </p:cNvCxnSpPr>
          <p:nvPr/>
        </p:nvCxnSpPr>
        <p:spPr>
          <a:xfrm>
            <a:off x="3297957" y="5463894"/>
            <a:ext cx="20257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053DE8EA-CD4D-40E3-821A-D0841F9988BF}"/>
              </a:ext>
            </a:extLst>
          </p:cNvPr>
          <p:cNvSpPr txBox="1"/>
          <p:nvPr/>
        </p:nvSpPr>
        <p:spPr>
          <a:xfrm>
            <a:off x="4002157" y="5105815"/>
            <a:ext cx="102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fährt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E36E4D9-8332-436F-A146-D698B1DC85C9}"/>
              </a:ext>
            </a:extLst>
          </p:cNvPr>
          <p:cNvSpPr txBox="1"/>
          <p:nvPr/>
        </p:nvSpPr>
        <p:spPr>
          <a:xfrm>
            <a:off x="9303026" y="1662638"/>
            <a:ext cx="1417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setzt sich in Bewegung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1F2CCA3-961F-4493-B3E5-A3342523A528}"/>
              </a:ext>
            </a:extLst>
          </p:cNvPr>
          <p:cNvSpPr txBox="1"/>
          <p:nvPr/>
        </p:nvSpPr>
        <p:spPr>
          <a:xfrm>
            <a:off x="6940476" y="610264"/>
            <a:ext cx="20008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Condition</a:t>
            </a:r>
            <a:r>
              <a:rPr kumimoji="0" lang="de-DE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de-DE" sz="11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(An)Steuerung per App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Extension point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Fahrzeug setzt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sich in Bewegung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D45D0D9-3248-4CDE-AA18-35AF60C7FBE5}"/>
              </a:ext>
            </a:extLst>
          </p:cNvPr>
          <p:cNvSpPr/>
          <p:nvPr/>
        </p:nvSpPr>
        <p:spPr>
          <a:xfrm>
            <a:off x="6549118" y="1734699"/>
            <a:ext cx="13394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&lt;&lt;extend&gt;&gt;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008540D-5686-4497-8DD1-E0D5A7EF1288}"/>
              </a:ext>
            </a:extLst>
          </p:cNvPr>
          <p:cNvCxnSpPr>
            <a:stCxn id="12" idx="2"/>
            <a:endCxn id="14" idx="6"/>
          </p:cNvCxnSpPr>
          <p:nvPr/>
        </p:nvCxnSpPr>
        <p:spPr>
          <a:xfrm flipH="1">
            <a:off x="5323705" y="1993486"/>
            <a:ext cx="3617640" cy="27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0317CDD5-E4EE-4E30-AB5B-1372370008E4}"/>
              </a:ext>
            </a:extLst>
          </p:cNvPr>
          <p:cNvSpPr/>
          <p:nvPr/>
        </p:nvSpPr>
        <p:spPr>
          <a:xfrm>
            <a:off x="6916957" y="598958"/>
            <a:ext cx="2066695" cy="794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1D531BB4-D985-40FD-AAFD-91A2F741C9C9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7950305" y="1393323"/>
            <a:ext cx="0" cy="600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C7C0B8C-DF81-4558-8FA4-DCA9E47C6AD6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>
            <a:off x="9954219" y="2471787"/>
            <a:ext cx="0" cy="957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FC051207-7611-4E64-B72A-88B7EA6EB205}"/>
              </a:ext>
            </a:extLst>
          </p:cNvPr>
          <p:cNvSpPr/>
          <p:nvPr/>
        </p:nvSpPr>
        <p:spPr>
          <a:xfrm rot="5400000">
            <a:off x="9609923" y="2824924"/>
            <a:ext cx="9460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&lt;&lt;include&gt;&gt;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DA6EDBE-396A-499B-B73D-0DCC642DE769}"/>
              </a:ext>
            </a:extLst>
          </p:cNvPr>
          <p:cNvSpPr txBox="1"/>
          <p:nvPr/>
        </p:nvSpPr>
        <p:spPr>
          <a:xfrm>
            <a:off x="3688000" y="1858450"/>
            <a:ext cx="2334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Extension points: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A: Rollstuhl setzt sich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Bewegung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16AD8D5-DD1D-4615-96ED-23B948D7AAE8}"/>
              </a:ext>
            </a:extLst>
          </p:cNvPr>
          <p:cNvSpPr txBox="1"/>
          <p:nvPr/>
        </p:nvSpPr>
        <p:spPr>
          <a:xfrm>
            <a:off x="9666898" y="5290698"/>
            <a:ext cx="112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hält an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CE2D3C4-A033-4005-A1DA-E263262AAB6C}"/>
              </a:ext>
            </a:extLst>
          </p:cNvPr>
          <p:cNvCxnSpPr>
            <a:stCxn id="6" idx="2"/>
            <a:endCxn id="15" idx="6"/>
          </p:cNvCxnSpPr>
          <p:nvPr/>
        </p:nvCxnSpPr>
        <p:spPr>
          <a:xfrm flipH="1">
            <a:off x="5337880" y="5516266"/>
            <a:ext cx="37197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D10D6AA2-3620-473C-8C6F-DB4BA1F4A1ED}"/>
              </a:ext>
            </a:extLst>
          </p:cNvPr>
          <p:cNvSpPr/>
          <p:nvPr/>
        </p:nvSpPr>
        <p:spPr>
          <a:xfrm>
            <a:off x="6203553" y="5940573"/>
            <a:ext cx="2000869" cy="824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870B98E1-91E3-4AE2-98D1-2B7444C9DDD3}"/>
              </a:ext>
            </a:extLst>
          </p:cNvPr>
          <p:cNvSpPr/>
          <p:nvPr/>
        </p:nvSpPr>
        <p:spPr>
          <a:xfrm>
            <a:off x="6190350" y="5960046"/>
            <a:ext cx="350111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Steuerung per App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Extension point: 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Fahrzeug stoppt</a:t>
            </a: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3C0F79CD-8359-422A-82A2-6AA8782B418E}"/>
              </a:ext>
            </a:extLst>
          </p:cNvPr>
          <p:cNvCxnSpPr>
            <a:stCxn id="46" idx="0"/>
          </p:cNvCxnSpPr>
          <p:nvPr/>
        </p:nvCxnSpPr>
        <p:spPr>
          <a:xfrm flipH="1" flipV="1">
            <a:off x="7203987" y="5516265"/>
            <a:ext cx="1" cy="4243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0F239C44-37FB-4469-B37B-149A401FA41F}"/>
              </a:ext>
            </a:extLst>
          </p:cNvPr>
          <p:cNvSpPr/>
          <p:nvPr/>
        </p:nvSpPr>
        <p:spPr>
          <a:xfrm>
            <a:off x="6605603" y="5198751"/>
            <a:ext cx="9217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&lt;&lt;extend&gt;&gt;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E8A27A51-BC95-4E0D-B7C8-340595360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01" y="2615333"/>
            <a:ext cx="2025749" cy="2025749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31D6E72-D7CF-416F-9696-3FCFBE1F0AED}"/>
              </a:ext>
            </a:extLst>
          </p:cNvPr>
          <p:cNvCxnSpPr>
            <a:stCxn id="29" idx="3"/>
            <a:endCxn id="14" idx="3"/>
          </p:cNvCxnSpPr>
          <p:nvPr/>
        </p:nvCxnSpPr>
        <p:spPr>
          <a:xfrm flipV="1">
            <a:off x="2389050" y="2359064"/>
            <a:ext cx="1205571" cy="1269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540069E-5419-414E-AD56-14A2608F74B9}"/>
              </a:ext>
            </a:extLst>
          </p:cNvPr>
          <p:cNvCxnSpPr>
            <a:stCxn id="29" idx="3"/>
            <a:endCxn id="15" idx="1"/>
          </p:cNvCxnSpPr>
          <p:nvPr/>
        </p:nvCxnSpPr>
        <p:spPr>
          <a:xfrm>
            <a:off x="2389050" y="3628208"/>
            <a:ext cx="1219746" cy="1549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16">
            <a:extLst>
              <a:ext uri="{FF2B5EF4-FFF2-40B4-BE49-F238E27FC236}">
                <a16:creationId xmlns:a16="http://schemas.microsoft.com/office/drawing/2014/main" id="{20C42CF5-051B-4AF2-9A13-9EE9A91F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 Rollstuhl</a:t>
            </a:r>
          </a:p>
        </p:txBody>
      </p:sp>
    </p:spTree>
    <p:extLst>
      <p:ext uri="{BB962C8B-B14F-4D97-AF65-F5344CB8AC3E}">
        <p14:creationId xmlns:p14="http://schemas.microsoft.com/office/powerpoint/2010/main" val="170516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FF294-1228-447B-9301-45890A8F9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 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4F298-9D99-4333-B34E-CBE53DBA8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1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Persona 	– 		Thomas Müller, 38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50" y="1662841"/>
            <a:ext cx="3117937" cy="4676906"/>
          </a:xfrm>
        </p:spPr>
      </p:pic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Rollstuhlfahrer, keinen elektronischen</a:t>
            </a:r>
          </a:p>
          <a:p>
            <a:r>
              <a:rPr lang="de-DE" dirty="0"/>
              <a:t>verheiratet</a:t>
            </a:r>
          </a:p>
          <a:p>
            <a:r>
              <a:rPr lang="de-DE" dirty="0"/>
              <a:t>Finanzkaufmann</a:t>
            </a:r>
          </a:p>
          <a:p>
            <a:r>
              <a:rPr lang="de-DE" dirty="0"/>
              <a:t>Modern, offen, technikinteressiert</a:t>
            </a:r>
          </a:p>
          <a:p>
            <a:r>
              <a:rPr lang="de-DE" dirty="0"/>
              <a:t>Genießt gerne Natur + Fahrten durch den Park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44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74" y="862928"/>
            <a:ext cx="4445900" cy="3208156"/>
          </a:xfrm>
        </p:spPr>
      </p:pic>
      <p:sp>
        <p:nvSpPr>
          <p:cNvPr id="7" name="AutoShape 2" descr="Bildergebnis für park"/>
          <p:cNvSpPr>
            <a:spLocks noChangeAspect="1" noChangeArrowheads="1"/>
          </p:cNvSpPr>
          <p:nvPr/>
        </p:nvSpPr>
        <p:spPr bwMode="auto">
          <a:xfrm>
            <a:off x="155575" y="-2544763"/>
            <a:ext cx="9439275" cy="530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195" y="2826653"/>
            <a:ext cx="3905309" cy="219673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83" y="3925021"/>
            <a:ext cx="2857500" cy="28575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774" y="2573553"/>
            <a:ext cx="2702934" cy="2702934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7275">
            <a:off x="161365" y="3892999"/>
            <a:ext cx="21907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513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Breitbild</PresentationFormat>
  <Paragraphs>60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1_Office</vt:lpstr>
      <vt:lpstr>2_Office</vt:lpstr>
      <vt:lpstr>3_Office</vt:lpstr>
      <vt:lpstr>PowerPoint-Präsentation</vt:lpstr>
      <vt:lpstr>Use-Case Rollstuhl</vt:lpstr>
      <vt:lpstr>Use-Case App</vt:lpstr>
      <vt:lpstr>Persona  –   Thomas Müller, 38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Rojda</dc:creator>
  <cp:lastModifiedBy>Rojda</cp:lastModifiedBy>
  <cp:revision>5</cp:revision>
  <dcterms:created xsi:type="dcterms:W3CDTF">2018-07-16T11:47:06Z</dcterms:created>
  <dcterms:modified xsi:type="dcterms:W3CDTF">2018-07-16T13:18:41Z</dcterms:modified>
</cp:coreProperties>
</file>