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57" r:id="rId4"/>
    <p:sldId id="271" r:id="rId5"/>
    <p:sldId id="267" r:id="rId6"/>
    <p:sldId id="264" r:id="rId7"/>
    <p:sldId id="266" r:id="rId8"/>
    <p:sldId id="268" r:id="rId9"/>
    <p:sldId id="269" r:id="rId10"/>
    <p:sldId id="270" r:id="rId11"/>
    <p:sldId id="259" r:id="rId12"/>
    <p:sldId id="263" r:id="rId13"/>
    <p:sldId id="276" r:id="rId14"/>
    <p:sldId id="277" r:id="rId15"/>
    <p:sldId id="278" r:id="rId16"/>
    <p:sldId id="279" r:id="rId17"/>
    <p:sldId id="280" r:id="rId18"/>
    <p:sldId id="272" r:id="rId19"/>
    <p:sldId id="273" r:id="rId20"/>
    <p:sldId id="274" r:id="rId21"/>
    <p:sldId id="275" r:id="rId22"/>
    <p:sldId id="282" r:id="rId23"/>
    <p:sldId id="281" r:id="rId24"/>
    <p:sldId id="286" r:id="rId25"/>
    <p:sldId id="287" r:id="rId26"/>
    <p:sldId id="284" r:id="rId27"/>
    <p:sldId id="285" r:id="rId2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57"/>
          </p14:sldIdLst>
        </p14:section>
        <p14:section name="Plattform und Systemdesign" id="{874B953A-6C71-5341-A5E3-0F81EF8B208B}">
          <p14:sldIdLst>
            <p14:sldId id="271"/>
            <p14:sldId id="267"/>
            <p14:sldId id="264"/>
            <p14:sldId id="266"/>
            <p14:sldId id="268"/>
            <p14:sldId id="269"/>
            <p14:sldId id="270"/>
            <p14:sldId id="259"/>
            <p14:sldId id="263"/>
          </p14:sldIdLst>
        </p14:section>
        <p14:section name="Anforderugnen / Requierments Pflichtenheft" id="{C30D3E09-659A-F143-94C4-DA8F6984839D}">
          <p14:sldIdLst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/>
        </p14:section>
        <p14:section name="Bestehende Konzepte" id="{22BD9C8E-892C-7B47-9302-5C455B59B0CF}">
          <p14:sldIdLst/>
        </p14:section>
        <p14:section name="Prototyp mBot" id="{3D537318-CBB6-9749-9B49-532214ACFD95}">
          <p14:sldIdLst>
            <p14:sldId id="282"/>
            <p14:sldId id="281"/>
            <p14:sldId id="286"/>
            <p14:sldId id="287"/>
            <p14:sldId id="284"/>
            <p14:sldId id="285"/>
          </p14:sldIdLst>
        </p14:section>
        <p14:section name="App Gestaltung Mockup" id="{329D0D24-DB4E-C84B-BDB0-C2E684C1BC0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33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-456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</a:t>
            </a:r>
            <a:r>
              <a:rPr lang="en-US" sz="1050" smtClean="0"/>
              <a:t>. 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="" xmlns:a16="http://schemas.microsoft.com/office/drawing/2014/main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="" xmlns:a16="http://schemas.microsoft.com/office/drawing/2014/main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="" xmlns:a16="http://schemas.microsoft.com/office/drawing/2014/main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="" xmlns:a16="http://schemas.microsoft.com/office/drawing/2014/main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="" xmlns:a16="http://schemas.microsoft.com/office/drawing/2014/main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="" xmlns:a16="http://schemas.microsoft.com/office/drawing/2014/main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="" xmlns:a16="http://schemas.microsoft.com/office/drawing/2014/main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="" xmlns:a16="http://schemas.microsoft.com/office/drawing/2014/main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="" xmlns:a16="http://schemas.microsoft.com/office/drawing/2014/main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="" xmlns:a16="http://schemas.microsoft.com/office/drawing/2014/main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="" xmlns:a16="http://schemas.microsoft.com/office/drawing/2014/main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="" xmlns:a16="http://schemas.microsoft.com/office/drawing/2014/main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="" xmlns:a16="http://schemas.microsoft.com/office/drawing/2014/main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="" xmlns:a16="http://schemas.microsoft.com/office/drawing/2014/main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="" xmlns:a16="http://schemas.microsoft.com/office/drawing/2014/main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="" xmlns:a16="http://schemas.microsoft.com/office/drawing/2014/main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="" xmlns:a16="http://schemas.microsoft.com/office/drawing/2014/main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="" xmlns:a16="http://schemas.microsoft.com/office/drawing/2014/main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="" xmlns:a16="http://schemas.microsoft.com/office/drawing/2014/main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="" xmlns:a16="http://schemas.microsoft.com/office/drawing/2014/main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="" xmlns:a16="http://schemas.microsoft.com/office/drawing/2014/main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="" xmlns:a16="http://schemas.microsoft.com/office/drawing/2014/main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="" xmlns:a16="http://schemas.microsoft.com/office/drawing/2014/main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="" xmlns:a16="http://schemas.microsoft.com/office/drawing/2014/main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="" xmlns:a16="http://schemas.microsoft.com/office/drawing/2014/main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7794" y="6437376"/>
            <a:ext cx="2720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 - 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498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Schnittstelle </a:t>
            </a:r>
            <a:r>
              <a:rPr lang="de-DE" dirty="0" err="1" smtClean="0"/>
              <a:t>iPhone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endParaRPr lang="de-DE" dirty="0" smtClean="0"/>
          </a:p>
          <a:p>
            <a:pPr lvl="1"/>
            <a:r>
              <a:rPr lang="de-DE" dirty="0" smtClean="0"/>
              <a:t>Bluetooth Low </a:t>
            </a:r>
            <a:r>
              <a:rPr lang="de-DE" dirty="0" err="1" smtClean="0"/>
              <a:t>Energy</a:t>
            </a:r>
            <a:endParaRPr lang="de-DE" dirty="0"/>
          </a:p>
          <a:p>
            <a:pPr lvl="1"/>
            <a:r>
              <a:rPr lang="de-DE" dirty="0" err="1" smtClean="0"/>
              <a:t>Mbot</a:t>
            </a:r>
            <a:r>
              <a:rPr lang="de-DE" dirty="0" smtClean="0"/>
              <a:t> Protokoll</a:t>
            </a:r>
          </a:p>
          <a:p>
            <a:r>
              <a:rPr lang="de-DE" dirty="0" smtClean="0"/>
              <a:t>Funktionalität App</a:t>
            </a:r>
          </a:p>
          <a:p>
            <a:r>
              <a:rPr lang="de-DE" dirty="0" err="1" smtClean="0"/>
              <a:t>Mbot</a:t>
            </a:r>
            <a:endParaRPr lang="de-DE" dirty="0"/>
          </a:p>
          <a:p>
            <a:r>
              <a:rPr lang="de-DE" dirty="0" smtClean="0"/>
              <a:t>Alternative Ansätze</a:t>
            </a:r>
          </a:p>
        </p:txBody>
      </p:sp>
    </p:spTree>
    <p:extLst>
      <p:ext uri="{BB962C8B-B14F-4D97-AF65-F5344CB8AC3E}">
        <p14:creationId xmlns:p14="http://schemas.microsoft.com/office/powerpoint/2010/main" val="188429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iOS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Bluetooth Bibliothek</a:t>
            </a:r>
          </a:p>
          <a:p>
            <a:r>
              <a:rPr lang="de-DE" dirty="0" smtClean="0"/>
              <a:t>Grafische User Eingabe</a:t>
            </a:r>
          </a:p>
          <a:p>
            <a:pPr lvl="1"/>
            <a:r>
              <a:rPr lang="de-DE" dirty="0" smtClean="0"/>
              <a:t>Vorwärts / Rückwärts</a:t>
            </a:r>
          </a:p>
          <a:p>
            <a:pPr lvl="1"/>
            <a:r>
              <a:rPr lang="de-DE" dirty="0" smtClean="0"/>
              <a:t>Kurvenfahrten</a:t>
            </a:r>
          </a:p>
          <a:p>
            <a:pPr lvl="1"/>
            <a:r>
              <a:rPr lang="de-DE" dirty="0" err="1" smtClean="0"/>
              <a:t>Stop</a:t>
            </a:r>
            <a:r>
              <a:rPr lang="de-DE" dirty="0" smtClean="0"/>
              <a:t> / Bremse </a:t>
            </a:r>
          </a:p>
          <a:p>
            <a:pPr lvl="1"/>
            <a:r>
              <a:rPr lang="de-DE" dirty="0" smtClean="0"/>
              <a:t>An / Aus </a:t>
            </a:r>
          </a:p>
          <a:p>
            <a:pPr lvl="1"/>
            <a:r>
              <a:rPr lang="de-DE" dirty="0" smtClean="0"/>
              <a:t>Max. Speed</a:t>
            </a:r>
          </a:p>
          <a:p>
            <a:r>
              <a:rPr lang="de-DE" dirty="0" smtClean="0"/>
              <a:t>Protokollunterstützung MBOT / EFIX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9741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Prototyp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36498" y="6437376"/>
            <a:ext cx="2743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r>
              <a:rPr lang="de-DE" dirty="0" smtClean="0"/>
              <a:t>Schnittstelle </a:t>
            </a:r>
            <a:r>
              <a:rPr lang="de-DE" dirty="0" err="1" smtClean="0"/>
              <a:t>iPhone</a:t>
            </a:r>
            <a:r>
              <a:rPr lang="de-DE" dirty="0" smtClean="0"/>
              <a:t> </a:t>
            </a:r>
            <a:r>
              <a:rPr lang="de-DE" dirty="0" err="1" smtClean="0"/>
              <a:t>Mbot</a:t>
            </a:r>
            <a:endParaRPr lang="de-DE" dirty="0" smtClean="0"/>
          </a:p>
          <a:p>
            <a:pPr lvl="1"/>
            <a:r>
              <a:rPr lang="de-DE" dirty="0" smtClean="0"/>
              <a:t>Bluetooth Low </a:t>
            </a:r>
            <a:r>
              <a:rPr lang="de-DE" dirty="0" err="1" smtClean="0"/>
              <a:t>Energy</a:t>
            </a:r>
            <a:endParaRPr lang="de-DE" dirty="0"/>
          </a:p>
          <a:p>
            <a:pPr lvl="1"/>
            <a:r>
              <a:rPr lang="de-DE" dirty="0" err="1" smtClean="0"/>
              <a:t>Mbot</a:t>
            </a:r>
            <a:r>
              <a:rPr lang="de-DE" dirty="0" smtClean="0"/>
              <a:t> Protokoll</a:t>
            </a:r>
          </a:p>
          <a:p>
            <a:r>
              <a:rPr lang="de-DE" dirty="0" smtClean="0"/>
              <a:t>Funktionalität App</a:t>
            </a:r>
          </a:p>
          <a:p>
            <a:r>
              <a:rPr lang="de-DE" dirty="0" err="1" smtClean="0"/>
              <a:t>Mbot</a:t>
            </a:r>
            <a:endParaRPr lang="de-DE" dirty="0"/>
          </a:p>
          <a:p>
            <a:r>
              <a:rPr lang="de-DE" dirty="0" smtClean="0"/>
              <a:t>Alternative Ansätze</a:t>
            </a:r>
          </a:p>
        </p:txBody>
      </p:sp>
    </p:spTree>
    <p:extLst>
      <p:ext uri="{BB962C8B-B14F-4D97-AF65-F5344CB8AC3E}">
        <p14:creationId xmlns:p14="http://schemas.microsoft.com/office/powerpoint/2010/main" val="2497413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1454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53" y="1506720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773</Words>
  <Application>Microsoft Macintosh PowerPoint</Application>
  <PresentationFormat>Bildschirmpräsentation (4:3)</PresentationFormat>
  <Paragraphs>254</Paragraphs>
  <Slides>27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Office-Design</vt:lpstr>
      <vt:lpstr>Interaktionskonzept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Use-Case Rollstuhl</vt:lpstr>
      <vt:lpstr>Use-Case App</vt:lpstr>
      <vt:lpstr>Persona  –   Thomas Müller, 38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Daniel</cp:lastModifiedBy>
  <cp:revision>33</cp:revision>
  <dcterms:created xsi:type="dcterms:W3CDTF">2018-06-04T17:28:29Z</dcterms:created>
  <dcterms:modified xsi:type="dcterms:W3CDTF">2018-07-24T18:04:37Z</dcterms:modified>
</cp:coreProperties>
</file>