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1" r:id="rId4"/>
    <p:sldId id="267" r:id="rId5"/>
    <p:sldId id="257" r:id="rId6"/>
    <p:sldId id="264" r:id="rId7"/>
    <p:sldId id="266" r:id="rId8"/>
    <p:sldId id="268" r:id="rId9"/>
    <p:sldId id="269" r:id="rId10"/>
    <p:sldId id="270" r:id="rId11"/>
    <p:sldId id="259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3" autoAdjust="0"/>
  </p:normalViewPr>
  <p:slideViewPr>
    <p:cSldViewPr snapToGrid="0" snapToObjects="1">
      <p:cViewPr>
        <p:scale>
          <a:sx n="105" d="100"/>
          <a:sy n="105" d="100"/>
        </p:scale>
        <p:origin x="184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28.06.18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28.06.18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28.06.18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28.06.18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28.06.18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28.06.18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28.06.18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28.06.18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28.06.18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28.06.18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28.06.18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Plattformbasierte Entwicklung einer Ansteuerung zur Evaluierung unterschiedlicher Interaktionskonzepte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--&gt;</a:t>
            </a:r>
          </a:p>
          <a:p>
            <a:r>
              <a:rPr lang="de-DE" dirty="0" smtClean="0"/>
              <a:t>Funktionale / Nicht funktionale Anforderungen (Was ist Rollstuhlfahrern wichtig)</a:t>
            </a:r>
          </a:p>
          <a:p>
            <a:r>
              <a:rPr lang="de-DE" dirty="0" smtClean="0"/>
              <a:t>Model View Control Architektur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Systemanforderungen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03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799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Krankenkasse werfen einem Stöcke in die Speichen ;)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  <a:endParaRPr lang="de-DE" dirty="0" smtClean="0"/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Feststellfunktion bei geradeausfahrt</a:t>
            </a:r>
          </a:p>
          <a:p>
            <a:r>
              <a:rPr lang="de-DE" sz="2800" dirty="0" smtClean="0"/>
              <a:t>Was ist bei einem Telefonanruf?</a:t>
            </a:r>
          </a:p>
          <a:p>
            <a:r>
              <a:rPr lang="de-DE" sz="2800" dirty="0" err="1" smtClean="0"/>
              <a:t>Rekoperation</a:t>
            </a:r>
            <a:r>
              <a:rPr lang="de-DE" sz="2800" dirty="0" smtClean="0"/>
              <a:t> als Bremse </a:t>
            </a:r>
            <a:r>
              <a:rPr lang="mr-IN" sz="2800" dirty="0" smtClean="0"/>
              <a:t>–</a:t>
            </a:r>
            <a:r>
              <a:rPr lang="de-DE" sz="2800" dirty="0" smtClean="0"/>
              <a:t> Manuelle Bremse?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Experteninterview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Worst</a:t>
            </a:r>
            <a:r>
              <a:rPr lang="de-DE" sz="2400" dirty="0" smtClean="0"/>
              <a:t> Case Modellierung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8822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Problematik Krankenkasse</a:t>
            </a:r>
          </a:p>
          <a:p>
            <a:r>
              <a:rPr lang="de-DE" dirty="0" smtClean="0"/>
              <a:t>Schwere Räder mit Narbenantrieb teilweise nicht selbst </a:t>
            </a:r>
            <a:r>
              <a:rPr lang="de-DE" dirty="0" err="1" smtClean="0"/>
              <a:t>montierbar</a:t>
            </a:r>
            <a:endParaRPr lang="de-DE" dirty="0" smtClean="0"/>
          </a:p>
          <a:p>
            <a:r>
              <a:rPr lang="de-DE" dirty="0" smtClean="0"/>
              <a:t>Fährt einen Custom Rollstuhl (Skatepark)</a:t>
            </a:r>
          </a:p>
          <a:p>
            <a:endParaRPr lang="de-DE" dirty="0"/>
          </a:p>
          <a:p>
            <a:r>
              <a:rPr lang="de-DE" dirty="0" smtClean="0"/>
              <a:t>Idee Handreifen als Steuerung!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Philipp Experteninterview	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Joystick </a:t>
            </a:r>
            <a:r>
              <a:rPr lang="mr-IN" dirty="0" smtClean="0"/>
              <a:t>–</a:t>
            </a:r>
            <a:r>
              <a:rPr lang="de-DE" dirty="0" smtClean="0"/>
              <a:t> je nach Einschränkung</a:t>
            </a:r>
          </a:p>
          <a:p>
            <a:r>
              <a:rPr lang="de-DE" dirty="0" smtClean="0"/>
              <a:t>2  ODO (</a:t>
            </a:r>
            <a:r>
              <a:rPr lang="de-DE" dirty="0" err="1" smtClean="0"/>
              <a:t>Segwayvariante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  <a:p>
            <a:endParaRPr lang="de-DE" dirty="0"/>
          </a:p>
          <a:p>
            <a:r>
              <a:rPr lang="de-DE" dirty="0" err="1" smtClean="0"/>
              <a:t>individuallösungen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Bestehende Konzepte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748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</a:t>
            </a:r>
          </a:p>
          <a:p>
            <a:r>
              <a:rPr lang="de-DE" dirty="0" smtClean="0"/>
              <a:t>2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Vorteile bestehender System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</a:t>
            </a:r>
          </a:p>
          <a:p>
            <a:r>
              <a:rPr lang="de-DE" dirty="0" smtClean="0"/>
              <a:t>2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Eigene </a:t>
            </a:r>
            <a:r>
              <a:rPr lang="de-DE" sz="2400" dirty="0" err="1" smtClean="0"/>
              <a:t>Ansteuerungs</a:t>
            </a:r>
            <a:r>
              <a:rPr lang="de-DE" sz="2400" dirty="0" smtClean="0"/>
              <a:t> Mock </a:t>
            </a:r>
            <a:r>
              <a:rPr lang="de-DE" sz="2400" dirty="0" err="1" smtClean="0"/>
              <a:t>Ups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08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771</TotalTime>
  <Words>395</Words>
  <Application>Microsoft Macintosh PowerPoint</Application>
  <PresentationFormat>On-screen Show (4:3)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Mangal</vt:lpstr>
      <vt:lpstr>Source Sans Pro</vt:lpstr>
      <vt:lpstr>Arial</vt:lpstr>
      <vt:lpstr>Office-Design</vt:lpstr>
      <vt:lpstr>Interaktionskonzept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Christopher Beck</cp:lastModifiedBy>
  <cp:revision>21</cp:revision>
  <dcterms:created xsi:type="dcterms:W3CDTF">2018-06-04T17:28:29Z</dcterms:created>
  <dcterms:modified xsi:type="dcterms:W3CDTF">2018-06-28T11:44:55Z</dcterms:modified>
</cp:coreProperties>
</file>