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  <p:sldId id="277" r:id="rId4"/>
    <p:sldId id="279" r:id="rId5"/>
    <p:sldId id="282" r:id="rId6"/>
    <p:sldId id="280" r:id="rId7"/>
    <p:sldId id="28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6CCED-5EE0-42E4-93FB-D7F556F9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16D377-3C78-4AB8-8583-01910A836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A7A3-06A4-479D-A6F8-132EF559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F29A3-8434-46AE-A19E-EFC54304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BF177-CDED-474A-8977-A9C917E5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9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DE443-6EA2-4AB5-B271-8649111D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5B02D2-2364-4415-BA91-F14DBF02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19613-BF0F-450F-9F36-7B7F55CA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920C0-0101-4671-8592-39C10CF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54A00-4CAC-4662-BD67-06404B16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0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78DE57-85A0-493A-A44A-42F0F68B7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C453E7-A754-4D36-A54D-50C3C622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85F08-3E43-4F41-BC73-0619CCB1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7C4DB-40CE-49A7-A59C-C266649F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9BD23-E0D1-4835-B1A4-928540EB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9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24.07.2018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1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24.07.2018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29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0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18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73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17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43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0E4-D661-4938-AD5C-BC8DB574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4C965-6D36-4438-B2C3-54F536D9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192A6-88CD-4F32-8308-C7729231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50FB3-EB45-4EE3-B703-E9B87E98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69792-3E19-44A4-B839-E44CE00B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74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762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3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98958-E7E1-4786-BFED-7183DDAB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ECB0E2-2A38-422E-97B3-7270DFCA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D3D70-76C4-4D4B-88DD-94F437CE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B971A-3905-4B5B-B566-BE344C79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E02E4-2B2E-484F-8E8D-7B78A64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9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E909C-27C5-4C53-88E1-6815994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55110-DF56-4965-A8EC-E9E5B7E49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03E44-D211-4902-A05D-7B54DD9F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7ABCC-B2FB-4241-8BF4-0B47CD88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9212EB-4F14-4896-AB02-35AB12FB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191AC9-1385-444D-B199-E27950B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17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AE607-96C0-4251-9F87-E35C67C3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3F51F-2F44-4CA2-A5BC-F24D366F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0E83CA-D3FD-47A8-B181-88769B45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8C6EA-C59E-43FD-A1B5-A188EC7F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9B879D-C2C7-4CB3-BCCA-D94B29DE8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62A1B-3D10-42EA-8AAB-DF1D0128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5A1279-8D6B-4A9F-950F-7F9840F9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D65844-8193-4EB0-84B1-B8F70DA7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44D10-C4A8-435E-97C1-27FDAD1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0CB1A-69D8-46CA-B039-D192EE04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CA907F-4B88-4CC7-83E2-B7C4CB73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96A02D-D604-4D98-AC10-6F64F0B2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F3252F-5770-4452-851C-F5DCC597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99BB8-BFBC-417B-A407-6D958B6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562ABD-B920-4D5D-B395-B9BAF2A0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3D46B-737C-4A84-B8E2-CF628EBB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93613-05CF-4202-BBC7-B15E8463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049D7-1426-4CE2-82A6-8FC3AE7A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7EC59-8349-4A35-9E63-B8AFEC29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2ADE80-3885-4733-9309-17BB787D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6C2FB-AA9A-4891-8A5E-6C2757F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2E1FB-D482-4F8F-9629-67EFF5AC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08AB96-DDCB-4CE4-A1C3-E64766B31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5E6E01-A8C7-4A0D-9E6C-0E5CC75C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5F250-C20D-462C-A2C8-E4EAE91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9AF236-697F-4CA8-A18F-0B42F96B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76E312-DD55-4A8A-B394-C9D373D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4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53C831-9F4B-422B-A317-D970B82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FCBAC-0259-4E33-B8BB-45205EAC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ACD46-D68E-44FF-9D74-E2E39DD4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C400-6D78-48F5-80A2-9F6A762BCDAE}" type="datetimeFigureOut">
              <a:rPr lang="de-DE" smtClean="0"/>
              <a:t>24.07.2018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3B667-47C2-4646-81ED-9460B7BE2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F0C43-0AE8-4A73-8AFB-0AA170E27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1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473C76D-1C14-4B34-A78E-612378BFAAB0}"/>
              </a:ext>
            </a:extLst>
          </p:cNvPr>
          <p:cNvSpPr/>
          <p:nvPr/>
        </p:nvSpPr>
        <p:spPr>
          <a:xfrm>
            <a:off x="5218015" y="2800704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6501" y="4876403"/>
          <a:ext cx="2282692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:a16="http://schemas.microsoft.com/office/drawing/2014/main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:a16="http://schemas.microsoft.com/office/drawing/2014/main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6109949" y="2201861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A5BEFADA-E7D9-42F9-8F68-EF0409C84554}"/>
              </a:ext>
            </a:extLst>
          </p:cNvPr>
          <p:cNvSpPr/>
          <p:nvPr/>
        </p:nvSpPr>
        <p:spPr>
          <a:xfrm>
            <a:off x="5327243" y="972478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7A3427-F251-453A-8E0A-6C40A2B1C376}"/>
              </a:ext>
            </a:extLst>
          </p:cNvPr>
          <p:cNvSpPr/>
          <p:nvPr/>
        </p:nvSpPr>
        <p:spPr>
          <a:xfrm>
            <a:off x="1697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99547A-3549-4018-A918-D2F4C6CDB8C1}"/>
              </a:ext>
            </a:extLst>
          </p:cNvPr>
          <p:cNvSpPr/>
          <p:nvPr/>
        </p:nvSpPr>
        <p:spPr>
          <a:xfrm>
            <a:off x="1697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E6D9F7-B9EE-4DF2-AFA7-DB99E2B2A204}"/>
              </a:ext>
            </a:extLst>
          </p:cNvPr>
          <p:cNvSpPr/>
          <p:nvPr/>
        </p:nvSpPr>
        <p:spPr>
          <a:xfrm>
            <a:off x="1697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6740643" y="1944347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5012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935561" y="3688187"/>
            <a:ext cx="1941497" cy="73642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7001886" y="2948293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4654590" y="2195127"/>
            <a:ext cx="824666" cy="7896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3680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6096002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59E3ACB-C955-409C-8068-901C0430E002}"/>
              </a:ext>
            </a:extLst>
          </p:cNvPr>
          <p:cNvSpPr/>
          <p:nvPr/>
        </p:nvSpPr>
        <p:spPr>
          <a:xfrm>
            <a:off x="1826806" y="2723865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2524078-2817-4F34-9C26-2391A829A7D2}"/>
              </a:ext>
            </a:extLst>
          </p:cNvPr>
          <p:cNvSpPr/>
          <p:nvPr/>
        </p:nvSpPr>
        <p:spPr>
          <a:xfrm>
            <a:off x="8877058" y="3796316"/>
            <a:ext cx="1768441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D1BC920-A55C-40CF-8590-6EEEABE22F00}"/>
              </a:ext>
            </a:extLst>
          </p:cNvPr>
          <p:cNvSpPr/>
          <p:nvPr/>
        </p:nvSpPr>
        <p:spPr>
          <a:xfrm>
            <a:off x="7287171" y="4739402"/>
            <a:ext cx="1561989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D44FAE-0795-4C02-986B-9BCC33B3154D}"/>
              </a:ext>
            </a:extLst>
          </p:cNvPr>
          <p:cNvSpPr/>
          <p:nvPr/>
        </p:nvSpPr>
        <p:spPr>
          <a:xfrm>
            <a:off x="2997662" y="1168334"/>
            <a:ext cx="1941212" cy="12029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600" dirty="0">
                <a:solidFill>
                  <a:prstClr val="white"/>
                </a:solidFill>
                <a:latin typeface="Calibri" panose="020F0502020204030204"/>
              </a:rPr>
              <a:t>Krankenkasse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A4F77EC-A2C8-4A4A-AA38-15D994B54FAA}"/>
              </a:ext>
            </a:extLst>
          </p:cNvPr>
          <p:cNvSpPr/>
          <p:nvPr/>
        </p:nvSpPr>
        <p:spPr>
          <a:xfrm>
            <a:off x="3968269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5AB20E7-9558-42A6-A48B-003BDA11FCDB}"/>
              </a:ext>
            </a:extLst>
          </p:cNvPr>
          <p:cNvSpPr/>
          <p:nvPr/>
        </p:nvSpPr>
        <p:spPr>
          <a:xfrm>
            <a:off x="7590604" y="943985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8530AE-DC44-4560-9E7D-30F1DE056F2F}"/>
              </a:ext>
            </a:extLst>
          </p:cNvPr>
          <p:cNvSpPr/>
          <p:nvPr/>
        </p:nvSpPr>
        <p:spPr>
          <a:xfrm>
            <a:off x="5470008" y="4835257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49BED2-E888-497B-9EAF-5FD482EBD47E}"/>
              </a:ext>
            </a:extLst>
          </p:cNvPr>
          <p:cNvSpPr/>
          <p:nvPr/>
        </p:nvSpPr>
        <p:spPr>
          <a:xfrm>
            <a:off x="8557775" y="2319995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6740644" y="3873275"/>
            <a:ext cx="775275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4A670F27-2EAF-4419-A0E9-36E641CFE860}"/>
              </a:ext>
            </a:extLst>
          </p:cNvPr>
          <p:cNvSpPr/>
          <p:nvPr/>
        </p:nvSpPr>
        <p:spPr>
          <a:xfrm>
            <a:off x="8317242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D3AC86A-AF47-4106-BACB-B399259442F3}"/>
              </a:ext>
            </a:extLst>
          </p:cNvPr>
          <p:cNvSpPr/>
          <p:nvPr/>
        </p:nvSpPr>
        <p:spPr>
          <a:xfrm>
            <a:off x="8230010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539209-6550-46AA-B0EC-27690033B351}"/>
              </a:ext>
            </a:extLst>
          </p:cNvPr>
          <p:cNvSpPr/>
          <p:nvPr/>
        </p:nvSpPr>
        <p:spPr>
          <a:xfrm>
            <a:off x="8230010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prstClr val="black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713C136-6615-4944-8F52-1467346066A8}"/>
              </a:ext>
            </a:extLst>
          </p:cNvPr>
          <p:cNvSpPr/>
          <p:nvPr/>
        </p:nvSpPr>
        <p:spPr>
          <a:xfrm>
            <a:off x="3997469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6D959B8-84ED-42AC-9005-32F09247D304}"/>
              </a:ext>
            </a:extLst>
          </p:cNvPr>
          <p:cNvSpPr/>
          <p:nvPr/>
        </p:nvSpPr>
        <p:spPr>
          <a:xfrm>
            <a:off x="4008100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3997469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3C6E9D1-52F1-43BC-AFEA-3D41E4FCE266}"/>
              </a:ext>
            </a:extLst>
          </p:cNvPr>
          <p:cNvSpPr txBox="1"/>
          <p:nvPr/>
        </p:nvSpPr>
        <p:spPr>
          <a:xfrm>
            <a:off x="4525618" y="2075365"/>
            <a:ext cx="8065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3997469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53DE8EA-CD4D-40E3-821A-D0841F9988BF}"/>
              </a:ext>
            </a:extLst>
          </p:cNvPr>
          <p:cNvSpPr txBox="1"/>
          <p:nvPr/>
        </p:nvSpPr>
        <p:spPr>
          <a:xfrm>
            <a:off x="4525619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E36E4D9-8332-436F-A146-D698B1DC85C9}"/>
              </a:ext>
            </a:extLst>
          </p:cNvPr>
          <p:cNvSpPr txBox="1"/>
          <p:nvPr/>
        </p:nvSpPr>
        <p:spPr>
          <a:xfrm>
            <a:off x="8501271" y="2104230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1F2CCA3-961F-4493-B3E5-A3342523A528}"/>
              </a:ext>
            </a:extLst>
          </p:cNvPr>
          <p:cNvSpPr txBox="1"/>
          <p:nvPr/>
        </p:nvSpPr>
        <p:spPr>
          <a:xfrm>
            <a:off x="6729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D45D0D9-3248-4CDE-AA18-35AF60C7FBE5}"/>
              </a:ext>
            </a:extLst>
          </p:cNvPr>
          <p:cNvSpPr/>
          <p:nvPr/>
        </p:nvSpPr>
        <p:spPr>
          <a:xfrm>
            <a:off x="6435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5516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317CDD5-E4EE-4E30-AB5B-1372370008E4}"/>
              </a:ext>
            </a:extLst>
          </p:cNvPr>
          <p:cNvSpPr/>
          <p:nvPr/>
        </p:nvSpPr>
        <p:spPr>
          <a:xfrm>
            <a:off x="6711719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486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8989664" y="2711091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C051207-7611-4E64-B72A-88B7EA6EB205}"/>
              </a:ext>
            </a:extLst>
          </p:cNvPr>
          <p:cNvSpPr/>
          <p:nvPr/>
        </p:nvSpPr>
        <p:spPr>
          <a:xfrm rot="5400000">
            <a:off x="8706959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DA6EDBE-396A-499B-B73D-0DCC642DE769}"/>
              </a:ext>
            </a:extLst>
          </p:cNvPr>
          <p:cNvSpPr txBox="1"/>
          <p:nvPr/>
        </p:nvSpPr>
        <p:spPr>
          <a:xfrm>
            <a:off x="4290000" y="2251089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16AD8D5-DD1D-4615-96ED-23B948D7AAE8}"/>
              </a:ext>
            </a:extLst>
          </p:cNvPr>
          <p:cNvSpPr txBox="1"/>
          <p:nvPr/>
        </p:nvSpPr>
        <p:spPr>
          <a:xfrm>
            <a:off x="8774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5527412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D10D6AA2-3620-473C-8C6F-DB4BA1F4A1ED}"/>
              </a:ext>
            </a:extLst>
          </p:cNvPr>
          <p:cNvSpPr/>
          <p:nvPr/>
        </p:nvSpPr>
        <p:spPr>
          <a:xfrm>
            <a:off x="6176665" y="5312681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70B98E1-91E3-4AE2-98D1-2B7444C9DDD3}"/>
              </a:ext>
            </a:extLst>
          </p:cNvPr>
          <p:cNvSpPr/>
          <p:nvPr/>
        </p:nvSpPr>
        <p:spPr>
          <a:xfrm>
            <a:off x="6166763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6926992" y="4994450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0F239C44-37FB-4469-B37B-149A401FA41F}"/>
              </a:ext>
            </a:extLst>
          </p:cNvPr>
          <p:cNvSpPr/>
          <p:nvPr/>
        </p:nvSpPr>
        <p:spPr>
          <a:xfrm>
            <a:off x="6478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3315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3315787" y="3578408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3AE38F4-8A61-4E75-8230-96BAD0F9BFA6}"/>
              </a:ext>
            </a:extLst>
          </p:cNvPr>
          <p:cNvSpPr txBox="1"/>
          <p:nvPr/>
        </p:nvSpPr>
        <p:spPr>
          <a:xfrm>
            <a:off x="4241161" y="4940689"/>
            <a:ext cx="175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steht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39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009716" y="1638887"/>
            <a:ext cx="4038600" cy="4525963"/>
          </a:xfrm>
        </p:spPr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4040E-721B-43DF-A4EC-350F959C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000" y="562544"/>
            <a:ext cx="767543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Thomas Müller – Alltag / Tagesablauf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B1E163-8EC0-4126-BA2B-B7AE7B2196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57200"/>
            <a:fld id="{C916D949-773C-3845-BFBA-C7D9987445EE}" type="datetime1">
              <a:rPr lang="de-DE">
                <a:solidFill>
                  <a:prstClr val="black"/>
                </a:solidFill>
              </a:rPr>
              <a:pPr defTabSz="457200"/>
              <a:t>24.07.2018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5C370-4B44-43E5-BE1A-6FBEC1C87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E7BE1CCD-89A0-CC45-BF3E-2A331A7F0490}" type="slidenum">
              <a:rPr lang="de-DE">
                <a:solidFill>
                  <a:prstClr val="black"/>
                </a:solidFill>
              </a:rPr>
              <a:pPr defTabSz="457200"/>
              <a:t>4</a:t>
            </a:fld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BF9631-3205-405E-A2DA-1642C378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05" y="2359092"/>
            <a:ext cx="3753258" cy="37532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31707A-9238-4191-B061-9A88FA022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20"/>
          <a:stretch/>
        </p:blipFill>
        <p:spPr>
          <a:xfrm>
            <a:off x="4133086" y="5472807"/>
            <a:ext cx="949099" cy="12790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FD8B03C-5214-4651-99DD-7E69F5115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55" y="2606468"/>
            <a:ext cx="1373565" cy="16450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D02EA73-9610-4515-A8EE-251C6C91C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330" y="1545411"/>
            <a:ext cx="1822772" cy="102540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5BBBC81-327C-448B-90CB-D5C0BBDA3A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821"/>
          <a:stretch/>
        </p:blipFill>
        <p:spPr>
          <a:xfrm>
            <a:off x="7229712" y="4698609"/>
            <a:ext cx="1590676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07" y="1504447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640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47" y="2977241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88" y="3801017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31" y="2787416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645025" y="3777001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D062-0361-446F-A7AD-64837E6A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Nichtalltägliche Situationen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702DE-8B9E-4DAF-ADC2-F8B6A81A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Reisen: - Flugzeuge</a:t>
            </a:r>
          </a:p>
          <a:p>
            <a:pPr marL="0" indent="0">
              <a:buNone/>
            </a:pPr>
            <a:r>
              <a:rPr lang="de-DE" dirty="0"/>
              <a:t>			    - Schiffe</a:t>
            </a:r>
          </a:p>
          <a:p>
            <a:pPr marL="0" indent="0">
              <a:buNone/>
            </a:pPr>
            <a:r>
              <a:rPr lang="de-DE" dirty="0"/>
              <a:t>                     - Auto</a:t>
            </a:r>
          </a:p>
          <a:p>
            <a:pPr marL="0" indent="0">
              <a:buNone/>
            </a:pPr>
            <a:r>
              <a:rPr lang="de-DE" dirty="0"/>
              <a:t>		          - Zug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Veranstaltungen: - Konzerte, Messen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180DB-2F72-4D99-829D-93573C1C6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57200"/>
            <a:fld id="{C916D949-773C-3845-BFBA-C7D9987445EE}" type="datetime1">
              <a:rPr lang="de-DE">
                <a:solidFill>
                  <a:prstClr val="black"/>
                </a:solidFill>
              </a:rPr>
              <a:pPr defTabSz="457200"/>
              <a:t>24.07.2018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73CB0-2529-4C56-B557-39B230FE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E7BE1CCD-89A0-CC45-BF3E-2A331A7F0490}" type="slidenum">
              <a:rPr lang="de-DE">
                <a:solidFill>
                  <a:prstClr val="black"/>
                </a:solidFill>
              </a:rPr>
              <a:pPr defTabSz="457200"/>
              <a:t>6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749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73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1_Office</vt:lpstr>
      <vt:lpstr>Office-Design</vt:lpstr>
      <vt:lpstr>PowerPoint-Präsentation</vt:lpstr>
      <vt:lpstr>Use-Case Rollstuhl</vt:lpstr>
      <vt:lpstr>Persona  –   Thomas Müller, 38</vt:lpstr>
      <vt:lpstr>Thomas Müller – Alltag / Tagesablauf</vt:lpstr>
      <vt:lpstr>PowerPoint-Präsentation</vt:lpstr>
      <vt:lpstr>Nichtalltägliche Situationen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Rojda</dc:creator>
  <cp:lastModifiedBy>Rojda</cp:lastModifiedBy>
  <cp:revision>9</cp:revision>
  <dcterms:created xsi:type="dcterms:W3CDTF">2018-07-16T11:47:06Z</dcterms:created>
  <dcterms:modified xsi:type="dcterms:W3CDTF">2018-07-24T16:44:02Z</dcterms:modified>
</cp:coreProperties>
</file>