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2" r:id="rId6"/>
    <p:sldId id="260" r:id="rId7"/>
    <p:sldId id="261" r:id="rId8"/>
    <p:sldId id="263"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9" d="100"/>
          <a:sy n="79" d="100"/>
        </p:scale>
        <p:origin x="54" y="19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6467-B1FA-4369-8264-2E0CA7CA7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3434B-2E64-4986-8EA7-BC1FC70640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F167B-4DEE-427F-BD5F-4C41ECAFC37E}"/>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5" name="Footer Placeholder 4">
            <a:extLst>
              <a:ext uri="{FF2B5EF4-FFF2-40B4-BE49-F238E27FC236}">
                <a16:creationId xmlns:a16="http://schemas.microsoft.com/office/drawing/2014/main" id="{20798697-142E-4CCD-9466-43AA0EC00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1FA32-BD84-4936-8E4C-4920AFA2F577}"/>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177936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7BEA-B3B8-4012-BC6B-9FA9FDB45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40CD95-ECEC-47AE-ABB4-144EC40E0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958FA-E748-459E-BDA0-E7FEC5214468}"/>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5" name="Footer Placeholder 4">
            <a:extLst>
              <a:ext uri="{FF2B5EF4-FFF2-40B4-BE49-F238E27FC236}">
                <a16:creationId xmlns:a16="http://schemas.microsoft.com/office/drawing/2014/main" id="{26C01E78-43C9-45D0-96C5-E416CA784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6B315-C0DD-4DA5-A5AC-CC2CEF41914D}"/>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58545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C494B-E58F-4923-9BFC-7E7E600728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A52583-F99B-4CAC-9D61-33F7569AF2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B59DC-5F0B-4F77-988A-30544C252B18}"/>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5" name="Footer Placeholder 4">
            <a:extLst>
              <a:ext uri="{FF2B5EF4-FFF2-40B4-BE49-F238E27FC236}">
                <a16:creationId xmlns:a16="http://schemas.microsoft.com/office/drawing/2014/main" id="{C794B94C-3F8F-4A7D-9E95-16A24FDC6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54F28-1B55-4482-8E25-9EC8F3F21C23}"/>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72321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30A1-FE65-420F-BE7D-56BCF1D65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67547-1FAB-46BB-BF18-AE06F02ED6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0A8EC-1D08-4A1C-91F2-1A439F1864DC}"/>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5" name="Footer Placeholder 4">
            <a:extLst>
              <a:ext uri="{FF2B5EF4-FFF2-40B4-BE49-F238E27FC236}">
                <a16:creationId xmlns:a16="http://schemas.microsoft.com/office/drawing/2014/main" id="{6F429DFA-D70C-49AD-83D8-9FD0D95B9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A80F-2349-4BFC-AC08-65E0B9354250}"/>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81537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31D0-795F-46E0-96F6-647D30548D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BC6FE-D170-4825-BA94-18D6A3807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D301C4-FA8B-4208-A700-35E74828EFBD}"/>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5" name="Footer Placeholder 4">
            <a:extLst>
              <a:ext uri="{FF2B5EF4-FFF2-40B4-BE49-F238E27FC236}">
                <a16:creationId xmlns:a16="http://schemas.microsoft.com/office/drawing/2014/main" id="{34FE1740-656C-4E23-8894-02E455733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52A5E-CF99-4472-9A2E-B4F5AEF590E1}"/>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52356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310A-8A48-41FD-9882-902A6C345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17C26-328B-4142-BDC8-62C92956DB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0B5537-0A04-4B29-8217-F0A06BFE92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2F912A-F7A9-49B3-AF23-524B88DD21FD}"/>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6" name="Footer Placeholder 5">
            <a:extLst>
              <a:ext uri="{FF2B5EF4-FFF2-40B4-BE49-F238E27FC236}">
                <a16:creationId xmlns:a16="http://schemas.microsoft.com/office/drawing/2014/main" id="{0C651D32-22AB-430C-BCAC-B884A741D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53B55D-E04B-49A9-8BC0-4776FAC86ECD}"/>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93440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8E81-6900-4880-A808-38483292F3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F3B9C-9E05-4BCE-806F-FD4C4D64E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A9C5DF-F37D-4580-A515-64ACA964D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E114BE-49F5-43DB-8C7C-184C0A60C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E37B4-9C76-44E2-A866-D19670628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0BA568-1C79-4126-88B3-28FC39F41483}"/>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8" name="Footer Placeholder 7">
            <a:extLst>
              <a:ext uri="{FF2B5EF4-FFF2-40B4-BE49-F238E27FC236}">
                <a16:creationId xmlns:a16="http://schemas.microsoft.com/office/drawing/2014/main" id="{9DC5CECF-E572-4295-88F3-BDB757A7A6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832A07-85A8-4A6D-AB63-10E7BA82B39D}"/>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117830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F420-FFE2-4439-9AAD-2AABAB4DDA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A575D9-7144-4F07-8A50-8EC52860B153}"/>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4" name="Footer Placeholder 3">
            <a:extLst>
              <a:ext uri="{FF2B5EF4-FFF2-40B4-BE49-F238E27FC236}">
                <a16:creationId xmlns:a16="http://schemas.microsoft.com/office/drawing/2014/main" id="{6F79E59D-4F44-4F5F-9794-40E5EAE44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34164-E479-463D-90C7-309813743878}"/>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10741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063DBF-73E9-4211-9757-3650BF0A417B}"/>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3" name="Footer Placeholder 2">
            <a:extLst>
              <a:ext uri="{FF2B5EF4-FFF2-40B4-BE49-F238E27FC236}">
                <a16:creationId xmlns:a16="http://schemas.microsoft.com/office/drawing/2014/main" id="{76E46C4D-F230-43AB-9ADE-43B8A93CC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619EF1-0337-4404-8E87-71E42BCDB54F}"/>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73516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EEE2-E978-45D7-8A79-F4DC0255F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1A7CE-8203-43F6-842C-0FD9404A8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D565C2-8380-4667-BA18-601F0A3E1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5BA71-85ED-4261-B98F-89B9D215293E}"/>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6" name="Footer Placeholder 5">
            <a:extLst>
              <a:ext uri="{FF2B5EF4-FFF2-40B4-BE49-F238E27FC236}">
                <a16:creationId xmlns:a16="http://schemas.microsoft.com/office/drawing/2014/main" id="{0B7CB026-BEFC-4324-8F1A-C94D57CD6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9545C-9C14-4769-A03E-66EA2EA205E3}"/>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0530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977E-570D-4E32-91DF-1C714DB1A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3145D-050E-4B67-A440-BA1B534EF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A05417-0F06-4089-B9F1-CB1456CE5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CE4B3-A8B8-4AF9-B3B5-229697CFD893}"/>
              </a:ext>
            </a:extLst>
          </p:cNvPr>
          <p:cNvSpPr>
            <a:spLocks noGrp="1"/>
          </p:cNvSpPr>
          <p:nvPr>
            <p:ph type="dt" sz="half" idx="10"/>
          </p:nvPr>
        </p:nvSpPr>
        <p:spPr/>
        <p:txBody>
          <a:bodyPr/>
          <a:lstStyle/>
          <a:p>
            <a:fld id="{F18433F8-3384-4804-B1B3-3B4B3BACF04C}" type="datetimeFigureOut">
              <a:rPr lang="en-US" smtClean="0"/>
              <a:t>6/7/2020</a:t>
            </a:fld>
            <a:endParaRPr lang="en-US"/>
          </a:p>
        </p:txBody>
      </p:sp>
      <p:sp>
        <p:nvSpPr>
          <p:cNvPr id="6" name="Footer Placeholder 5">
            <a:extLst>
              <a:ext uri="{FF2B5EF4-FFF2-40B4-BE49-F238E27FC236}">
                <a16:creationId xmlns:a16="http://schemas.microsoft.com/office/drawing/2014/main" id="{BE1502C1-97E2-4B7F-9DB3-2F921901C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A8E7E-F00C-4B49-919E-4448F7CCCFEA}"/>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193105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6D574-146E-4354-A900-68A1956D9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9AEF49-1164-4D0A-813F-EEDA5F851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AF1A5-58AB-4285-A7BA-67A9128D1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433F8-3384-4804-B1B3-3B4B3BACF04C}" type="datetimeFigureOut">
              <a:rPr lang="en-US" smtClean="0"/>
              <a:t>6/7/2020</a:t>
            </a:fld>
            <a:endParaRPr lang="en-US"/>
          </a:p>
        </p:txBody>
      </p:sp>
      <p:sp>
        <p:nvSpPr>
          <p:cNvPr id="5" name="Footer Placeholder 4">
            <a:extLst>
              <a:ext uri="{FF2B5EF4-FFF2-40B4-BE49-F238E27FC236}">
                <a16:creationId xmlns:a16="http://schemas.microsoft.com/office/drawing/2014/main" id="{2EBEB7E3-AD5C-4D73-ACF1-A4411C36D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C7BFC-796E-49E6-B4D2-9C0BA5282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4F0BD-0EAF-494C-8C98-BFB7B8D3FE46}" type="slidenum">
              <a:rPr lang="en-US" smtClean="0"/>
              <a:t>‹#›</a:t>
            </a:fld>
            <a:endParaRPr lang="en-US"/>
          </a:p>
        </p:txBody>
      </p:sp>
    </p:spTree>
    <p:extLst>
      <p:ext uri="{BB962C8B-B14F-4D97-AF65-F5344CB8AC3E}">
        <p14:creationId xmlns:p14="http://schemas.microsoft.com/office/powerpoint/2010/main" val="954339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Freeform: Shape 14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descr="Dokan - User mode file system library for windows with FUSE Wrapper">
            <a:extLst>
              <a:ext uri="{FF2B5EF4-FFF2-40B4-BE49-F238E27FC236}">
                <a16:creationId xmlns:a16="http://schemas.microsoft.com/office/drawing/2014/main" id="{0E4BEDC7-FD44-4E8A-8E8E-BDEB9DBB45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2096402" y="1986360"/>
            <a:ext cx="4463457" cy="4463457"/>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43" name="Group 14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9FC25BF1-6013-47E3-9A44-0689F3A31C02}"/>
              </a:ext>
            </a:extLst>
          </p:cNvPr>
          <p:cNvSpPr txBox="1"/>
          <p:nvPr/>
        </p:nvSpPr>
        <p:spPr>
          <a:xfrm>
            <a:off x="1792787" y="191841"/>
            <a:ext cx="4767072" cy="1200329"/>
          </a:xfrm>
          <a:prstGeom prst="rect">
            <a:avLst/>
          </a:prstGeom>
          <a:noFill/>
        </p:spPr>
        <p:txBody>
          <a:bodyPr wrap="square" rtlCol="0">
            <a:spAutoFit/>
          </a:bodyPr>
          <a:lstStyle/>
          <a:p>
            <a:pPr algn="ctr"/>
            <a:r>
              <a:rPr lang="en-US" sz="7200" dirty="0" err="1">
                <a:latin typeface="Comic Book" panose="02000500000000000000" pitchFamily="2" charset="0"/>
              </a:rPr>
              <a:t>nutShell</a:t>
            </a:r>
            <a:endParaRPr lang="en-US" sz="7200" dirty="0">
              <a:latin typeface="Comic Book" panose="02000500000000000000" pitchFamily="2" charset="0"/>
            </a:endParaRPr>
          </a:p>
        </p:txBody>
      </p:sp>
      <p:sp>
        <p:nvSpPr>
          <p:cNvPr id="17" name="TextBox 16">
            <a:extLst>
              <a:ext uri="{FF2B5EF4-FFF2-40B4-BE49-F238E27FC236}">
                <a16:creationId xmlns:a16="http://schemas.microsoft.com/office/drawing/2014/main" id="{74500F64-7A6B-450A-8CA7-9A5E586079EE}"/>
              </a:ext>
            </a:extLst>
          </p:cNvPr>
          <p:cNvSpPr txBox="1"/>
          <p:nvPr/>
        </p:nvSpPr>
        <p:spPr>
          <a:xfrm>
            <a:off x="1792787" y="1235838"/>
            <a:ext cx="4767072" cy="523220"/>
          </a:xfrm>
          <a:prstGeom prst="rect">
            <a:avLst/>
          </a:prstGeom>
          <a:noFill/>
        </p:spPr>
        <p:txBody>
          <a:bodyPr wrap="square" rtlCol="0">
            <a:spAutoFit/>
          </a:bodyPr>
          <a:lstStyle/>
          <a:p>
            <a:pPr algn="ctr"/>
            <a:r>
              <a:rPr lang="en-US" sz="2800" i="1" dirty="0">
                <a:latin typeface="Comic Book" panose="02000500000000000000" pitchFamily="2" charset="0"/>
                <a:ea typeface="HGSSoeiKakugothicUB" panose="020B0400000000000000" pitchFamily="34" charset="-128"/>
                <a:cs typeface="Cordia New" panose="020B0502040204020203" pitchFamily="34" charset="-34"/>
              </a:rPr>
              <a:t>Your day in a nutshell.</a:t>
            </a:r>
          </a:p>
        </p:txBody>
      </p:sp>
      <p:sp>
        <p:nvSpPr>
          <p:cNvPr id="18" name="TextBox 17">
            <a:extLst>
              <a:ext uri="{FF2B5EF4-FFF2-40B4-BE49-F238E27FC236}">
                <a16:creationId xmlns:a16="http://schemas.microsoft.com/office/drawing/2014/main" id="{1C007676-025D-4130-ABD6-133373D882BA}"/>
              </a:ext>
            </a:extLst>
          </p:cNvPr>
          <p:cNvSpPr txBox="1"/>
          <p:nvPr/>
        </p:nvSpPr>
        <p:spPr>
          <a:xfrm>
            <a:off x="9665971" y="3772161"/>
            <a:ext cx="2132978" cy="2677656"/>
          </a:xfrm>
          <a:prstGeom prst="rect">
            <a:avLst/>
          </a:prstGeom>
          <a:noFill/>
        </p:spPr>
        <p:txBody>
          <a:bodyPr wrap="square" rtlCol="0">
            <a:spAutoFit/>
          </a:bodyPr>
          <a:lstStyle/>
          <a:p>
            <a:pPr algn="ctr"/>
            <a:r>
              <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rPr>
              <a:t>Creators:</a:t>
            </a:r>
          </a:p>
          <a:p>
            <a:pPr algn="ctr"/>
            <a:endPar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endParaRPr>
          </a:p>
          <a:p>
            <a:pPr algn="ctr"/>
            <a:r>
              <a:rPr lang="en-US" sz="2800" i="1" dirty="0" err="1">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Shayanne</a:t>
            </a:r>
            <a:r>
              <a:rPr lang="en-US" sz="2800" i="1" dirty="0">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 Edmund Chet Christine</a:t>
            </a:r>
          </a:p>
        </p:txBody>
      </p:sp>
    </p:spTree>
    <p:extLst>
      <p:ext uri="{BB962C8B-B14F-4D97-AF65-F5344CB8AC3E}">
        <p14:creationId xmlns:p14="http://schemas.microsoft.com/office/powerpoint/2010/main" val="246455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Freeform: Shape 14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3" name="Group 14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8" name="TextBox 17">
            <a:extLst>
              <a:ext uri="{FF2B5EF4-FFF2-40B4-BE49-F238E27FC236}">
                <a16:creationId xmlns:a16="http://schemas.microsoft.com/office/drawing/2014/main" id="{1C007676-025D-4130-ABD6-133373D882BA}"/>
              </a:ext>
            </a:extLst>
          </p:cNvPr>
          <p:cNvSpPr txBox="1"/>
          <p:nvPr/>
        </p:nvSpPr>
        <p:spPr>
          <a:xfrm>
            <a:off x="9665971" y="3772161"/>
            <a:ext cx="2132978" cy="2677656"/>
          </a:xfrm>
          <a:prstGeom prst="rect">
            <a:avLst/>
          </a:prstGeom>
          <a:noFill/>
        </p:spPr>
        <p:txBody>
          <a:bodyPr wrap="square" rtlCol="0">
            <a:spAutoFit/>
          </a:bodyPr>
          <a:lstStyle/>
          <a:p>
            <a:pPr algn="ctr"/>
            <a:r>
              <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rPr>
              <a:t>Creators:</a:t>
            </a:r>
          </a:p>
          <a:p>
            <a:pPr algn="ctr"/>
            <a:endPar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endParaRPr>
          </a:p>
          <a:p>
            <a:pPr algn="ctr"/>
            <a:r>
              <a:rPr lang="en-US" sz="2800" i="1" dirty="0" err="1">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Shayanne</a:t>
            </a:r>
            <a:r>
              <a:rPr lang="en-US" sz="2800" i="1" dirty="0">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 Edmund Chet Christine</a:t>
            </a:r>
          </a:p>
        </p:txBody>
      </p:sp>
      <p:pic>
        <p:nvPicPr>
          <p:cNvPr id="2060" name="Picture 12" descr="Paper Post-it Note Sticker - Transparent Background Note Paper Png ...">
            <a:extLst>
              <a:ext uri="{FF2B5EF4-FFF2-40B4-BE49-F238E27FC236}">
                <a16:creationId xmlns:a16="http://schemas.microsoft.com/office/drawing/2014/main" id="{BBE5A971-3A2F-4A09-A93B-156D8BED5955}"/>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425115" y="190500"/>
            <a:ext cx="8763000" cy="6477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56E9EF6-57AD-4833-80DE-91A47454CA19}"/>
              </a:ext>
            </a:extLst>
          </p:cNvPr>
          <p:cNvSpPr txBox="1"/>
          <p:nvPr/>
        </p:nvSpPr>
        <p:spPr>
          <a:xfrm>
            <a:off x="1841110" y="2653759"/>
            <a:ext cx="4560430" cy="1846659"/>
          </a:xfrm>
          <a:prstGeom prst="rect">
            <a:avLst/>
          </a:prstGeom>
          <a:noFill/>
        </p:spPr>
        <p:txBody>
          <a:bodyPr wrap="square" rtlCol="0">
            <a:spAutoFit/>
          </a:bodyPr>
          <a:lstStyle/>
          <a:p>
            <a:pPr algn="ctr"/>
            <a:r>
              <a:rPr lang="en-US" sz="5400" dirty="0">
                <a:latin typeface="Comic Book" panose="02000500000000000000" pitchFamily="2" charset="0"/>
              </a:rPr>
              <a:t>Questions?</a:t>
            </a:r>
          </a:p>
          <a:p>
            <a:pPr algn="ctr"/>
            <a:endParaRPr lang="en-US" sz="2000" dirty="0">
              <a:latin typeface="Comic Book" panose="02000500000000000000" pitchFamily="2" charset="0"/>
            </a:endParaRPr>
          </a:p>
          <a:p>
            <a:pPr algn="ctr"/>
            <a:r>
              <a:rPr lang="en-US" sz="2000" dirty="0">
                <a:latin typeface="Comic Book" panose="02000500000000000000" pitchFamily="2" charset="0"/>
              </a:rPr>
              <a:t>Please feel free to ask us some questions!</a:t>
            </a:r>
          </a:p>
        </p:txBody>
      </p:sp>
    </p:spTree>
    <p:extLst>
      <p:ext uri="{BB962C8B-B14F-4D97-AF65-F5344CB8AC3E}">
        <p14:creationId xmlns:p14="http://schemas.microsoft.com/office/powerpoint/2010/main" val="234906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Freeform: Shape 14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3" name="Group 14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8" name="TextBox 17">
            <a:extLst>
              <a:ext uri="{FF2B5EF4-FFF2-40B4-BE49-F238E27FC236}">
                <a16:creationId xmlns:a16="http://schemas.microsoft.com/office/drawing/2014/main" id="{1C007676-025D-4130-ABD6-133373D882BA}"/>
              </a:ext>
            </a:extLst>
          </p:cNvPr>
          <p:cNvSpPr txBox="1"/>
          <p:nvPr/>
        </p:nvSpPr>
        <p:spPr>
          <a:xfrm>
            <a:off x="9665971" y="3772161"/>
            <a:ext cx="2132978" cy="2677656"/>
          </a:xfrm>
          <a:prstGeom prst="rect">
            <a:avLst/>
          </a:prstGeom>
          <a:noFill/>
        </p:spPr>
        <p:txBody>
          <a:bodyPr wrap="square" rtlCol="0">
            <a:spAutoFit/>
          </a:bodyPr>
          <a:lstStyle/>
          <a:p>
            <a:pPr algn="ctr"/>
            <a:r>
              <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rPr>
              <a:t>Creators:</a:t>
            </a:r>
          </a:p>
          <a:p>
            <a:pPr algn="ctr"/>
            <a:endPar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endParaRPr>
          </a:p>
          <a:p>
            <a:pPr algn="ctr"/>
            <a:r>
              <a:rPr lang="en-US" sz="2800" i="1" dirty="0" err="1">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Shayanne</a:t>
            </a:r>
            <a:r>
              <a:rPr lang="en-US" sz="2800" i="1" dirty="0">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 Edmund Chet Christine</a:t>
            </a:r>
          </a:p>
        </p:txBody>
      </p:sp>
      <p:pic>
        <p:nvPicPr>
          <p:cNvPr id="2060" name="Picture 12" descr="Paper Post-it Note Sticker - Transparent Background Note Paper Png ...">
            <a:extLst>
              <a:ext uri="{FF2B5EF4-FFF2-40B4-BE49-F238E27FC236}">
                <a16:creationId xmlns:a16="http://schemas.microsoft.com/office/drawing/2014/main" id="{BBE5A971-3A2F-4A09-A93B-156D8BED5955}"/>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425115" y="190500"/>
            <a:ext cx="8763000" cy="6477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56E9EF6-57AD-4833-80DE-91A47454CA19}"/>
              </a:ext>
            </a:extLst>
          </p:cNvPr>
          <p:cNvSpPr txBox="1"/>
          <p:nvPr/>
        </p:nvSpPr>
        <p:spPr>
          <a:xfrm>
            <a:off x="1813429" y="2248161"/>
            <a:ext cx="4767072" cy="2677656"/>
          </a:xfrm>
          <a:prstGeom prst="rect">
            <a:avLst/>
          </a:prstGeom>
          <a:noFill/>
        </p:spPr>
        <p:txBody>
          <a:bodyPr wrap="square" rtlCol="0">
            <a:spAutoFit/>
          </a:bodyPr>
          <a:lstStyle/>
          <a:p>
            <a:pPr algn="ctr"/>
            <a:r>
              <a:rPr lang="en-US" sz="7200" dirty="0">
                <a:latin typeface="Comic Book" panose="02000500000000000000" pitchFamily="2" charset="0"/>
              </a:rPr>
              <a:t>Thank You!</a:t>
            </a:r>
          </a:p>
          <a:p>
            <a:pPr algn="ctr"/>
            <a:r>
              <a:rPr lang="en-US" sz="2400" dirty="0">
                <a:latin typeface="Comic Book" panose="02000500000000000000" pitchFamily="2" charset="0"/>
              </a:rPr>
              <a:t>Have a great lunch!</a:t>
            </a:r>
          </a:p>
        </p:txBody>
      </p:sp>
    </p:spTree>
    <p:extLst>
      <p:ext uri="{BB962C8B-B14F-4D97-AF65-F5344CB8AC3E}">
        <p14:creationId xmlns:p14="http://schemas.microsoft.com/office/powerpoint/2010/main" val="213819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1963653" y="1012954"/>
            <a:ext cx="6157581" cy="4832092"/>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Before we begin… </a:t>
            </a:r>
            <a:r>
              <a:rPr lang="en-US" sz="2400" dirty="0">
                <a:solidFill>
                  <a:srgbClr val="FFCC99"/>
                </a:solidFill>
                <a:latin typeface="Comic Book" panose="02000500000000000000" pitchFamily="2" charset="0"/>
              </a:rPr>
              <a:t> We invite you to access our deployed application!</a:t>
            </a:r>
          </a:p>
          <a:p>
            <a:pPr algn="ctr"/>
            <a:endParaRPr lang="en-US" sz="2400" dirty="0">
              <a:solidFill>
                <a:srgbClr val="FFCC99"/>
              </a:solidFill>
              <a:latin typeface="Comic Book" panose="02000500000000000000" pitchFamily="2" charset="0"/>
            </a:endParaRPr>
          </a:p>
          <a:p>
            <a:pPr algn="ctr"/>
            <a:r>
              <a:rPr lang="en-US" sz="2400" dirty="0">
                <a:solidFill>
                  <a:schemeClr val="bg1"/>
                </a:solidFill>
                <a:latin typeface="Comic Book" panose="02000500000000000000" pitchFamily="2" charset="0"/>
              </a:rPr>
              <a:t>Repository:</a:t>
            </a:r>
          </a:p>
          <a:p>
            <a:pPr algn="ctr"/>
            <a:r>
              <a:rPr lang="en-US" sz="2400" dirty="0">
                <a:solidFill>
                  <a:schemeClr val="bg1"/>
                </a:solidFill>
              </a:rPr>
              <a:t>https://github.com/wesycool/Project1-Edmund</a:t>
            </a:r>
            <a:endParaRPr lang="en-US" sz="2400" dirty="0">
              <a:solidFill>
                <a:schemeClr val="bg1"/>
              </a:solidFill>
              <a:latin typeface="Comic Book" panose="02000500000000000000" pitchFamily="2" charset="0"/>
            </a:endParaRPr>
          </a:p>
          <a:p>
            <a:pPr algn="ctr"/>
            <a:endParaRPr lang="en-US" sz="2400" dirty="0">
              <a:solidFill>
                <a:srgbClr val="FFCC99"/>
              </a:solidFill>
              <a:latin typeface="Comic Book" panose="02000500000000000000" pitchFamily="2" charset="0"/>
            </a:endParaRPr>
          </a:p>
          <a:p>
            <a:pPr algn="ctr"/>
            <a:r>
              <a:rPr lang="en-US" sz="2400" dirty="0">
                <a:solidFill>
                  <a:schemeClr val="bg1"/>
                </a:solidFill>
                <a:latin typeface="Comic Book" panose="02000500000000000000" pitchFamily="2" charset="0"/>
              </a:rPr>
              <a:t>Link:</a:t>
            </a:r>
          </a:p>
          <a:p>
            <a:pPr algn="ctr"/>
            <a:r>
              <a:rPr lang="en-US" sz="2400" dirty="0">
                <a:solidFill>
                  <a:schemeClr val="bg1"/>
                </a:solidFill>
              </a:rPr>
              <a:t>https://wesycool.github.io/Project1-Edmund/</a:t>
            </a:r>
          </a:p>
          <a:p>
            <a:pPr algn="ctr"/>
            <a:endParaRPr lang="en-US" sz="2400" dirty="0">
              <a:solidFill>
                <a:schemeClr val="bg1"/>
              </a:solidFill>
              <a:latin typeface="Comic Book" panose="02000500000000000000" pitchFamily="2" charset="0"/>
            </a:endParaRPr>
          </a:p>
          <a:p>
            <a:pPr algn="ctr"/>
            <a:r>
              <a:rPr lang="en-US" sz="2400" dirty="0" err="1">
                <a:solidFill>
                  <a:schemeClr val="bg1"/>
                </a:solidFill>
                <a:latin typeface="Comic Book" panose="02000500000000000000" pitchFamily="2" charset="0"/>
              </a:rPr>
              <a:t>TinyUrl</a:t>
            </a:r>
            <a:r>
              <a:rPr lang="en-US" sz="2400" dirty="0">
                <a:solidFill>
                  <a:schemeClr val="bg1"/>
                </a:solidFill>
                <a:latin typeface="Comic Book" panose="02000500000000000000" pitchFamily="2" charset="0"/>
              </a:rPr>
              <a:t>:</a:t>
            </a:r>
          </a:p>
          <a:p>
            <a:pPr algn="ctr"/>
            <a:r>
              <a:rPr lang="en-US" sz="2400" dirty="0">
                <a:solidFill>
                  <a:schemeClr val="bg1"/>
                </a:solidFill>
              </a:rPr>
              <a:t>https://tinyurl.com/y7zqyqjv</a:t>
            </a:r>
            <a:endParaRPr lang="en-US" sz="2400" dirty="0">
              <a:solidFill>
                <a:schemeClr val="bg1"/>
              </a:solidFill>
              <a:latin typeface="Comic Book" panose="02000500000000000000" pitchFamily="2" charset="0"/>
            </a:endParaRPr>
          </a:p>
        </p:txBody>
      </p:sp>
      <p:sp>
        <p:nvSpPr>
          <p:cNvPr id="3" name="Rectangle: Top Corners Snipped 2">
            <a:extLst>
              <a:ext uri="{FF2B5EF4-FFF2-40B4-BE49-F238E27FC236}">
                <a16:creationId xmlns:a16="http://schemas.microsoft.com/office/drawing/2014/main" id="{5843C40A-5B57-4947-AAD0-B75CC73F9F41}"/>
              </a:ext>
            </a:extLst>
          </p:cNvPr>
          <p:cNvSpPr/>
          <p:nvPr/>
        </p:nvSpPr>
        <p:spPr>
          <a:xfrm flipV="1">
            <a:off x="1963654" y="3871960"/>
            <a:ext cx="6157580" cy="2138696"/>
          </a:xfrm>
          <a:prstGeom prst="snip2SameRect">
            <a:avLst>
              <a:gd name="adj1" fmla="val 50000"/>
              <a:gd name="adj2" fmla="val 0"/>
            </a:avLst>
          </a:prstGeom>
          <a:noFill/>
          <a:ln w="38100">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90469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58908" y="503424"/>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Elevator Pitch</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33618" y="1811619"/>
            <a:ext cx="6417652" cy="4154984"/>
          </a:xfrm>
          <a:prstGeom prst="rect">
            <a:avLst/>
          </a:prstGeom>
          <a:noFill/>
        </p:spPr>
        <p:txBody>
          <a:bodyPr wrap="square" rtlCol="0">
            <a:spAutoFit/>
          </a:bodyPr>
          <a:lstStyle/>
          <a:p>
            <a:pPr algn="ctr"/>
            <a:r>
              <a:rPr lang="en-US" sz="2400" i="1" dirty="0" err="1">
                <a:solidFill>
                  <a:schemeClr val="bg1"/>
                </a:solidFill>
                <a:latin typeface="Comic Book" panose="02000500000000000000" pitchFamily="2" charset="0"/>
              </a:rPr>
              <a:t>nutShell</a:t>
            </a:r>
            <a:r>
              <a:rPr lang="en-US" sz="2400" i="1" dirty="0">
                <a:solidFill>
                  <a:schemeClr val="bg1"/>
                </a:solidFill>
                <a:latin typeface="Comic Book" panose="02000500000000000000" pitchFamily="2" charset="0"/>
              </a:rPr>
              <a:t> </a:t>
            </a:r>
            <a:r>
              <a:rPr lang="en-US" sz="2400" dirty="0">
                <a:solidFill>
                  <a:schemeClr val="bg1"/>
                </a:solidFill>
                <a:latin typeface="Comic Book" panose="02000500000000000000" pitchFamily="2" charset="0"/>
              </a:rPr>
              <a:t>is a mobile first web application that aims to consolidate the digital organizational tools we employ on a daily basis into one space.</a:t>
            </a:r>
          </a:p>
          <a:p>
            <a:pPr algn="ctr"/>
            <a:endParaRPr lang="en-US" sz="2400" dirty="0">
              <a:solidFill>
                <a:schemeClr val="bg1"/>
              </a:solidFill>
              <a:latin typeface="Comic Book" panose="02000500000000000000" pitchFamily="2" charset="0"/>
            </a:endParaRPr>
          </a:p>
          <a:p>
            <a:pPr algn="ctr"/>
            <a:r>
              <a:rPr lang="en-US" sz="2400" dirty="0">
                <a:solidFill>
                  <a:schemeClr val="bg1"/>
                </a:solidFill>
                <a:latin typeface="Comic Book" panose="02000500000000000000" pitchFamily="2" charset="0"/>
              </a:rPr>
              <a:t>Users will be able to customize the platform to best satisfy their preferences, eliminating the need for multiple, independent applications.</a:t>
            </a:r>
          </a:p>
        </p:txBody>
      </p:sp>
    </p:spTree>
    <p:extLst>
      <p:ext uri="{BB962C8B-B14F-4D97-AF65-F5344CB8AC3E}">
        <p14:creationId xmlns:p14="http://schemas.microsoft.com/office/powerpoint/2010/main" val="81187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10140" y="115651"/>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Concept</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95682" y="2248161"/>
            <a:ext cx="6293523" cy="2369880"/>
          </a:xfrm>
          <a:prstGeom prst="rect">
            <a:avLst/>
          </a:prstGeom>
          <a:noFill/>
        </p:spPr>
        <p:txBody>
          <a:bodyPr wrap="square" rtlCol="0">
            <a:spAutoFit/>
          </a:bodyPr>
          <a:lstStyle/>
          <a:p>
            <a:pPr algn="ctr"/>
            <a:r>
              <a:rPr lang="en-US" sz="2800" dirty="0">
                <a:solidFill>
                  <a:srgbClr val="FFCC99"/>
                </a:solidFill>
                <a:latin typeface="Comic Book" panose="02000500000000000000" pitchFamily="2" charset="0"/>
              </a:rPr>
              <a:t>User Story:</a:t>
            </a:r>
          </a:p>
          <a:p>
            <a:pPr algn="ctr"/>
            <a:r>
              <a:rPr lang="en-US" sz="2400" dirty="0">
                <a:solidFill>
                  <a:schemeClr val="bg1"/>
                </a:solidFill>
                <a:latin typeface="Comic Book" panose="02000500000000000000" pitchFamily="2" charset="0"/>
              </a:rPr>
              <a:t>As an everyday mobile user, I want a single platform to access information immediately relevant to my day so that I can avoid using multiple applications.</a:t>
            </a:r>
          </a:p>
        </p:txBody>
      </p:sp>
    </p:spTree>
    <p:extLst>
      <p:ext uri="{BB962C8B-B14F-4D97-AF65-F5344CB8AC3E}">
        <p14:creationId xmlns:p14="http://schemas.microsoft.com/office/powerpoint/2010/main" val="13081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10140" y="115651"/>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Concept</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95682" y="1351508"/>
            <a:ext cx="6293523" cy="4154984"/>
          </a:xfrm>
          <a:prstGeom prst="rect">
            <a:avLst/>
          </a:prstGeom>
          <a:noFill/>
        </p:spPr>
        <p:txBody>
          <a:bodyPr wrap="square" rtlCol="0">
            <a:spAutoFit/>
          </a:bodyPr>
          <a:lstStyle/>
          <a:p>
            <a:pPr algn="ctr"/>
            <a:endParaRPr lang="en-US" sz="2000" dirty="0">
              <a:solidFill>
                <a:schemeClr val="bg1"/>
              </a:solidFill>
              <a:latin typeface="Comic Book" panose="02000500000000000000" pitchFamily="2" charset="0"/>
            </a:endParaRPr>
          </a:p>
          <a:p>
            <a:pPr algn="ctr"/>
            <a:r>
              <a:rPr lang="en-US" sz="2400" dirty="0">
                <a:solidFill>
                  <a:srgbClr val="FFCC99"/>
                </a:solidFill>
                <a:latin typeface="Comic Book" panose="02000500000000000000" pitchFamily="2" charset="0"/>
              </a:rPr>
              <a:t>Motivation for Development:</a:t>
            </a:r>
          </a:p>
          <a:p>
            <a:pPr algn="ctr"/>
            <a:r>
              <a:rPr lang="en-US" sz="2000" dirty="0">
                <a:solidFill>
                  <a:schemeClr val="bg1"/>
                </a:solidFill>
                <a:latin typeface="Comic Book" panose="02000500000000000000" pitchFamily="2" charset="0"/>
              </a:rPr>
              <a:t>As everyday mobile users ourselves, we aimed to develop a dashboard application that would help resolve the common issue of overcrowding; the need for multiple applications and the flood of irrelevant information we’re often bombarded with.</a:t>
            </a:r>
          </a:p>
          <a:p>
            <a:pPr algn="ctr"/>
            <a:endParaRPr lang="en-US" sz="2000" dirty="0">
              <a:solidFill>
                <a:schemeClr val="bg1"/>
              </a:solidFill>
              <a:latin typeface="Comic Book" panose="02000500000000000000" pitchFamily="2" charset="0"/>
            </a:endParaRPr>
          </a:p>
          <a:p>
            <a:pPr algn="ctr"/>
            <a:r>
              <a:rPr lang="en-US" sz="2000" dirty="0">
                <a:solidFill>
                  <a:schemeClr val="bg1"/>
                </a:solidFill>
                <a:latin typeface="Comic Book" panose="02000500000000000000" pitchFamily="2" charset="0"/>
              </a:rPr>
              <a:t>In doing so, we hope to streamline these processes and make the task of </a:t>
            </a:r>
          </a:p>
          <a:p>
            <a:pPr algn="ctr"/>
            <a:r>
              <a:rPr lang="en-US" sz="2000" dirty="0">
                <a:solidFill>
                  <a:schemeClr val="bg1"/>
                </a:solidFill>
                <a:latin typeface="Comic Book" panose="02000500000000000000" pitchFamily="2" charset="0"/>
              </a:rPr>
              <a:t>organizing daily life more </a:t>
            </a:r>
          </a:p>
          <a:p>
            <a:pPr algn="ctr"/>
            <a:r>
              <a:rPr lang="en-US" sz="2000" dirty="0">
                <a:solidFill>
                  <a:schemeClr val="bg1"/>
                </a:solidFill>
                <a:latin typeface="Comic Book" panose="02000500000000000000" pitchFamily="2" charset="0"/>
              </a:rPr>
              <a:t>user friendly.  </a:t>
            </a:r>
          </a:p>
        </p:txBody>
      </p:sp>
    </p:spTree>
    <p:extLst>
      <p:ext uri="{BB962C8B-B14F-4D97-AF65-F5344CB8AC3E}">
        <p14:creationId xmlns:p14="http://schemas.microsoft.com/office/powerpoint/2010/main" val="75622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04429" y="519589"/>
            <a:ext cx="4767072" cy="923330"/>
          </a:xfrm>
          <a:prstGeom prst="rect">
            <a:avLst/>
          </a:prstGeom>
          <a:noFill/>
        </p:spPr>
        <p:txBody>
          <a:bodyPr wrap="square" rtlCol="0">
            <a:spAutoFit/>
          </a:bodyPr>
          <a:lstStyle/>
          <a:p>
            <a:pPr algn="ctr"/>
            <a:r>
              <a:rPr lang="en-US" sz="5400" dirty="0">
                <a:solidFill>
                  <a:srgbClr val="FFCC99"/>
                </a:solidFill>
                <a:latin typeface="Comic Book" panose="02000500000000000000" pitchFamily="2" charset="0"/>
              </a:rPr>
              <a:t>Process</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95682" y="2540136"/>
            <a:ext cx="6293523" cy="4708981"/>
          </a:xfrm>
          <a:prstGeom prst="rect">
            <a:avLst/>
          </a:prstGeom>
          <a:noFill/>
        </p:spPr>
        <p:txBody>
          <a:bodyPr wrap="square" rtlCol="0">
            <a:spAutoFit/>
          </a:bodyPr>
          <a:lstStyle/>
          <a:p>
            <a:pPr algn="ctr"/>
            <a:r>
              <a:rPr lang="en-US" sz="4000" dirty="0">
                <a:solidFill>
                  <a:srgbClr val="FFCC99"/>
                </a:solidFill>
                <a:latin typeface="Comic Book" panose="02000500000000000000" pitchFamily="2" charset="0"/>
              </a:rPr>
              <a:t>Technologies:</a:t>
            </a:r>
          </a:p>
          <a:p>
            <a:pPr algn="ctr"/>
            <a:r>
              <a:rPr lang="en-US" sz="3200" dirty="0">
                <a:solidFill>
                  <a:schemeClr val="bg1"/>
                </a:solidFill>
                <a:latin typeface="Comic Book" panose="02000500000000000000" pitchFamily="2" charset="0"/>
              </a:rPr>
              <a:t>HTML5</a:t>
            </a:r>
          </a:p>
          <a:p>
            <a:pPr algn="ctr"/>
            <a:r>
              <a:rPr lang="en-US" sz="3200" dirty="0">
                <a:solidFill>
                  <a:schemeClr val="bg1"/>
                </a:solidFill>
                <a:latin typeface="Comic Book" panose="02000500000000000000" pitchFamily="2" charset="0"/>
              </a:rPr>
              <a:t>CSS3</a:t>
            </a:r>
          </a:p>
          <a:p>
            <a:pPr algn="ctr"/>
            <a:r>
              <a:rPr lang="en-US" sz="3200" dirty="0">
                <a:solidFill>
                  <a:schemeClr val="bg1"/>
                </a:solidFill>
                <a:latin typeface="Comic Book" panose="02000500000000000000" pitchFamily="2" charset="0"/>
              </a:rPr>
              <a:t> JavaScript</a:t>
            </a:r>
          </a:p>
          <a:p>
            <a:pPr algn="ctr"/>
            <a:r>
              <a:rPr lang="en-US" sz="3200" dirty="0">
                <a:solidFill>
                  <a:schemeClr val="bg1"/>
                </a:solidFill>
                <a:latin typeface="Comic Book" panose="02000500000000000000" pitchFamily="2" charset="0"/>
              </a:rPr>
              <a:t> jQuery</a:t>
            </a:r>
          </a:p>
          <a:p>
            <a:pPr algn="ctr"/>
            <a:r>
              <a:rPr lang="en-US" sz="3200" dirty="0">
                <a:solidFill>
                  <a:schemeClr val="bg1"/>
                </a:solidFill>
                <a:latin typeface="Comic Book" panose="02000500000000000000" pitchFamily="2" charset="0"/>
              </a:rPr>
              <a:t>APIs</a:t>
            </a: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p:txBody>
      </p:sp>
    </p:spTree>
    <p:extLst>
      <p:ext uri="{BB962C8B-B14F-4D97-AF65-F5344CB8AC3E}">
        <p14:creationId xmlns:p14="http://schemas.microsoft.com/office/powerpoint/2010/main" val="2109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10140" y="115651"/>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Process</a:t>
            </a:r>
          </a:p>
        </p:txBody>
      </p:sp>
      <p:sp>
        <p:nvSpPr>
          <p:cNvPr id="2" name="Rectangle 1">
            <a:extLst>
              <a:ext uri="{FF2B5EF4-FFF2-40B4-BE49-F238E27FC236}">
                <a16:creationId xmlns:a16="http://schemas.microsoft.com/office/drawing/2014/main" id="{964AC9EB-2718-4E5C-83D8-9324F16403F8}"/>
              </a:ext>
            </a:extLst>
          </p:cNvPr>
          <p:cNvSpPr/>
          <p:nvPr/>
        </p:nvSpPr>
        <p:spPr>
          <a:xfrm>
            <a:off x="1994444" y="1000743"/>
            <a:ext cx="6096000" cy="5632311"/>
          </a:xfrm>
          <a:prstGeom prst="rect">
            <a:avLst/>
          </a:prstGeom>
        </p:spPr>
        <p:txBody>
          <a:bodyPr>
            <a:spAutoFit/>
          </a:bodyPr>
          <a:lstStyle/>
          <a:p>
            <a:pPr algn="ctr"/>
            <a:r>
              <a:rPr lang="en-US" sz="2000" dirty="0">
                <a:solidFill>
                  <a:srgbClr val="FFCC99"/>
                </a:solidFill>
                <a:latin typeface="Comic Book" panose="02000500000000000000" pitchFamily="2" charset="0"/>
              </a:rPr>
              <a:t>Task Delegation:</a:t>
            </a:r>
          </a:p>
          <a:p>
            <a:pPr algn="ctr"/>
            <a:r>
              <a:rPr lang="en-US" sz="2000" dirty="0">
                <a:solidFill>
                  <a:schemeClr val="bg1"/>
                </a:solidFill>
                <a:latin typeface="Comic Book" panose="02000500000000000000" pitchFamily="2" charset="0"/>
              </a:rPr>
              <a:t>As a group, we viewed our project as an opportunity to solidify our understanding of topics with which we had previously encountered difficulties. Because of this, elements of our project were assigned according to who would benefit the most from working through the steps required to complete said element.</a:t>
            </a:r>
          </a:p>
          <a:p>
            <a:pPr algn="ctr"/>
            <a:endParaRPr lang="en-US" sz="2000" dirty="0">
              <a:solidFill>
                <a:schemeClr val="bg1"/>
              </a:solidFill>
              <a:latin typeface="Comic Book" panose="02000500000000000000" pitchFamily="2" charset="0"/>
            </a:endParaRPr>
          </a:p>
          <a:p>
            <a:pPr algn="ctr"/>
            <a:r>
              <a:rPr lang="en-US" sz="2000" dirty="0" err="1">
                <a:solidFill>
                  <a:srgbClr val="FFCC99"/>
                </a:solidFill>
                <a:latin typeface="Comic Book" panose="02000500000000000000" pitchFamily="2" charset="0"/>
              </a:rPr>
              <a:t>Shayanne</a:t>
            </a:r>
            <a:r>
              <a:rPr lang="en-US" sz="2000" dirty="0">
                <a:solidFill>
                  <a:schemeClr val="bg1"/>
                </a:solidFill>
                <a:latin typeface="Comic Book" panose="02000500000000000000" pitchFamily="2" charset="0"/>
              </a:rPr>
              <a:t> – User creation, login, and password generation.</a:t>
            </a:r>
          </a:p>
          <a:p>
            <a:pPr algn="ctr"/>
            <a:r>
              <a:rPr lang="en-US" sz="2000" dirty="0">
                <a:solidFill>
                  <a:srgbClr val="FFCC99"/>
                </a:solidFill>
                <a:latin typeface="Comic Book" panose="02000500000000000000" pitchFamily="2" charset="0"/>
              </a:rPr>
              <a:t>Edmund</a:t>
            </a:r>
            <a:r>
              <a:rPr lang="en-US" sz="2000" dirty="0">
                <a:solidFill>
                  <a:schemeClr val="bg1"/>
                </a:solidFill>
                <a:latin typeface="Comic Book" panose="02000500000000000000" pitchFamily="2" charset="0"/>
              </a:rPr>
              <a:t> – Sidebar, settings menu, and stocks display.</a:t>
            </a:r>
          </a:p>
          <a:p>
            <a:pPr algn="ctr"/>
            <a:r>
              <a:rPr lang="en-US" sz="2000" dirty="0">
                <a:solidFill>
                  <a:srgbClr val="FFCC99"/>
                </a:solidFill>
                <a:latin typeface="Comic Book" panose="02000500000000000000" pitchFamily="2" charset="0"/>
              </a:rPr>
              <a:t>Christine</a:t>
            </a:r>
            <a:r>
              <a:rPr lang="en-US" sz="2000" dirty="0">
                <a:solidFill>
                  <a:schemeClr val="bg1"/>
                </a:solidFill>
                <a:latin typeface="Comic Book" panose="02000500000000000000" pitchFamily="2" charset="0"/>
              </a:rPr>
              <a:t> – Navbar and modal weather forecast display.</a:t>
            </a:r>
          </a:p>
          <a:p>
            <a:pPr algn="ctr"/>
            <a:r>
              <a:rPr lang="en-US" sz="2000" dirty="0">
                <a:solidFill>
                  <a:srgbClr val="FFCC99"/>
                </a:solidFill>
                <a:latin typeface="Comic Book" panose="02000500000000000000" pitchFamily="2" charset="0"/>
              </a:rPr>
              <a:t>Chet</a:t>
            </a:r>
            <a:r>
              <a:rPr lang="en-US" sz="2000" dirty="0">
                <a:solidFill>
                  <a:schemeClr val="bg1"/>
                </a:solidFill>
                <a:latin typeface="Comic Book" panose="02000500000000000000" pitchFamily="2" charset="0"/>
              </a:rPr>
              <a:t> – Day planner and calendar.</a:t>
            </a:r>
          </a:p>
        </p:txBody>
      </p:sp>
    </p:spTree>
    <p:extLst>
      <p:ext uri="{BB962C8B-B14F-4D97-AF65-F5344CB8AC3E}">
        <p14:creationId xmlns:p14="http://schemas.microsoft.com/office/powerpoint/2010/main" val="324020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58908" y="1963203"/>
            <a:ext cx="4767072" cy="2308324"/>
          </a:xfrm>
          <a:prstGeom prst="rect">
            <a:avLst/>
          </a:prstGeom>
          <a:noFill/>
        </p:spPr>
        <p:txBody>
          <a:bodyPr wrap="square" rtlCol="0">
            <a:spAutoFit/>
          </a:bodyPr>
          <a:lstStyle/>
          <a:p>
            <a:pPr algn="ctr"/>
            <a:r>
              <a:rPr lang="en-US" sz="9600" dirty="0">
                <a:solidFill>
                  <a:srgbClr val="FFCC99"/>
                </a:solidFill>
                <a:latin typeface="Comic Book" panose="02000500000000000000" pitchFamily="2" charset="0"/>
              </a:rPr>
              <a:t>Demo</a:t>
            </a:r>
          </a:p>
          <a:p>
            <a:pPr algn="ctr"/>
            <a:r>
              <a:rPr lang="en-US" sz="2400" dirty="0">
                <a:solidFill>
                  <a:schemeClr val="bg1"/>
                </a:solidFill>
                <a:latin typeface="Comic Book" panose="02000500000000000000" pitchFamily="2" charset="0"/>
              </a:rPr>
              <a:t>Please sit tight for our video demonstration!</a:t>
            </a:r>
          </a:p>
        </p:txBody>
      </p:sp>
    </p:spTree>
    <p:extLst>
      <p:ext uri="{BB962C8B-B14F-4D97-AF65-F5344CB8AC3E}">
        <p14:creationId xmlns:p14="http://schemas.microsoft.com/office/powerpoint/2010/main" val="374625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1754149" y="280416"/>
            <a:ext cx="6576590" cy="6124754"/>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Future </a:t>
            </a:r>
          </a:p>
          <a:p>
            <a:pPr algn="ctr"/>
            <a:r>
              <a:rPr lang="en-US" sz="4400" dirty="0">
                <a:solidFill>
                  <a:srgbClr val="FFCC99"/>
                </a:solidFill>
                <a:latin typeface="Comic Book" panose="02000500000000000000" pitchFamily="2" charset="0"/>
              </a:rPr>
              <a:t>Development</a:t>
            </a:r>
          </a:p>
          <a:p>
            <a:pPr algn="ctr"/>
            <a:endParaRPr lang="en-US" sz="1600" dirty="0">
              <a:solidFill>
                <a:srgbClr val="FFCC99"/>
              </a:solidFill>
              <a:latin typeface="Comic Book" panose="02000500000000000000" pitchFamily="2" charset="0"/>
            </a:endParaRPr>
          </a:p>
          <a:p>
            <a:pPr algn="ctr"/>
            <a:r>
              <a:rPr lang="en-US" sz="2400" dirty="0">
                <a:solidFill>
                  <a:srgbClr val="FFCC99"/>
                </a:solidFill>
                <a:latin typeface="Comic Book" panose="02000500000000000000" pitchFamily="2" charset="0"/>
              </a:rPr>
              <a:t>In the future, we would like to:</a:t>
            </a:r>
          </a:p>
          <a:p>
            <a:pPr algn="ctr"/>
            <a:r>
              <a:rPr lang="en-US" sz="2400" dirty="0">
                <a:solidFill>
                  <a:schemeClr val="bg1"/>
                </a:solidFill>
                <a:latin typeface="Comic Book" panose="02000500000000000000" pitchFamily="2" charset="0"/>
              </a:rPr>
              <a:t>Make the homepage more customizable to each user:</a:t>
            </a:r>
          </a:p>
          <a:p>
            <a:pPr algn="ctr"/>
            <a:endParaRPr lang="en-US" sz="2400" dirty="0">
              <a:solidFill>
                <a:schemeClr val="bg1"/>
              </a:solidFill>
              <a:latin typeface="Comic Book" panose="02000500000000000000" pitchFamily="2" charset="0"/>
            </a:endParaRPr>
          </a:p>
          <a:p>
            <a:pPr marL="342900" indent="-342900">
              <a:buFontTx/>
              <a:buChar char="-"/>
            </a:pPr>
            <a:r>
              <a:rPr lang="en-US" sz="2400" dirty="0">
                <a:solidFill>
                  <a:schemeClr val="bg1"/>
                </a:solidFill>
                <a:latin typeface="Comic Book" panose="02000500000000000000" pitchFamily="2" charset="0"/>
              </a:rPr>
              <a:t>transportation.</a:t>
            </a:r>
          </a:p>
          <a:p>
            <a:pPr marL="342900" indent="-342900">
              <a:buFontTx/>
              <a:buChar char="-"/>
            </a:pPr>
            <a:r>
              <a:rPr lang="en-US" sz="2400" dirty="0">
                <a:solidFill>
                  <a:schemeClr val="bg1"/>
                </a:solidFill>
                <a:latin typeface="Comic Book" panose="02000500000000000000" pitchFamily="2" charset="0"/>
              </a:rPr>
              <a:t>sports updates.</a:t>
            </a:r>
          </a:p>
          <a:p>
            <a:pPr marL="342900" indent="-342900">
              <a:buFontTx/>
              <a:buChar char="-"/>
            </a:pPr>
            <a:r>
              <a:rPr lang="en-US" sz="2400" dirty="0">
                <a:solidFill>
                  <a:schemeClr val="bg1"/>
                </a:solidFill>
                <a:latin typeface="Comic Book" panose="02000500000000000000" pitchFamily="2" charset="0"/>
              </a:rPr>
              <a:t>Kanban board.</a:t>
            </a:r>
          </a:p>
          <a:p>
            <a:pPr marL="342900" indent="-342900">
              <a:buFontTx/>
              <a:buChar char="-"/>
            </a:pPr>
            <a:r>
              <a:rPr lang="en-US" sz="2400" dirty="0">
                <a:solidFill>
                  <a:schemeClr val="bg1"/>
                </a:solidFill>
                <a:latin typeface="Comic Book" panose="02000500000000000000" pitchFamily="2" charset="0"/>
              </a:rPr>
              <a:t>Recipes.</a:t>
            </a:r>
          </a:p>
          <a:p>
            <a:pPr marL="342900" indent="-342900">
              <a:buFontTx/>
              <a:buChar char="-"/>
            </a:pPr>
            <a:r>
              <a:rPr lang="en-US" sz="2400" dirty="0">
                <a:solidFill>
                  <a:schemeClr val="bg1"/>
                </a:solidFill>
                <a:latin typeface="Comic Book" panose="02000500000000000000" pitchFamily="2" charset="0"/>
              </a:rPr>
              <a:t>Supermarket flyers.</a:t>
            </a:r>
          </a:p>
          <a:p>
            <a:endParaRPr lang="en-US" sz="2400" dirty="0">
              <a:solidFill>
                <a:schemeClr val="bg1"/>
              </a:solidFill>
              <a:latin typeface="Comic Book" panose="02000500000000000000" pitchFamily="2" charset="0"/>
            </a:endParaRPr>
          </a:p>
          <a:p>
            <a:pPr algn="ctr"/>
            <a:r>
              <a:rPr lang="en-US" sz="2400" dirty="0">
                <a:solidFill>
                  <a:schemeClr val="bg1"/>
                </a:solidFill>
                <a:latin typeface="Comic Book" panose="02000500000000000000" pitchFamily="2" charset="0"/>
              </a:rPr>
              <a:t>Full day scheduler.</a:t>
            </a:r>
          </a:p>
          <a:p>
            <a:pPr algn="ctr"/>
            <a:r>
              <a:rPr lang="en-US" sz="2400" dirty="0">
                <a:solidFill>
                  <a:schemeClr val="bg1"/>
                </a:solidFill>
                <a:latin typeface="Comic Book" panose="02000500000000000000" pitchFamily="2" charset="0"/>
              </a:rPr>
              <a:t>Full year calendar.</a:t>
            </a:r>
          </a:p>
        </p:txBody>
      </p:sp>
    </p:spTree>
    <p:extLst>
      <p:ext uri="{BB962C8B-B14F-4D97-AF65-F5344CB8AC3E}">
        <p14:creationId xmlns:p14="http://schemas.microsoft.com/office/powerpoint/2010/main" val="65818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392</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Comic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Clemens</dc:creator>
  <cp:lastModifiedBy>Christine Clemens</cp:lastModifiedBy>
  <cp:revision>22</cp:revision>
  <dcterms:created xsi:type="dcterms:W3CDTF">2020-06-07T17:58:49Z</dcterms:created>
  <dcterms:modified xsi:type="dcterms:W3CDTF">2020-06-08T01:01:35Z</dcterms:modified>
</cp:coreProperties>
</file>