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sldIdLst>
    <p:sldId id="33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55555"/>
    <a:srgbClr val="346C85"/>
    <a:srgbClr val="2C4788"/>
    <a:srgbClr val="386D3C"/>
    <a:srgbClr val="4D348D"/>
    <a:srgbClr val="7A7500"/>
    <a:srgbClr val="A15800"/>
    <a:srgbClr val="982F32"/>
    <a:srgbClr val="395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>
      <p:cViewPr varScale="1">
        <p:scale>
          <a:sx n="116" d="100"/>
          <a:sy n="116" d="100"/>
        </p:scale>
        <p:origin x="39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Stephens" userId="3c9335bfab62eb48" providerId="LiveId" clId="{B08DCA5E-E7AD-456B-8EC6-A9C383E8EF64}"/>
    <pc:docChg chg="undo custSel delSld modSld modMainMaster">
      <pc:chgData name="Josh Stephens" userId="3c9335bfab62eb48" providerId="LiveId" clId="{B08DCA5E-E7AD-456B-8EC6-A9C383E8EF64}" dt="2021-09-22T16:07:06.611" v="3217" actId="255"/>
      <pc:docMkLst>
        <pc:docMk/>
      </pc:docMkLst>
      <pc:sldChg chg="addSp delSp modSp mod">
        <pc:chgData name="Josh Stephens" userId="3c9335bfab62eb48" providerId="LiveId" clId="{B08DCA5E-E7AD-456B-8EC6-A9C383E8EF64}" dt="2021-09-22T16:07:06.611" v="3217" actId="255"/>
        <pc:sldMkLst>
          <pc:docMk/>
          <pc:sldMk cId="0" sldId="338"/>
        </pc:sldMkLst>
        <pc:spChg chg="mod">
          <ac:chgData name="Josh Stephens" userId="3c9335bfab62eb48" providerId="LiveId" clId="{B08DCA5E-E7AD-456B-8EC6-A9C383E8EF64}" dt="2021-09-12T18:25:12.940" v="415" actId="20577"/>
          <ac:spMkLst>
            <pc:docMk/>
            <pc:sldMk cId="0" sldId="338"/>
            <ac:spMk id="4" creationId="{16B84C2A-EBA6-4721-B367-D7B2C5111AED}"/>
          </ac:spMkLst>
        </pc:spChg>
        <pc:spChg chg="mod">
          <ac:chgData name="Josh Stephens" userId="3c9335bfab62eb48" providerId="LiveId" clId="{B08DCA5E-E7AD-456B-8EC6-A9C383E8EF64}" dt="2021-09-22T15:50:14.325" v="2064" actId="20577"/>
          <ac:spMkLst>
            <pc:docMk/>
            <pc:sldMk cId="0" sldId="338"/>
            <ac:spMk id="5" creationId="{51621DAA-6E55-4D24-B40C-9159DE6EFB00}"/>
          </ac:spMkLst>
        </pc:spChg>
        <pc:spChg chg="mod">
          <ac:chgData name="Josh Stephens" userId="3c9335bfab62eb48" providerId="LiveId" clId="{B08DCA5E-E7AD-456B-8EC6-A9C383E8EF64}" dt="2021-09-22T15:51:52.293" v="2088" actId="20577"/>
          <ac:spMkLst>
            <pc:docMk/>
            <pc:sldMk cId="0" sldId="338"/>
            <ac:spMk id="6" creationId="{2A53D96C-539B-4E54-8B89-9558BBD32D37}"/>
          </ac:spMkLst>
        </pc:spChg>
        <pc:spChg chg="mod">
          <ac:chgData name="Josh Stephens" userId="3c9335bfab62eb48" providerId="LiveId" clId="{B08DCA5E-E7AD-456B-8EC6-A9C383E8EF64}" dt="2021-09-22T15:51:44.811" v="2078" actId="20577"/>
          <ac:spMkLst>
            <pc:docMk/>
            <pc:sldMk cId="0" sldId="338"/>
            <ac:spMk id="7" creationId="{D75EA319-0BA8-483B-B5DF-CE76F1A6430B}"/>
          </ac:spMkLst>
        </pc:spChg>
        <pc:spChg chg="mod">
          <ac:chgData name="Josh Stephens" userId="3c9335bfab62eb48" providerId="LiveId" clId="{B08DCA5E-E7AD-456B-8EC6-A9C383E8EF64}" dt="2021-09-22T15:52:42.831" v="2221" actId="20577"/>
          <ac:spMkLst>
            <pc:docMk/>
            <pc:sldMk cId="0" sldId="338"/>
            <ac:spMk id="8" creationId="{6FE60E36-E23A-460F-8F04-E02FD4C76B70}"/>
          </ac:spMkLst>
        </pc:spChg>
        <pc:spChg chg="mod">
          <ac:chgData name="Josh Stephens" userId="3c9335bfab62eb48" providerId="LiveId" clId="{B08DCA5E-E7AD-456B-8EC6-A9C383E8EF64}" dt="2021-09-12T18:33:39.735" v="744" actId="20577"/>
          <ac:spMkLst>
            <pc:docMk/>
            <pc:sldMk cId="0" sldId="338"/>
            <ac:spMk id="9" creationId="{77D1A344-66D0-482E-B0AE-442AC4378C7E}"/>
          </ac:spMkLst>
        </pc:spChg>
        <pc:spChg chg="del mod">
          <ac:chgData name="Josh Stephens" userId="3c9335bfab62eb48" providerId="LiveId" clId="{B08DCA5E-E7AD-456B-8EC6-A9C383E8EF64}" dt="2021-09-12T18:26:56.389" v="539" actId="478"/>
          <ac:spMkLst>
            <pc:docMk/>
            <pc:sldMk cId="0" sldId="338"/>
            <ac:spMk id="10" creationId="{CAF9BEBE-89F1-4437-BA39-9A2D865BB987}"/>
          </ac:spMkLst>
        </pc:spChg>
        <pc:spChg chg="del mod">
          <ac:chgData name="Josh Stephens" userId="3c9335bfab62eb48" providerId="LiveId" clId="{B08DCA5E-E7AD-456B-8EC6-A9C383E8EF64}" dt="2021-09-22T15:54:41.171" v="2405" actId="21"/>
          <ac:spMkLst>
            <pc:docMk/>
            <pc:sldMk cId="0" sldId="338"/>
            <ac:spMk id="11" creationId="{F73C7655-7AD1-4499-8548-0DF446F69EAE}"/>
          </ac:spMkLst>
        </pc:spChg>
        <pc:spChg chg="mod">
          <ac:chgData name="Josh Stephens" userId="3c9335bfab62eb48" providerId="LiveId" clId="{B08DCA5E-E7AD-456B-8EC6-A9C383E8EF64}" dt="2021-09-22T15:54:19.392" v="2402" actId="20577"/>
          <ac:spMkLst>
            <pc:docMk/>
            <pc:sldMk cId="0" sldId="338"/>
            <ac:spMk id="12" creationId="{4ACFB362-F4D5-4D4A-B7A3-97E73D305B42}"/>
          </ac:spMkLst>
        </pc:spChg>
        <pc:spChg chg="mod">
          <ac:chgData name="Josh Stephens" userId="3c9335bfab62eb48" providerId="LiveId" clId="{B08DCA5E-E7AD-456B-8EC6-A9C383E8EF64}" dt="2021-09-12T18:27:05.227" v="543" actId="20577"/>
          <ac:spMkLst>
            <pc:docMk/>
            <pc:sldMk cId="0" sldId="338"/>
            <ac:spMk id="13" creationId="{8C21C4A5-12E6-4DC5-8296-3ED4F754B2C6}"/>
          </ac:spMkLst>
        </pc:spChg>
        <pc:spChg chg="mod">
          <ac:chgData name="Josh Stephens" userId="3c9335bfab62eb48" providerId="LiveId" clId="{B08DCA5E-E7AD-456B-8EC6-A9C383E8EF64}" dt="2021-09-12T18:23:05.722" v="219" actId="20577"/>
          <ac:spMkLst>
            <pc:docMk/>
            <pc:sldMk cId="0" sldId="338"/>
            <ac:spMk id="14" creationId="{E8F2F6B8-2E04-4BF6-956B-8133575DDED1}"/>
          </ac:spMkLst>
        </pc:spChg>
        <pc:spChg chg="mod">
          <ac:chgData name="Josh Stephens" userId="3c9335bfab62eb48" providerId="LiveId" clId="{B08DCA5E-E7AD-456B-8EC6-A9C383E8EF64}" dt="2021-09-22T15:55:47.709" v="2478" actId="20577"/>
          <ac:spMkLst>
            <pc:docMk/>
            <pc:sldMk cId="0" sldId="338"/>
            <ac:spMk id="15" creationId="{F5541909-1013-41E1-BA74-A4F825DA02CF}"/>
          </ac:spMkLst>
        </pc:spChg>
        <pc:spChg chg="mod">
          <ac:chgData name="Josh Stephens" userId="3c9335bfab62eb48" providerId="LiveId" clId="{B08DCA5E-E7AD-456B-8EC6-A9C383E8EF64}" dt="2021-09-12T18:53:28.311" v="1992" actId="20577"/>
          <ac:spMkLst>
            <pc:docMk/>
            <pc:sldMk cId="0" sldId="338"/>
            <ac:spMk id="16" creationId="{30EA4A3A-4A14-43B1-9E09-C9B2D2A49990}"/>
          </ac:spMkLst>
        </pc:spChg>
        <pc:spChg chg="mod">
          <ac:chgData name="Josh Stephens" userId="3c9335bfab62eb48" providerId="LiveId" clId="{B08DCA5E-E7AD-456B-8EC6-A9C383E8EF64}" dt="2021-09-12T18:53:13.127" v="1983" actId="14100"/>
          <ac:spMkLst>
            <pc:docMk/>
            <pc:sldMk cId="0" sldId="338"/>
            <ac:spMk id="17" creationId="{182A2768-BE2F-418A-BF07-5D8597A55C70}"/>
          </ac:spMkLst>
        </pc:spChg>
        <pc:spChg chg="mod">
          <ac:chgData name="Josh Stephens" userId="3c9335bfab62eb48" providerId="LiveId" clId="{B08DCA5E-E7AD-456B-8EC6-A9C383E8EF64}" dt="2021-09-12T18:41:15.227" v="1157" actId="20577"/>
          <ac:spMkLst>
            <pc:docMk/>
            <pc:sldMk cId="0" sldId="338"/>
            <ac:spMk id="18" creationId="{CC8F7821-37F5-46E6-9F2A-4A1ADE8EBF41}"/>
          </ac:spMkLst>
        </pc:spChg>
        <pc:spChg chg="mod">
          <ac:chgData name="Josh Stephens" userId="3c9335bfab62eb48" providerId="LiveId" clId="{B08DCA5E-E7AD-456B-8EC6-A9C383E8EF64}" dt="2021-09-22T16:05:50.555" v="3188" actId="255"/>
          <ac:spMkLst>
            <pc:docMk/>
            <pc:sldMk cId="0" sldId="338"/>
            <ac:spMk id="19" creationId="{C8ECFD2A-1AB1-4279-BA30-6754655839EC}"/>
          </ac:spMkLst>
        </pc:spChg>
        <pc:spChg chg="mod">
          <ac:chgData name="Josh Stephens" userId="3c9335bfab62eb48" providerId="LiveId" clId="{B08DCA5E-E7AD-456B-8EC6-A9C383E8EF64}" dt="2021-09-12T18:27:10.236" v="545" actId="20577"/>
          <ac:spMkLst>
            <pc:docMk/>
            <pc:sldMk cId="0" sldId="338"/>
            <ac:spMk id="20" creationId="{8ED07F0B-4E5D-4A58-8837-57BFC6DB4C88}"/>
          </ac:spMkLst>
        </pc:spChg>
        <pc:spChg chg="mod">
          <ac:chgData name="Josh Stephens" userId="3c9335bfab62eb48" providerId="LiveId" clId="{B08DCA5E-E7AD-456B-8EC6-A9C383E8EF64}" dt="2021-09-12T18:27:11.705" v="546" actId="20577"/>
          <ac:spMkLst>
            <pc:docMk/>
            <pc:sldMk cId="0" sldId="338"/>
            <ac:spMk id="21" creationId="{05CE3955-2C0F-45AA-947A-8241CED2DB06}"/>
          </ac:spMkLst>
        </pc:spChg>
        <pc:spChg chg="mod">
          <ac:chgData name="Josh Stephens" userId="3c9335bfab62eb48" providerId="LiveId" clId="{B08DCA5E-E7AD-456B-8EC6-A9C383E8EF64}" dt="2021-09-12T18:27:15.146" v="548" actId="20577"/>
          <ac:spMkLst>
            <pc:docMk/>
            <pc:sldMk cId="0" sldId="338"/>
            <ac:spMk id="22" creationId="{63370533-C295-4CCF-A129-055D14F924EA}"/>
          </ac:spMkLst>
        </pc:spChg>
        <pc:spChg chg="mod">
          <ac:chgData name="Josh Stephens" userId="3c9335bfab62eb48" providerId="LiveId" clId="{B08DCA5E-E7AD-456B-8EC6-A9C383E8EF64}" dt="2021-09-12T18:27:12.956" v="547" actId="20577"/>
          <ac:spMkLst>
            <pc:docMk/>
            <pc:sldMk cId="0" sldId="338"/>
            <ac:spMk id="23" creationId="{8BEAF27C-326A-4165-A25B-0C985891FBD2}"/>
          </ac:spMkLst>
        </pc:spChg>
        <pc:spChg chg="mod">
          <ac:chgData name="Josh Stephens" userId="3c9335bfab62eb48" providerId="LiveId" clId="{B08DCA5E-E7AD-456B-8EC6-A9C383E8EF64}" dt="2021-09-22T15:56:19.454" v="2487" actId="20577"/>
          <ac:spMkLst>
            <pc:docMk/>
            <pc:sldMk cId="0" sldId="338"/>
            <ac:spMk id="24" creationId="{195CB63A-7F4F-4225-9CF3-4C30479A9C44}"/>
          </ac:spMkLst>
        </pc:spChg>
        <pc:spChg chg="mod">
          <ac:chgData name="Josh Stephens" userId="3c9335bfab62eb48" providerId="LiveId" clId="{B08DCA5E-E7AD-456B-8EC6-A9C383E8EF64}" dt="2021-09-22T15:56:56.312" v="2509" actId="20577"/>
          <ac:spMkLst>
            <pc:docMk/>
            <pc:sldMk cId="0" sldId="338"/>
            <ac:spMk id="25" creationId="{9F1A37B9-5DAA-48A4-8CDC-3364351EE0F2}"/>
          </ac:spMkLst>
        </pc:spChg>
        <pc:spChg chg="mod">
          <ac:chgData name="Josh Stephens" userId="3c9335bfab62eb48" providerId="LiveId" clId="{B08DCA5E-E7AD-456B-8EC6-A9C383E8EF64}" dt="2021-09-12T18:41:19.367" v="1167" actId="20577"/>
          <ac:spMkLst>
            <pc:docMk/>
            <pc:sldMk cId="0" sldId="338"/>
            <ac:spMk id="27" creationId="{7D6B3612-45CC-4BBB-A486-18EB52747009}"/>
          </ac:spMkLst>
        </pc:spChg>
        <pc:spChg chg="mod">
          <ac:chgData name="Josh Stephens" userId="3c9335bfab62eb48" providerId="LiveId" clId="{B08DCA5E-E7AD-456B-8EC6-A9C383E8EF64}" dt="2021-09-22T16:05:57.822" v="3189" actId="255"/>
          <ac:spMkLst>
            <pc:docMk/>
            <pc:sldMk cId="0" sldId="338"/>
            <ac:spMk id="28" creationId="{17884695-7239-4A80-870F-D22EC8879AF2}"/>
          </ac:spMkLst>
        </pc:spChg>
        <pc:spChg chg="mod">
          <ac:chgData name="Josh Stephens" userId="3c9335bfab62eb48" providerId="LiveId" clId="{B08DCA5E-E7AD-456B-8EC6-A9C383E8EF64}" dt="2021-09-22T15:57:10.703" v="2532" actId="20577"/>
          <ac:spMkLst>
            <pc:docMk/>
            <pc:sldMk cId="0" sldId="338"/>
            <ac:spMk id="29" creationId="{1A64A35C-370B-4263-A6DB-E5BD8F93CC2F}"/>
          </ac:spMkLst>
        </pc:spChg>
        <pc:spChg chg="mod">
          <ac:chgData name="Josh Stephens" userId="3c9335bfab62eb48" providerId="LiveId" clId="{B08DCA5E-E7AD-456B-8EC6-A9C383E8EF64}" dt="2021-09-22T15:57:23.282" v="2581" actId="20577"/>
          <ac:spMkLst>
            <pc:docMk/>
            <pc:sldMk cId="0" sldId="338"/>
            <ac:spMk id="30" creationId="{167C93AA-3D52-4C34-B304-916C57BC5EE2}"/>
          </ac:spMkLst>
        </pc:spChg>
        <pc:spChg chg="mod">
          <ac:chgData name="Josh Stephens" userId="3c9335bfab62eb48" providerId="LiveId" clId="{B08DCA5E-E7AD-456B-8EC6-A9C383E8EF64}" dt="2021-09-22T15:57:38.705" v="2604" actId="20577"/>
          <ac:spMkLst>
            <pc:docMk/>
            <pc:sldMk cId="0" sldId="338"/>
            <ac:spMk id="31" creationId="{054D7DD0-253A-4917-889A-5FA13F52F753}"/>
          </ac:spMkLst>
        </pc:spChg>
        <pc:spChg chg="mod">
          <ac:chgData name="Josh Stephens" userId="3c9335bfab62eb48" providerId="LiveId" clId="{B08DCA5E-E7AD-456B-8EC6-A9C383E8EF64}" dt="2021-09-22T16:06:18.217" v="3195" actId="20577"/>
          <ac:spMkLst>
            <pc:docMk/>
            <pc:sldMk cId="0" sldId="338"/>
            <ac:spMk id="32" creationId="{7EF7971C-E7D3-4947-B77B-16FE0C088118}"/>
          </ac:spMkLst>
        </pc:spChg>
        <pc:spChg chg="mod">
          <ac:chgData name="Josh Stephens" userId="3c9335bfab62eb48" providerId="LiveId" clId="{B08DCA5E-E7AD-456B-8EC6-A9C383E8EF64}" dt="2021-09-22T15:58:27.316" v="2659" actId="20577"/>
          <ac:spMkLst>
            <pc:docMk/>
            <pc:sldMk cId="0" sldId="338"/>
            <ac:spMk id="33" creationId="{FD96B3CC-717E-4D68-8D11-831D0340C190}"/>
          </ac:spMkLst>
        </pc:spChg>
        <pc:spChg chg="mod">
          <ac:chgData name="Josh Stephens" userId="3c9335bfab62eb48" providerId="LiveId" clId="{B08DCA5E-E7AD-456B-8EC6-A9C383E8EF64}" dt="2021-09-22T16:06:45.546" v="3214" actId="20577"/>
          <ac:spMkLst>
            <pc:docMk/>
            <pc:sldMk cId="0" sldId="338"/>
            <ac:spMk id="34" creationId="{FECAC3CA-8319-4834-85C3-2064A72C48C4}"/>
          </ac:spMkLst>
        </pc:spChg>
        <pc:spChg chg="mod">
          <ac:chgData name="Josh Stephens" userId="3c9335bfab62eb48" providerId="LiveId" clId="{B08DCA5E-E7AD-456B-8EC6-A9C383E8EF64}" dt="2021-09-12T18:26:28.274" v="524" actId="20577"/>
          <ac:spMkLst>
            <pc:docMk/>
            <pc:sldMk cId="0" sldId="338"/>
            <ac:spMk id="35" creationId="{1A28D117-B2EF-4EAE-BDC9-DA64D3400901}"/>
          </ac:spMkLst>
        </pc:spChg>
        <pc:spChg chg="mod">
          <ac:chgData name="Josh Stephens" userId="3c9335bfab62eb48" providerId="LiveId" clId="{B08DCA5E-E7AD-456B-8EC6-A9C383E8EF64}" dt="2021-09-22T16:07:01.685" v="3216" actId="255"/>
          <ac:spMkLst>
            <pc:docMk/>
            <pc:sldMk cId="0" sldId="338"/>
            <ac:spMk id="36" creationId="{03A13DAE-7D25-4782-824C-E845C03D6C3D}"/>
          </ac:spMkLst>
        </pc:spChg>
        <pc:spChg chg="mod">
          <ac:chgData name="Josh Stephens" userId="3c9335bfab62eb48" providerId="LiveId" clId="{B08DCA5E-E7AD-456B-8EC6-A9C383E8EF64}" dt="2021-09-22T15:59:26.410" v="2735" actId="20577"/>
          <ac:spMkLst>
            <pc:docMk/>
            <pc:sldMk cId="0" sldId="338"/>
            <ac:spMk id="37" creationId="{09D1B5C0-A338-490B-B947-11087FCB5C0C}"/>
          </ac:spMkLst>
        </pc:spChg>
        <pc:spChg chg="mod">
          <ac:chgData name="Josh Stephens" userId="3c9335bfab62eb48" providerId="LiveId" clId="{B08DCA5E-E7AD-456B-8EC6-A9C383E8EF64}" dt="2021-09-22T16:06:54.682" v="3215" actId="255"/>
          <ac:spMkLst>
            <pc:docMk/>
            <pc:sldMk cId="0" sldId="338"/>
            <ac:spMk id="38" creationId="{D8B806D9-B05B-403B-8B86-525AD31CCE52}"/>
          </ac:spMkLst>
        </pc:spChg>
        <pc:spChg chg="mod">
          <ac:chgData name="Josh Stephens" userId="3c9335bfab62eb48" providerId="LiveId" clId="{B08DCA5E-E7AD-456B-8EC6-A9C383E8EF64}" dt="2021-09-22T16:01:22.115" v="2944" actId="20577"/>
          <ac:spMkLst>
            <pc:docMk/>
            <pc:sldMk cId="0" sldId="338"/>
            <ac:spMk id="39" creationId="{BAB99B19-274F-493D-A790-65C0DFE746DD}"/>
          </ac:spMkLst>
        </pc:spChg>
        <pc:spChg chg="mod">
          <ac:chgData name="Josh Stephens" userId="3c9335bfab62eb48" providerId="LiveId" clId="{B08DCA5E-E7AD-456B-8EC6-A9C383E8EF64}" dt="2021-09-22T16:07:06.611" v="3217" actId="255"/>
          <ac:spMkLst>
            <pc:docMk/>
            <pc:sldMk cId="0" sldId="338"/>
            <ac:spMk id="40" creationId="{779E5519-1390-405A-9631-0260EF1394C0}"/>
          </ac:spMkLst>
        </pc:spChg>
        <pc:spChg chg="add mod">
          <ac:chgData name="Josh Stephens" userId="3c9335bfab62eb48" providerId="LiveId" clId="{B08DCA5E-E7AD-456B-8EC6-A9C383E8EF64}" dt="2021-09-22T15:54:17.797" v="2401" actId="20577"/>
          <ac:spMkLst>
            <pc:docMk/>
            <pc:sldMk cId="0" sldId="338"/>
            <ac:spMk id="42" creationId="{46AD6BB8-8E9F-492C-960D-1AC265433A2E}"/>
          </ac:spMkLst>
        </pc:spChg>
        <pc:spChg chg="add mod">
          <ac:chgData name="Josh Stephens" userId="3c9335bfab62eb48" providerId="LiveId" clId="{B08DCA5E-E7AD-456B-8EC6-A9C383E8EF64}" dt="2021-09-22T15:54:03.151" v="2400" actId="20577"/>
          <ac:spMkLst>
            <pc:docMk/>
            <pc:sldMk cId="0" sldId="338"/>
            <ac:spMk id="54" creationId="{76788416-304F-4636-88D7-620A53057FDA}"/>
          </ac:spMkLst>
        </pc:spChg>
        <pc:spChg chg="del">
          <ac:chgData name="Josh Stephens" userId="3c9335bfab62eb48" providerId="LiveId" clId="{B08DCA5E-E7AD-456B-8EC6-A9C383E8EF64}" dt="2021-09-12T18:42:29.301" v="1276" actId="21"/>
          <ac:spMkLst>
            <pc:docMk/>
            <pc:sldMk cId="0" sldId="338"/>
            <ac:spMk id="55" creationId="{1A1ED435-50A9-4700-A918-12B5B0A50C90}"/>
          </ac:spMkLst>
        </pc:spChg>
        <pc:spChg chg="del">
          <ac:chgData name="Josh Stephens" userId="3c9335bfab62eb48" providerId="LiveId" clId="{B08DCA5E-E7AD-456B-8EC6-A9C383E8EF64}" dt="2021-09-12T18:20:48.667" v="26" actId="21"/>
          <ac:spMkLst>
            <pc:docMk/>
            <pc:sldMk cId="0" sldId="338"/>
            <ac:spMk id="56" creationId="{5B37B6B2-621C-41ED-9923-FB3BA10730EA}"/>
          </ac:spMkLst>
        </pc:spChg>
        <pc:spChg chg="del">
          <ac:chgData name="Josh Stephens" userId="3c9335bfab62eb48" providerId="LiveId" clId="{B08DCA5E-E7AD-456B-8EC6-A9C383E8EF64}" dt="2021-09-12T18:27:08.011" v="544" actId="21"/>
          <ac:spMkLst>
            <pc:docMk/>
            <pc:sldMk cId="0" sldId="338"/>
            <ac:spMk id="63" creationId="{EE04F2C3-0F25-449E-B5FF-AFE39C78B2C4}"/>
          </ac:spMkLst>
        </pc:spChg>
        <pc:spChg chg="add del mod">
          <ac:chgData name="Josh Stephens" userId="3c9335bfab62eb48" providerId="LiveId" clId="{B08DCA5E-E7AD-456B-8EC6-A9C383E8EF64}" dt="2021-09-12T18:42:41.020" v="1282"/>
          <ac:spMkLst>
            <pc:docMk/>
            <pc:sldMk cId="0" sldId="338"/>
            <ac:spMk id="64" creationId="{8B01CC49-A2CF-4882-98B0-BA46D574165F}"/>
          </ac:spMkLst>
        </pc:spChg>
        <pc:spChg chg="add del mod">
          <ac:chgData name="Josh Stephens" userId="3c9335bfab62eb48" providerId="LiveId" clId="{B08DCA5E-E7AD-456B-8EC6-A9C383E8EF64}" dt="2021-09-12T18:42:45.187" v="1285"/>
          <ac:spMkLst>
            <pc:docMk/>
            <pc:sldMk cId="0" sldId="338"/>
            <ac:spMk id="65" creationId="{BDAB1DE2-F1E1-4BE0-BB53-08E115E7339E}"/>
          </ac:spMkLst>
        </pc:spChg>
        <pc:grpChg chg="del">
          <ac:chgData name="Josh Stephens" userId="3c9335bfab62eb48" providerId="LiveId" clId="{B08DCA5E-E7AD-456B-8EC6-A9C383E8EF64}" dt="2021-09-12T18:56:25.529" v="2009" actId="21"/>
          <ac:grpSpMkLst>
            <pc:docMk/>
            <pc:sldMk cId="0" sldId="338"/>
            <ac:grpSpMk id="2" creationId="{40D2215B-6E10-4820-A790-1CEF031FBDFD}"/>
          </ac:grpSpMkLst>
        </pc:grpChg>
        <pc:grpChg chg="del">
          <ac:chgData name="Josh Stephens" userId="3c9335bfab62eb48" providerId="LiveId" clId="{B08DCA5E-E7AD-456B-8EC6-A9C383E8EF64}" dt="2021-09-12T18:42:26.361" v="1275" actId="21"/>
          <ac:grpSpMkLst>
            <pc:docMk/>
            <pc:sldMk cId="0" sldId="338"/>
            <ac:grpSpMk id="60" creationId="{FFDC0D86-8FAC-44B0-9662-705F7C62D3DC}"/>
          </ac:grpSpMkLst>
        </pc:grpChg>
        <pc:picChg chg="add del mod">
          <ac:chgData name="Josh Stephens" userId="3c9335bfab62eb48" providerId="LiveId" clId="{B08DCA5E-E7AD-456B-8EC6-A9C383E8EF64}" dt="2021-09-12T18:33:55.305" v="745" actId="21"/>
          <ac:picMkLst>
            <pc:docMk/>
            <pc:sldMk cId="0" sldId="338"/>
            <ac:picMk id="43" creationId="{69377710-706E-445F-9CAA-F2A8B7570CB3}"/>
          </ac:picMkLst>
        </pc:picChg>
      </pc:sldChg>
      <pc:sldChg chg="del">
        <pc:chgData name="Josh Stephens" userId="3c9335bfab62eb48" providerId="LiveId" clId="{B08DCA5E-E7AD-456B-8EC6-A9C383E8EF64}" dt="2021-09-16T00:04:42.495" v="2052" actId="2696"/>
        <pc:sldMkLst>
          <pc:docMk/>
          <pc:sldMk cId="917409932" sldId="339"/>
        </pc:sldMkLst>
      </pc:sldChg>
      <pc:sldMasterChg chg="modSldLayout">
        <pc:chgData name="Josh Stephens" userId="3c9335bfab62eb48" providerId="LiveId" clId="{B08DCA5E-E7AD-456B-8EC6-A9C383E8EF64}" dt="2021-09-12T19:04:10.491" v="2051" actId="2085"/>
        <pc:sldMasterMkLst>
          <pc:docMk/>
          <pc:sldMasterMk cId="1838982505" sldId="2147483660"/>
        </pc:sldMasterMkLst>
        <pc:sldLayoutChg chg="modSp mod">
          <pc:chgData name="Josh Stephens" userId="3c9335bfab62eb48" providerId="LiveId" clId="{B08DCA5E-E7AD-456B-8EC6-A9C383E8EF64}" dt="2021-09-12T19:04:10.491" v="2051" actId="2085"/>
          <pc:sldLayoutMkLst>
            <pc:docMk/>
            <pc:sldMasterMk cId="1838982505" sldId="2147483660"/>
            <pc:sldLayoutMk cId="3231165962" sldId="2147483667"/>
          </pc:sldLayoutMkLst>
          <pc:spChg chg="mod">
            <ac:chgData name="Josh Stephens" userId="3c9335bfab62eb48" providerId="LiveId" clId="{B08DCA5E-E7AD-456B-8EC6-A9C383E8EF64}" dt="2021-09-12T19:02:17.435" v="2040" actId="2085"/>
            <ac:spMkLst>
              <pc:docMk/>
              <pc:sldMasterMk cId="1838982505" sldId="2147483660"/>
              <pc:sldLayoutMk cId="3231165962" sldId="2147483667"/>
              <ac:spMk id="6" creationId="{B2F99DF6-A203-9D44-9A6A-0AC1A58A2ED9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7" creationId="{8BA5C25D-8B04-E449-8398-ED746F8F13F8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8" creationId="{04B6911B-F297-B44C-8316-87E47393E11F}"/>
            </ac:spMkLst>
          </pc:spChg>
          <pc:spChg chg="mod">
            <ac:chgData name="Josh Stephens" userId="3c9335bfab62eb48" providerId="LiveId" clId="{B08DCA5E-E7AD-456B-8EC6-A9C383E8EF64}" dt="2021-09-12T19:02:17.435" v="2040" actId="2085"/>
            <ac:spMkLst>
              <pc:docMk/>
              <pc:sldMasterMk cId="1838982505" sldId="2147483660"/>
              <pc:sldLayoutMk cId="3231165962" sldId="2147483667"/>
              <ac:spMk id="9" creationId="{0D5C4F43-367C-5343-8A38-57B3BAAE4B9D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10" creationId="{31A44D34-7D43-3041-BE40-47BC44365048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11" creationId="{48C36294-54E6-784C-BF93-7B9ABCAECD6F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12" creationId="{B120C752-BA15-9643-A94E-FB98A0B1084F}"/>
            </ac:spMkLst>
          </pc:spChg>
          <pc:spChg chg="mod">
            <ac:chgData name="Josh Stephens" userId="3c9335bfab62eb48" providerId="LiveId" clId="{B08DCA5E-E7AD-456B-8EC6-A9C383E8EF64}" dt="2021-09-12T19:03:55.834" v="2049" actId="2085"/>
            <ac:spMkLst>
              <pc:docMk/>
              <pc:sldMasterMk cId="1838982505" sldId="2147483660"/>
              <pc:sldLayoutMk cId="3231165962" sldId="2147483667"/>
              <ac:spMk id="13" creationId="{7A850F63-58A8-914F-B36B-53BD94BEEFE7}"/>
            </ac:spMkLst>
          </pc:spChg>
          <pc:spChg chg="mod">
            <ac:chgData name="Josh Stephens" userId="3c9335bfab62eb48" providerId="LiveId" clId="{B08DCA5E-E7AD-456B-8EC6-A9C383E8EF64}" dt="2021-09-12T19:04:10.491" v="2051" actId="2085"/>
            <ac:spMkLst>
              <pc:docMk/>
              <pc:sldMasterMk cId="1838982505" sldId="2147483660"/>
              <pc:sldLayoutMk cId="3231165962" sldId="2147483667"/>
              <ac:spMk id="14" creationId="{661785BE-3E4A-B842-9021-2744E3BE0706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15" creationId="{728206F1-0590-3045-9EE1-3BBF4A1F3AE7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16" creationId="{B2C863B8-6C48-CE4E-86C5-9D65612EBAFE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17" creationId="{AAFC0E6B-47C3-8948-96A4-7A2BA65E65AD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18" creationId="{DE3570BC-E748-824B-91B8-9E214DAC52E1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19" creationId="{513C581F-E365-4E44-8355-5CCFF1B3AAB5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20" creationId="{B349D190-8F35-B646-88D3-9861D9316607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21" creationId="{3725277D-9044-3C48-BDCE-4986AA12B7BB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22" creationId="{4ABF5809-C05D-9E41-8FD3-CBFCBD7D43BF}"/>
            </ac:spMkLst>
          </pc:spChg>
          <pc:spChg chg="mod">
            <ac:chgData name="Josh Stephens" userId="3c9335bfab62eb48" providerId="LiveId" clId="{B08DCA5E-E7AD-456B-8EC6-A9C383E8EF64}" dt="2021-09-12T19:01:06.211" v="2036" actId="207"/>
            <ac:spMkLst>
              <pc:docMk/>
              <pc:sldMasterMk cId="1838982505" sldId="2147483660"/>
              <pc:sldLayoutMk cId="3231165962" sldId="2147483667"/>
              <ac:spMk id="23" creationId="{BF93E815-6D33-CC40-8B9F-4C1C0C4EF015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26" creationId="{B5DB475C-570C-0741-AE08-FF2AC73C4D96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31" creationId="{A7976A92-7A4D-E44C-A0BC-00D844E5DC2D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32" creationId="{6A05A9C5-0E13-B84C-99F1-55C3654E2A5E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33" creationId="{1DBB0CF0-A1A4-CE4D-A441-A9BE0438D880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34" creationId="{EB140318-B0A5-5541-9A49-E4C65AD70FD9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35" creationId="{8DB73B70-08EE-414C-ADF5-DF5B276D361D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36" creationId="{BEE9AEBC-8DC2-2D48-B210-63E837706E1A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37" creationId="{76410E08-BB9A-F847-909A-BCAAF79CF27F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39" creationId="{690BF716-5243-B247-A3A7-86186B18CC54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0" creationId="{8C5EE851-3E5C-3F4D-9420-2ABCC1A44242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1" creationId="{2186EDF5-C869-EA41-9C4E-6E82C7A91B22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2" creationId="{67D1694C-F69E-BE44-B95E-57E013014EEA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3" creationId="{42D28A37-B695-C344-A64D-FC45297DADFA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4" creationId="{6CE9677C-98EC-AB4A-8701-5D92C2D7A54F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5" creationId="{B3D23E3D-796F-D34B-9210-9174D150D575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6" creationId="{671AE421-0AC3-DC4A-AC91-E75C8CED10C0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7" creationId="{3DC2A67C-BA03-7041-B79A-28B23C472623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8" creationId="{87C1FA06-5702-0E4B-AC29-450C9B469022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49" creationId="{A6172F7F-D625-B848-A23D-AC74258C5F22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0" creationId="{74349B84-A38B-384C-BE16-7B18D3172545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1" creationId="{53464D34-16AF-CF4B-9413-5A7E59930ED5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2" creationId="{5C00727B-E1E9-C145-9A5F-06352EAAF8AC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3" creationId="{8BA549E7-AC75-AA41-A620-092D507C1BCB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4" creationId="{901D0D0F-2057-274E-9334-0BDFDD8975A0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5" creationId="{98088848-43C5-0748-A068-E561874340BF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6" creationId="{AFB6D5F1-CFF2-AE41-A794-3DA200E188AC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7" creationId="{C23503DA-BAB3-E142-96D4-E1C5DED1BBC1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8" creationId="{A18AF3A6-012F-E946-82A7-FC28273D995A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59" creationId="{6EB289C5-6287-B044-AD9B-A01310746A58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60" creationId="{7C7E16A3-1EBC-754A-BB7B-D239BF5C6F96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61" creationId="{4E9BA4E9-F591-2544-A097-62D6A482E90A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62" creationId="{2CD3D6A6-31C4-1441-9451-8FFF3E8124A0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63" creationId="{16305EA5-7C89-1745-8ABF-DC5EDA1285C9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64" creationId="{AC65B23F-D2DD-B046-B6AC-7FBDDE5AE36A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65" creationId="{6D90CB77-963D-A047-961E-E9FCFF2DC7B6}"/>
            </ac:spMkLst>
          </pc:spChg>
          <pc:spChg chg="mod">
            <ac:chgData name="Josh Stephens" userId="3c9335bfab62eb48" providerId="LiveId" clId="{B08DCA5E-E7AD-456B-8EC6-A9C383E8EF64}" dt="2021-09-12T19:00:10.659" v="2027" actId="207"/>
            <ac:spMkLst>
              <pc:docMk/>
              <pc:sldMasterMk cId="1838982505" sldId="2147483660"/>
              <pc:sldLayoutMk cId="3231165962" sldId="2147483667"/>
              <ac:spMk id="66" creationId="{48805874-27D7-0C47-824E-243C35891BCC}"/>
            </ac:spMkLst>
          </pc:spChg>
          <pc:spChg chg="mod">
            <ac:chgData name="Josh Stephens" userId="3c9335bfab62eb48" providerId="LiveId" clId="{B08DCA5E-E7AD-456B-8EC6-A9C383E8EF64}" dt="2021-09-12T18:56:14.556" v="2008" actId="16037"/>
            <ac:spMkLst>
              <pc:docMk/>
              <pc:sldMasterMk cId="1838982505" sldId="2147483660"/>
              <pc:sldLayoutMk cId="3231165962" sldId="2147483667"/>
              <ac:spMk id="67" creationId="{0B1CA04A-E3DE-4D8C-B840-CC67699FFDF3}"/>
            </ac:spMkLst>
          </pc:spChg>
          <pc:grpChg chg="mod">
            <ac:chgData name="Josh Stephens" userId="3c9335bfab62eb48" providerId="LiveId" clId="{B08DCA5E-E7AD-456B-8EC6-A9C383E8EF64}" dt="2021-09-12T19:00:10.659" v="2027" actId="207"/>
            <ac:grpSpMkLst>
              <pc:docMk/>
              <pc:sldMasterMk cId="1838982505" sldId="2147483660"/>
              <pc:sldLayoutMk cId="3231165962" sldId="2147483667"/>
              <ac:grpSpMk id="5" creationId="{BE27CB52-5FCD-F146-AE98-5D36C008A7D9}"/>
            </ac:grpSpMkLst>
          </pc:gr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E27CB52-5FCD-F146-AE98-5D36C008A7D9}"/>
              </a:ext>
            </a:extLst>
          </p:cNvPr>
          <p:cNvGrpSpPr/>
          <p:nvPr userDrawn="1"/>
        </p:nvGrpSpPr>
        <p:grpSpPr>
          <a:xfrm>
            <a:off x="914401" y="381000"/>
            <a:ext cx="10286999" cy="5898494"/>
            <a:chOff x="914401" y="381000"/>
            <a:chExt cx="10286999" cy="589849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2F99DF6-A203-9D44-9A6A-0AC1A58A2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656" y="381000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A5C25D-8B04-E449-8398-ED746F8F1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157" y="381000"/>
              <a:ext cx="32004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04B6911B-F297-B44C-8316-87E47393E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81000"/>
              <a:ext cx="32004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D5C4F43-367C-5343-8A38-57B3BAAE4B9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779656" y="1700886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31A44D34-7D43-3041-BE40-47BC44365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009108"/>
              <a:ext cx="22860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8C36294-54E6-784C-BF93-7B9ABCAEC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009108"/>
              <a:ext cx="29718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B120C752-BA15-9643-A94E-FB98A0B10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009108"/>
              <a:ext cx="22860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A850F63-58A8-914F-B36B-53BD94BEEFE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14401" y="3328995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61785BE-3E4A-B842-9021-2744E3BE070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914401" y="2009108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728206F1-0590-3045-9EE1-3BBF4A1F3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637217"/>
              <a:ext cx="29718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B2C863B8-6C48-CE4E-86C5-9D65612EB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637217"/>
              <a:ext cx="22860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AAFC0E6B-47C3-8948-96A4-7A2BA65E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637217"/>
              <a:ext cx="22860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E3570BC-E748-824B-91B8-9E214DAC5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45" y="381000"/>
              <a:ext cx="2585088" cy="1014062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729" y="5"/>
                </a:cxn>
                <a:cxn ang="0">
                  <a:pos x="1588" y="21"/>
                </a:cxn>
                <a:cxn ang="0">
                  <a:pos x="1451" y="49"/>
                </a:cxn>
                <a:cxn ang="0">
                  <a:pos x="1318" y="85"/>
                </a:cxn>
                <a:cxn ang="0">
                  <a:pos x="1187" y="131"/>
                </a:cxn>
                <a:cxn ang="0">
                  <a:pos x="1062" y="186"/>
                </a:cxn>
                <a:cxn ang="0">
                  <a:pos x="942" y="249"/>
                </a:cxn>
                <a:cxn ang="0">
                  <a:pos x="827" y="322"/>
                </a:cxn>
                <a:cxn ang="0">
                  <a:pos x="717" y="401"/>
                </a:cxn>
                <a:cxn ang="0">
                  <a:pos x="615" y="489"/>
                </a:cxn>
                <a:cxn ang="0">
                  <a:pos x="518" y="583"/>
                </a:cxn>
                <a:cxn ang="0">
                  <a:pos x="428" y="684"/>
                </a:cxn>
                <a:cxn ang="0">
                  <a:pos x="346" y="791"/>
                </a:cxn>
                <a:cxn ang="0">
                  <a:pos x="272" y="905"/>
                </a:cxn>
                <a:cxn ang="0">
                  <a:pos x="206" y="1023"/>
                </a:cxn>
                <a:cxn ang="0">
                  <a:pos x="147" y="1147"/>
                </a:cxn>
                <a:cxn ang="0">
                  <a:pos x="98" y="1275"/>
                </a:cxn>
                <a:cxn ang="0">
                  <a:pos x="59" y="1407"/>
                </a:cxn>
                <a:cxn ang="0">
                  <a:pos x="29" y="1544"/>
                </a:cxn>
                <a:cxn ang="0">
                  <a:pos x="9" y="1684"/>
                </a:cxn>
                <a:cxn ang="0">
                  <a:pos x="0" y="1826"/>
                </a:cxn>
                <a:cxn ang="0">
                  <a:pos x="0" y="1923"/>
                </a:cxn>
                <a:cxn ang="0">
                  <a:pos x="9" y="2065"/>
                </a:cxn>
                <a:cxn ang="0">
                  <a:pos x="29" y="2204"/>
                </a:cxn>
                <a:cxn ang="0">
                  <a:pos x="59" y="2341"/>
                </a:cxn>
                <a:cxn ang="0">
                  <a:pos x="98" y="2473"/>
                </a:cxn>
                <a:cxn ang="0">
                  <a:pos x="147" y="2602"/>
                </a:cxn>
                <a:cxn ang="0">
                  <a:pos x="206" y="2725"/>
                </a:cxn>
                <a:cxn ang="0">
                  <a:pos x="272" y="2843"/>
                </a:cxn>
                <a:cxn ang="0">
                  <a:pos x="346" y="2957"/>
                </a:cxn>
                <a:cxn ang="0">
                  <a:pos x="428" y="3064"/>
                </a:cxn>
                <a:cxn ang="0">
                  <a:pos x="518" y="3165"/>
                </a:cxn>
                <a:cxn ang="0">
                  <a:pos x="615" y="3260"/>
                </a:cxn>
                <a:cxn ang="0">
                  <a:pos x="717" y="3347"/>
                </a:cxn>
                <a:cxn ang="0">
                  <a:pos x="827" y="3427"/>
                </a:cxn>
                <a:cxn ang="0">
                  <a:pos x="942" y="3499"/>
                </a:cxn>
                <a:cxn ang="0">
                  <a:pos x="1062" y="3562"/>
                </a:cxn>
                <a:cxn ang="0">
                  <a:pos x="1187" y="3617"/>
                </a:cxn>
                <a:cxn ang="0">
                  <a:pos x="1318" y="3663"/>
                </a:cxn>
                <a:cxn ang="0">
                  <a:pos x="1451" y="3699"/>
                </a:cxn>
                <a:cxn ang="0">
                  <a:pos x="1588" y="3726"/>
                </a:cxn>
                <a:cxn ang="0">
                  <a:pos x="1729" y="3742"/>
                </a:cxn>
                <a:cxn ang="0">
                  <a:pos x="1872" y="3748"/>
                </a:cxn>
              </a:cxnLst>
              <a:rect l="0" t="0" r="r" b="b"/>
              <a:pathLst>
                <a:path w="9552" h="3748">
                  <a:moveTo>
                    <a:pt x="9552" y="0"/>
                  </a:moveTo>
                  <a:lnTo>
                    <a:pt x="1872" y="0"/>
                  </a:lnTo>
                  <a:lnTo>
                    <a:pt x="1872" y="0"/>
                  </a:lnTo>
                  <a:lnTo>
                    <a:pt x="1825" y="2"/>
                  </a:lnTo>
                  <a:lnTo>
                    <a:pt x="1776" y="3"/>
                  </a:lnTo>
                  <a:lnTo>
                    <a:pt x="1729" y="5"/>
                  </a:lnTo>
                  <a:lnTo>
                    <a:pt x="1681" y="10"/>
                  </a:lnTo>
                  <a:lnTo>
                    <a:pt x="1635" y="15"/>
                  </a:lnTo>
                  <a:lnTo>
                    <a:pt x="1588" y="21"/>
                  </a:lnTo>
                  <a:lnTo>
                    <a:pt x="1542" y="30"/>
                  </a:lnTo>
                  <a:lnTo>
                    <a:pt x="1496" y="39"/>
                  </a:lnTo>
                  <a:lnTo>
                    <a:pt x="1451" y="49"/>
                  </a:lnTo>
                  <a:lnTo>
                    <a:pt x="1406" y="60"/>
                  </a:lnTo>
                  <a:lnTo>
                    <a:pt x="1361" y="71"/>
                  </a:lnTo>
                  <a:lnTo>
                    <a:pt x="1318" y="85"/>
                  </a:lnTo>
                  <a:lnTo>
                    <a:pt x="1273" y="99"/>
                  </a:lnTo>
                  <a:lnTo>
                    <a:pt x="1231" y="115"/>
                  </a:lnTo>
                  <a:lnTo>
                    <a:pt x="1187" y="131"/>
                  </a:lnTo>
                  <a:lnTo>
                    <a:pt x="1146" y="149"/>
                  </a:lnTo>
                  <a:lnTo>
                    <a:pt x="1104" y="166"/>
                  </a:lnTo>
                  <a:lnTo>
                    <a:pt x="1062" y="186"/>
                  </a:lnTo>
                  <a:lnTo>
                    <a:pt x="1021" y="206"/>
                  </a:lnTo>
                  <a:lnTo>
                    <a:pt x="981" y="227"/>
                  </a:lnTo>
                  <a:lnTo>
                    <a:pt x="942" y="249"/>
                  </a:lnTo>
                  <a:lnTo>
                    <a:pt x="903" y="273"/>
                  </a:lnTo>
                  <a:lnTo>
                    <a:pt x="864" y="297"/>
                  </a:lnTo>
                  <a:lnTo>
                    <a:pt x="827" y="322"/>
                  </a:lnTo>
                  <a:lnTo>
                    <a:pt x="790" y="347"/>
                  </a:lnTo>
                  <a:lnTo>
                    <a:pt x="754" y="374"/>
                  </a:lnTo>
                  <a:lnTo>
                    <a:pt x="717" y="401"/>
                  </a:lnTo>
                  <a:lnTo>
                    <a:pt x="683" y="430"/>
                  </a:lnTo>
                  <a:lnTo>
                    <a:pt x="649" y="459"/>
                  </a:lnTo>
                  <a:lnTo>
                    <a:pt x="615" y="489"/>
                  </a:lnTo>
                  <a:lnTo>
                    <a:pt x="582" y="520"/>
                  </a:lnTo>
                  <a:lnTo>
                    <a:pt x="549" y="551"/>
                  </a:lnTo>
                  <a:lnTo>
                    <a:pt x="518" y="583"/>
                  </a:lnTo>
                  <a:lnTo>
                    <a:pt x="488" y="616"/>
                  </a:lnTo>
                  <a:lnTo>
                    <a:pt x="458" y="649"/>
                  </a:lnTo>
                  <a:lnTo>
                    <a:pt x="428" y="684"/>
                  </a:lnTo>
                  <a:lnTo>
                    <a:pt x="400" y="719"/>
                  </a:lnTo>
                  <a:lnTo>
                    <a:pt x="372" y="755"/>
                  </a:lnTo>
                  <a:lnTo>
                    <a:pt x="346" y="791"/>
                  </a:lnTo>
                  <a:lnTo>
                    <a:pt x="320" y="829"/>
                  </a:lnTo>
                  <a:lnTo>
                    <a:pt x="295" y="866"/>
                  </a:lnTo>
                  <a:lnTo>
                    <a:pt x="272" y="905"/>
                  </a:lnTo>
                  <a:lnTo>
                    <a:pt x="249" y="943"/>
                  </a:lnTo>
                  <a:lnTo>
                    <a:pt x="227" y="983"/>
                  </a:lnTo>
                  <a:lnTo>
                    <a:pt x="206" y="1023"/>
                  </a:lnTo>
                  <a:lnTo>
                    <a:pt x="186" y="1063"/>
                  </a:lnTo>
                  <a:lnTo>
                    <a:pt x="166" y="1104"/>
                  </a:lnTo>
                  <a:lnTo>
                    <a:pt x="147" y="1147"/>
                  </a:lnTo>
                  <a:lnTo>
                    <a:pt x="130" y="1189"/>
                  </a:lnTo>
                  <a:lnTo>
                    <a:pt x="113" y="1231"/>
                  </a:lnTo>
                  <a:lnTo>
                    <a:pt x="98" y="1275"/>
                  </a:lnTo>
                  <a:lnTo>
                    <a:pt x="85" y="1318"/>
                  </a:lnTo>
                  <a:lnTo>
                    <a:pt x="71" y="1362"/>
                  </a:lnTo>
                  <a:lnTo>
                    <a:pt x="59" y="1407"/>
                  </a:lnTo>
                  <a:lnTo>
                    <a:pt x="47" y="1452"/>
                  </a:lnTo>
                  <a:lnTo>
                    <a:pt x="37" y="1498"/>
                  </a:lnTo>
                  <a:lnTo>
                    <a:pt x="29" y="1544"/>
                  </a:lnTo>
                  <a:lnTo>
                    <a:pt x="21" y="1590"/>
                  </a:lnTo>
                  <a:lnTo>
                    <a:pt x="15" y="1636"/>
                  </a:lnTo>
                  <a:lnTo>
                    <a:pt x="9" y="1684"/>
                  </a:lnTo>
                  <a:lnTo>
                    <a:pt x="5" y="1731"/>
                  </a:lnTo>
                  <a:lnTo>
                    <a:pt x="2" y="1778"/>
                  </a:lnTo>
                  <a:lnTo>
                    <a:pt x="0" y="1826"/>
                  </a:lnTo>
                  <a:lnTo>
                    <a:pt x="0" y="1874"/>
                  </a:lnTo>
                  <a:lnTo>
                    <a:pt x="0" y="1874"/>
                  </a:lnTo>
                  <a:lnTo>
                    <a:pt x="0" y="1923"/>
                  </a:lnTo>
                  <a:lnTo>
                    <a:pt x="2" y="1970"/>
                  </a:lnTo>
                  <a:lnTo>
                    <a:pt x="5" y="2017"/>
                  </a:lnTo>
                  <a:lnTo>
                    <a:pt x="9" y="2065"/>
                  </a:lnTo>
                  <a:lnTo>
                    <a:pt x="15" y="2112"/>
                  </a:lnTo>
                  <a:lnTo>
                    <a:pt x="21" y="2158"/>
                  </a:lnTo>
                  <a:lnTo>
                    <a:pt x="29" y="2204"/>
                  </a:lnTo>
                  <a:lnTo>
                    <a:pt x="37" y="2250"/>
                  </a:lnTo>
                  <a:lnTo>
                    <a:pt x="47" y="2295"/>
                  </a:lnTo>
                  <a:lnTo>
                    <a:pt x="59" y="2341"/>
                  </a:lnTo>
                  <a:lnTo>
                    <a:pt x="71" y="2385"/>
                  </a:lnTo>
                  <a:lnTo>
                    <a:pt x="85" y="2430"/>
                  </a:lnTo>
                  <a:lnTo>
                    <a:pt x="98" y="2473"/>
                  </a:lnTo>
                  <a:lnTo>
                    <a:pt x="113" y="2517"/>
                  </a:lnTo>
                  <a:lnTo>
                    <a:pt x="130" y="2559"/>
                  </a:lnTo>
                  <a:lnTo>
                    <a:pt x="147" y="2602"/>
                  </a:lnTo>
                  <a:lnTo>
                    <a:pt x="166" y="2643"/>
                  </a:lnTo>
                  <a:lnTo>
                    <a:pt x="186" y="2684"/>
                  </a:lnTo>
                  <a:lnTo>
                    <a:pt x="206" y="2725"/>
                  </a:lnTo>
                  <a:lnTo>
                    <a:pt x="227" y="2765"/>
                  </a:lnTo>
                  <a:lnTo>
                    <a:pt x="249" y="2805"/>
                  </a:lnTo>
                  <a:lnTo>
                    <a:pt x="272" y="2843"/>
                  </a:lnTo>
                  <a:lnTo>
                    <a:pt x="295" y="2882"/>
                  </a:lnTo>
                  <a:lnTo>
                    <a:pt x="320" y="2919"/>
                  </a:lnTo>
                  <a:lnTo>
                    <a:pt x="346" y="2957"/>
                  </a:lnTo>
                  <a:lnTo>
                    <a:pt x="372" y="2993"/>
                  </a:lnTo>
                  <a:lnTo>
                    <a:pt x="400" y="3029"/>
                  </a:lnTo>
                  <a:lnTo>
                    <a:pt x="428" y="3064"/>
                  </a:lnTo>
                  <a:lnTo>
                    <a:pt x="458" y="3099"/>
                  </a:lnTo>
                  <a:lnTo>
                    <a:pt x="488" y="3133"/>
                  </a:lnTo>
                  <a:lnTo>
                    <a:pt x="518" y="3165"/>
                  </a:lnTo>
                  <a:lnTo>
                    <a:pt x="549" y="3197"/>
                  </a:lnTo>
                  <a:lnTo>
                    <a:pt x="582" y="3228"/>
                  </a:lnTo>
                  <a:lnTo>
                    <a:pt x="615" y="3260"/>
                  </a:lnTo>
                  <a:lnTo>
                    <a:pt x="649" y="3290"/>
                  </a:lnTo>
                  <a:lnTo>
                    <a:pt x="683" y="3318"/>
                  </a:lnTo>
                  <a:lnTo>
                    <a:pt x="717" y="3347"/>
                  </a:lnTo>
                  <a:lnTo>
                    <a:pt x="754" y="3374"/>
                  </a:lnTo>
                  <a:lnTo>
                    <a:pt x="790" y="3400"/>
                  </a:lnTo>
                  <a:lnTo>
                    <a:pt x="827" y="3427"/>
                  </a:lnTo>
                  <a:lnTo>
                    <a:pt x="864" y="3451"/>
                  </a:lnTo>
                  <a:lnTo>
                    <a:pt x="903" y="3475"/>
                  </a:lnTo>
                  <a:lnTo>
                    <a:pt x="942" y="3499"/>
                  </a:lnTo>
                  <a:lnTo>
                    <a:pt x="981" y="3520"/>
                  </a:lnTo>
                  <a:lnTo>
                    <a:pt x="1021" y="3542"/>
                  </a:lnTo>
                  <a:lnTo>
                    <a:pt x="1062" y="3562"/>
                  </a:lnTo>
                  <a:lnTo>
                    <a:pt x="1104" y="3581"/>
                  </a:lnTo>
                  <a:lnTo>
                    <a:pt x="1146" y="3600"/>
                  </a:lnTo>
                  <a:lnTo>
                    <a:pt x="1187" y="3617"/>
                  </a:lnTo>
                  <a:lnTo>
                    <a:pt x="1231" y="3633"/>
                  </a:lnTo>
                  <a:lnTo>
                    <a:pt x="1273" y="3648"/>
                  </a:lnTo>
                  <a:lnTo>
                    <a:pt x="1318" y="3663"/>
                  </a:lnTo>
                  <a:lnTo>
                    <a:pt x="1361" y="3676"/>
                  </a:lnTo>
                  <a:lnTo>
                    <a:pt x="1406" y="3688"/>
                  </a:lnTo>
                  <a:lnTo>
                    <a:pt x="1451" y="3699"/>
                  </a:lnTo>
                  <a:lnTo>
                    <a:pt x="1496" y="3709"/>
                  </a:lnTo>
                  <a:lnTo>
                    <a:pt x="1542" y="3718"/>
                  </a:lnTo>
                  <a:lnTo>
                    <a:pt x="1588" y="3726"/>
                  </a:lnTo>
                  <a:lnTo>
                    <a:pt x="1635" y="3733"/>
                  </a:lnTo>
                  <a:lnTo>
                    <a:pt x="1681" y="3738"/>
                  </a:lnTo>
                  <a:lnTo>
                    <a:pt x="1729" y="3742"/>
                  </a:lnTo>
                  <a:lnTo>
                    <a:pt x="1776" y="3746"/>
                  </a:lnTo>
                  <a:lnTo>
                    <a:pt x="1825" y="3747"/>
                  </a:lnTo>
                  <a:lnTo>
                    <a:pt x="1872" y="3748"/>
                  </a:lnTo>
                  <a:lnTo>
                    <a:pt x="9552" y="3748"/>
                  </a:lnTo>
                  <a:lnTo>
                    <a:pt x="95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13C581F-E365-4E44-8355-5CCFF1B3A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656" y="3637423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349D190-8F35-B646-88D3-9861D93166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779656" y="4957309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3725277D-9044-3C48-BDCE-4986AA12B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157" y="5265531"/>
              <a:ext cx="32004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4ABF5809-C05D-9E41-8FD3-CBFCBD7D4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265531"/>
              <a:ext cx="3200400" cy="10137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BF93E815-6D33-CC40-8B9F-4C1C0C4EF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45" y="5265325"/>
              <a:ext cx="2585088" cy="1014062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729" y="5"/>
                </a:cxn>
                <a:cxn ang="0">
                  <a:pos x="1588" y="21"/>
                </a:cxn>
                <a:cxn ang="0">
                  <a:pos x="1451" y="49"/>
                </a:cxn>
                <a:cxn ang="0">
                  <a:pos x="1318" y="85"/>
                </a:cxn>
                <a:cxn ang="0">
                  <a:pos x="1187" y="131"/>
                </a:cxn>
                <a:cxn ang="0">
                  <a:pos x="1062" y="186"/>
                </a:cxn>
                <a:cxn ang="0">
                  <a:pos x="942" y="249"/>
                </a:cxn>
                <a:cxn ang="0">
                  <a:pos x="827" y="322"/>
                </a:cxn>
                <a:cxn ang="0">
                  <a:pos x="717" y="401"/>
                </a:cxn>
                <a:cxn ang="0">
                  <a:pos x="615" y="489"/>
                </a:cxn>
                <a:cxn ang="0">
                  <a:pos x="518" y="583"/>
                </a:cxn>
                <a:cxn ang="0">
                  <a:pos x="428" y="684"/>
                </a:cxn>
                <a:cxn ang="0">
                  <a:pos x="346" y="791"/>
                </a:cxn>
                <a:cxn ang="0">
                  <a:pos x="272" y="905"/>
                </a:cxn>
                <a:cxn ang="0">
                  <a:pos x="206" y="1023"/>
                </a:cxn>
                <a:cxn ang="0">
                  <a:pos x="147" y="1147"/>
                </a:cxn>
                <a:cxn ang="0">
                  <a:pos x="98" y="1275"/>
                </a:cxn>
                <a:cxn ang="0">
                  <a:pos x="59" y="1407"/>
                </a:cxn>
                <a:cxn ang="0">
                  <a:pos x="29" y="1544"/>
                </a:cxn>
                <a:cxn ang="0">
                  <a:pos x="9" y="1684"/>
                </a:cxn>
                <a:cxn ang="0">
                  <a:pos x="0" y="1826"/>
                </a:cxn>
                <a:cxn ang="0">
                  <a:pos x="0" y="1923"/>
                </a:cxn>
                <a:cxn ang="0">
                  <a:pos x="9" y="2065"/>
                </a:cxn>
                <a:cxn ang="0">
                  <a:pos x="29" y="2204"/>
                </a:cxn>
                <a:cxn ang="0">
                  <a:pos x="59" y="2341"/>
                </a:cxn>
                <a:cxn ang="0">
                  <a:pos x="98" y="2473"/>
                </a:cxn>
                <a:cxn ang="0">
                  <a:pos x="147" y="2602"/>
                </a:cxn>
                <a:cxn ang="0">
                  <a:pos x="206" y="2725"/>
                </a:cxn>
                <a:cxn ang="0">
                  <a:pos x="272" y="2843"/>
                </a:cxn>
                <a:cxn ang="0">
                  <a:pos x="346" y="2957"/>
                </a:cxn>
                <a:cxn ang="0">
                  <a:pos x="428" y="3064"/>
                </a:cxn>
                <a:cxn ang="0">
                  <a:pos x="518" y="3165"/>
                </a:cxn>
                <a:cxn ang="0">
                  <a:pos x="615" y="3260"/>
                </a:cxn>
                <a:cxn ang="0">
                  <a:pos x="717" y="3347"/>
                </a:cxn>
                <a:cxn ang="0">
                  <a:pos x="827" y="3427"/>
                </a:cxn>
                <a:cxn ang="0">
                  <a:pos x="942" y="3499"/>
                </a:cxn>
                <a:cxn ang="0">
                  <a:pos x="1062" y="3562"/>
                </a:cxn>
                <a:cxn ang="0">
                  <a:pos x="1187" y="3617"/>
                </a:cxn>
                <a:cxn ang="0">
                  <a:pos x="1318" y="3663"/>
                </a:cxn>
                <a:cxn ang="0">
                  <a:pos x="1451" y="3699"/>
                </a:cxn>
                <a:cxn ang="0">
                  <a:pos x="1588" y="3726"/>
                </a:cxn>
                <a:cxn ang="0">
                  <a:pos x="1729" y="3742"/>
                </a:cxn>
                <a:cxn ang="0">
                  <a:pos x="1872" y="3748"/>
                </a:cxn>
              </a:cxnLst>
              <a:rect l="0" t="0" r="r" b="b"/>
              <a:pathLst>
                <a:path w="9552" h="3748">
                  <a:moveTo>
                    <a:pt x="9552" y="0"/>
                  </a:moveTo>
                  <a:lnTo>
                    <a:pt x="1872" y="0"/>
                  </a:lnTo>
                  <a:lnTo>
                    <a:pt x="1872" y="0"/>
                  </a:lnTo>
                  <a:lnTo>
                    <a:pt x="1825" y="2"/>
                  </a:lnTo>
                  <a:lnTo>
                    <a:pt x="1776" y="3"/>
                  </a:lnTo>
                  <a:lnTo>
                    <a:pt x="1729" y="5"/>
                  </a:lnTo>
                  <a:lnTo>
                    <a:pt x="1681" y="10"/>
                  </a:lnTo>
                  <a:lnTo>
                    <a:pt x="1635" y="15"/>
                  </a:lnTo>
                  <a:lnTo>
                    <a:pt x="1588" y="21"/>
                  </a:lnTo>
                  <a:lnTo>
                    <a:pt x="1542" y="30"/>
                  </a:lnTo>
                  <a:lnTo>
                    <a:pt x="1496" y="39"/>
                  </a:lnTo>
                  <a:lnTo>
                    <a:pt x="1451" y="49"/>
                  </a:lnTo>
                  <a:lnTo>
                    <a:pt x="1406" y="60"/>
                  </a:lnTo>
                  <a:lnTo>
                    <a:pt x="1361" y="71"/>
                  </a:lnTo>
                  <a:lnTo>
                    <a:pt x="1318" y="85"/>
                  </a:lnTo>
                  <a:lnTo>
                    <a:pt x="1273" y="99"/>
                  </a:lnTo>
                  <a:lnTo>
                    <a:pt x="1231" y="115"/>
                  </a:lnTo>
                  <a:lnTo>
                    <a:pt x="1187" y="131"/>
                  </a:lnTo>
                  <a:lnTo>
                    <a:pt x="1146" y="149"/>
                  </a:lnTo>
                  <a:lnTo>
                    <a:pt x="1104" y="166"/>
                  </a:lnTo>
                  <a:lnTo>
                    <a:pt x="1062" y="186"/>
                  </a:lnTo>
                  <a:lnTo>
                    <a:pt x="1021" y="206"/>
                  </a:lnTo>
                  <a:lnTo>
                    <a:pt x="981" y="227"/>
                  </a:lnTo>
                  <a:lnTo>
                    <a:pt x="942" y="249"/>
                  </a:lnTo>
                  <a:lnTo>
                    <a:pt x="903" y="273"/>
                  </a:lnTo>
                  <a:lnTo>
                    <a:pt x="864" y="297"/>
                  </a:lnTo>
                  <a:lnTo>
                    <a:pt x="827" y="322"/>
                  </a:lnTo>
                  <a:lnTo>
                    <a:pt x="790" y="347"/>
                  </a:lnTo>
                  <a:lnTo>
                    <a:pt x="754" y="374"/>
                  </a:lnTo>
                  <a:lnTo>
                    <a:pt x="717" y="401"/>
                  </a:lnTo>
                  <a:lnTo>
                    <a:pt x="683" y="430"/>
                  </a:lnTo>
                  <a:lnTo>
                    <a:pt x="649" y="459"/>
                  </a:lnTo>
                  <a:lnTo>
                    <a:pt x="615" y="489"/>
                  </a:lnTo>
                  <a:lnTo>
                    <a:pt x="582" y="520"/>
                  </a:lnTo>
                  <a:lnTo>
                    <a:pt x="549" y="551"/>
                  </a:lnTo>
                  <a:lnTo>
                    <a:pt x="518" y="583"/>
                  </a:lnTo>
                  <a:lnTo>
                    <a:pt x="488" y="616"/>
                  </a:lnTo>
                  <a:lnTo>
                    <a:pt x="458" y="649"/>
                  </a:lnTo>
                  <a:lnTo>
                    <a:pt x="428" y="684"/>
                  </a:lnTo>
                  <a:lnTo>
                    <a:pt x="400" y="719"/>
                  </a:lnTo>
                  <a:lnTo>
                    <a:pt x="372" y="755"/>
                  </a:lnTo>
                  <a:lnTo>
                    <a:pt x="346" y="791"/>
                  </a:lnTo>
                  <a:lnTo>
                    <a:pt x="320" y="829"/>
                  </a:lnTo>
                  <a:lnTo>
                    <a:pt x="295" y="866"/>
                  </a:lnTo>
                  <a:lnTo>
                    <a:pt x="272" y="905"/>
                  </a:lnTo>
                  <a:lnTo>
                    <a:pt x="249" y="943"/>
                  </a:lnTo>
                  <a:lnTo>
                    <a:pt x="227" y="983"/>
                  </a:lnTo>
                  <a:lnTo>
                    <a:pt x="206" y="1023"/>
                  </a:lnTo>
                  <a:lnTo>
                    <a:pt x="186" y="1063"/>
                  </a:lnTo>
                  <a:lnTo>
                    <a:pt x="166" y="1104"/>
                  </a:lnTo>
                  <a:lnTo>
                    <a:pt x="147" y="1147"/>
                  </a:lnTo>
                  <a:lnTo>
                    <a:pt x="130" y="1189"/>
                  </a:lnTo>
                  <a:lnTo>
                    <a:pt x="113" y="1231"/>
                  </a:lnTo>
                  <a:lnTo>
                    <a:pt x="98" y="1275"/>
                  </a:lnTo>
                  <a:lnTo>
                    <a:pt x="85" y="1318"/>
                  </a:lnTo>
                  <a:lnTo>
                    <a:pt x="71" y="1362"/>
                  </a:lnTo>
                  <a:lnTo>
                    <a:pt x="59" y="1407"/>
                  </a:lnTo>
                  <a:lnTo>
                    <a:pt x="47" y="1452"/>
                  </a:lnTo>
                  <a:lnTo>
                    <a:pt x="37" y="1498"/>
                  </a:lnTo>
                  <a:lnTo>
                    <a:pt x="29" y="1544"/>
                  </a:lnTo>
                  <a:lnTo>
                    <a:pt x="21" y="1590"/>
                  </a:lnTo>
                  <a:lnTo>
                    <a:pt x="15" y="1636"/>
                  </a:lnTo>
                  <a:lnTo>
                    <a:pt x="9" y="1684"/>
                  </a:lnTo>
                  <a:lnTo>
                    <a:pt x="5" y="1731"/>
                  </a:lnTo>
                  <a:lnTo>
                    <a:pt x="2" y="1778"/>
                  </a:lnTo>
                  <a:lnTo>
                    <a:pt x="0" y="1826"/>
                  </a:lnTo>
                  <a:lnTo>
                    <a:pt x="0" y="1874"/>
                  </a:lnTo>
                  <a:lnTo>
                    <a:pt x="0" y="1874"/>
                  </a:lnTo>
                  <a:lnTo>
                    <a:pt x="0" y="1923"/>
                  </a:lnTo>
                  <a:lnTo>
                    <a:pt x="2" y="1970"/>
                  </a:lnTo>
                  <a:lnTo>
                    <a:pt x="5" y="2017"/>
                  </a:lnTo>
                  <a:lnTo>
                    <a:pt x="9" y="2065"/>
                  </a:lnTo>
                  <a:lnTo>
                    <a:pt x="15" y="2112"/>
                  </a:lnTo>
                  <a:lnTo>
                    <a:pt x="21" y="2158"/>
                  </a:lnTo>
                  <a:lnTo>
                    <a:pt x="29" y="2204"/>
                  </a:lnTo>
                  <a:lnTo>
                    <a:pt x="37" y="2250"/>
                  </a:lnTo>
                  <a:lnTo>
                    <a:pt x="47" y="2295"/>
                  </a:lnTo>
                  <a:lnTo>
                    <a:pt x="59" y="2341"/>
                  </a:lnTo>
                  <a:lnTo>
                    <a:pt x="71" y="2385"/>
                  </a:lnTo>
                  <a:lnTo>
                    <a:pt x="85" y="2430"/>
                  </a:lnTo>
                  <a:lnTo>
                    <a:pt x="98" y="2473"/>
                  </a:lnTo>
                  <a:lnTo>
                    <a:pt x="113" y="2517"/>
                  </a:lnTo>
                  <a:lnTo>
                    <a:pt x="130" y="2559"/>
                  </a:lnTo>
                  <a:lnTo>
                    <a:pt x="147" y="2602"/>
                  </a:lnTo>
                  <a:lnTo>
                    <a:pt x="166" y="2643"/>
                  </a:lnTo>
                  <a:lnTo>
                    <a:pt x="186" y="2684"/>
                  </a:lnTo>
                  <a:lnTo>
                    <a:pt x="206" y="2725"/>
                  </a:lnTo>
                  <a:lnTo>
                    <a:pt x="227" y="2765"/>
                  </a:lnTo>
                  <a:lnTo>
                    <a:pt x="249" y="2805"/>
                  </a:lnTo>
                  <a:lnTo>
                    <a:pt x="272" y="2843"/>
                  </a:lnTo>
                  <a:lnTo>
                    <a:pt x="295" y="2882"/>
                  </a:lnTo>
                  <a:lnTo>
                    <a:pt x="320" y="2919"/>
                  </a:lnTo>
                  <a:lnTo>
                    <a:pt x="346" y="2957"/>
                  </a:lnTo>
                  <a:lnTo>
                    <a:pt x="372" y="2993"/>
                  </a:lnTo>
                  <a:lnTo>
                    <a:pt x="400" y="3029"/>
                  </a:lnTo>
                  <a:lnTo>
                    <a:pt x="428" y="3064"/>
                  </a:lnTo>
                  <a:lnTo>
                    <a:pt x="458" y="3099"/>
                  </a:lnTo>
                  <a:lnTo>
                    <a:pt x="488" y="3133"/>
                  </a:lnTo>
                  <a:lnTo>
                    <a:pt x="518" y="3165"/>
                  </a:lnTo>
                  <a:lnTo>
                    <a:pt x="549" y="3197"/>
                  </a:lnTo>
                  <a:lnTo>
                    <a:pt x="582" y="3228"/>
                  </a:lnTo>
                  <a:lnTo>
                    <a:pt x="615" y="3260"/>
                  </a:lnTo>
                  <a:lnTo>
                    <a:pt x="649" y="3290"/>
                  </a:lnTo>
                  <a:lnTo>
                    <a:pt x="683" y="3318"/>
                  </a:lnTo>
                  <a:lnTo>
                    <a:pt x="717" y="3347"/>
                  </a:lnTo>
                  <a:lnTo>
                    <a:pt x="754" y="3374"/>
                  </a:lnTo>
                  <a:lnTo>
                    <a:pt x="790" y="3400"/>
                  </a:lnTo>
                  <a:lnTo>
                    <a:pt x="827" y="3427"/>
                  </a:lnTo>
                  <a:lnTo>
                    <a:pt x="864" y="3451"/>
                  </a:lnTo>
                  <a:lnTo>
                    <a:pt x="903" y="3475"/>
                  </a:lnTo>
                  <a:lnTo>
                    <a:pt x="942" y="3499"/>
                  </a:lnTo>
                  <a:lnTo>
                    <a:pt x="981" y="3520"/>
                  </a:lnTo>
                  <a:lnTo>
                    <a:pt x="1021" y="3542"/>
                  </a:lnTo>
                  <a:lnTo>
                    <a:pt x="1062" y="3562"/>
                  </a:lnTo>
                  <a:lnTo>
                    <a:pt x="1104" y="3581"/>
                  </a:lnTo>
                  <a:lnTo>
                    <a:pt x="1146" y="3600"/>
                  </a:lnTo>
                  <a:lnTo>
                    <a:pt x="1187" y="3617"/>
                  </a:lnTo>
                  <a:lnTo>
                    <a:pt x="1231" y="3633"/>
                  </a:lnTo>
                  <a:lnTo>
                    <a:pt x="1273" y="3648"/>
                  </a:lnTo>
                  <a:lnTo>
                    <a:pt x="1318" y="3663"/>
                  </a:lnTo>
                  <a:lnTo>
                    <a:pt x="1361" y="3676"/>
                  </a:lnTo>
                  <a:lnTo>
                    <a:pt x="1406" y="3688"/>
                  </a:lnTo>
                  <a:lnTo>
                    <a:pt x="1451" y="3699"/>
                  </a:lnTo>
                  <a:lnTo>
                    <a:pt x="1496" y="3709"/>
                  </a:lnTo>
                  <a:lnTo>
                    <a:pt x="1542" y="3718"/>
                  </a:lnTo>
                  <a:lnTo>
                    <a:pt x="1588" y="3726"/>
                  </a:lnTo>
                  <a:lnTo>
                    <a:pt x="1635" y="3733"/>
                  </a:lnTo>
                  <a:lnTo>
                    <a:pt x="1681" y="3738"/>
                  </a:lnTo>
                  <a:lnTo>
                    <a:pt x="1729" y="3742"/>
                  </a:lnTo>
                  <a:lnTo>
                    <a:pt x="1776" y="3746"/>
                  </a:lnTo>
                  <a:lnTo>
                    <a:pt x="1825" y="3747"/>
                  </a:lnTo>
                  <a:lnTo>
                    <a:pt x="1872" y="3748"/>
                  </a:lnTo>
                  <a:lnTo>
                    <a:pt x="9552" y="3748"/>
                  </a:lnTo>
                  <a:lnTo>
                    <a:pt x="95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5DB475C-570C-0741-AE08-FF2AC73C4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7148" y="455678"/>
            <a:ext cx="1532496" cy="247222"/>
          </a:xfrm>
        </p:spPr>
        <p:txBody>
          <a:bodyPr>
            <a:noAutofit/>
          </a:bodyPr>
          <a:lstStyle>
            <a:lvl1pPr marL="0" indent="0" algn="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7976A92-7A4D-E44C-A0BC-00D844E5D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0" y="703540"/>
            <a:ext cx="1528444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A05A9C5-0E13-B84C-99F1-55C3654E2A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7475" y="45567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1DBB0CF0-A1A4-CE4D-A441-A9BE0438D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1527" y="703540"/>
            <a:ext cx="2800166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EB140318-B0A5-5541-9A49-E4C65AD70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7075" y="45567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8DB73B70-08EE-414C-ADF5-DF5B276D36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1126" y="703540"/>
            <a:ext cx="2796115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BEE9AEBC-8DC2-2D48-B210-63E837706E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14963" y="738933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76410E08-BB9A-F847-909A-BCAAF79CF2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19015" y="986795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690BF716-5243-B247-A3A7-86186B18CC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79947" y="1782845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8C5EE851-3E5C-3F4D-9420-2ABCC1A442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83999" y="2030707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2186EDF5-C869-EA41-9C4E-6E82C7A91B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16943" y="2078738"/>
            <a:ext cx="21126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67D1694C-F69E-BE44-B95E-57E013014E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0" y="2326600"/>
            <a:ext cx="2109621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42D28A37-B695-C344-A64D-FC45297DAD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67674" y="2078738"/>
            <a:ext cx="2337641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0">
            <a:extLst>
              <a:ext uri="{FF2B5EF4-FFF2-40B4-BE49-F238E27FC236}">
                <a16:creationId xmlns:a16="http://schemas.microsoft.com/office/drawing/2014/main" id="{6CE9677C-98EC-AB4A-8701-5D92C2D7A5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71726" y="2326600"/>
            <a:ext cx="2337641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5">
            <a:extLst>
              <a:ext uri="{FF2B5EF4-FFF2-40B4-BE49-F238E27FC236}">
                <a16:creationId xmlns:a16="http://schemas.microsoft.com/office/drawing/2014/main" id="{B3D23E3D-796F-D34B-9210-9174D150D5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06244" y="2078738"/>
            <a:ext cx="208953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0">
            <a:extLst>
              <a:ext uri="{FF2B5EF4-FFF2-40B4-BE49-F238E27FC236}">
                <a16:creationId xmlns:a16="http://schemas.microsoft.com/office/drawing/2014/main" id="{671AE421-0AC3-DC4A-AC91-E75C8CED10C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09287" y="2326600"/>
            <a:ext cx="208651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5">
            <a:extLst>
              <a:ext uri="{FF2B5EF4-FFF2-40B4-BE49-F238E27FC236}">
                <a16:creationId xmlns:a16="http://schemas.microsoft.com/office/drawing/2014/main" id="{3DC2A67C-BA03-7041-B79A-28B23C47262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78804" y="2294000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0">
            <a:extLst>
              <a:ext uri="{FF2B5EF4-FFF2-40B4-BE49-F238E27FC236}">
                <a16:creationId xmlns:a16="http://schemas.microsoft.com/office/drawing/2014/main" id="{87C1FA06-5702-0E4B-AC29-450C9B4690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182856" y="2541862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5">
            <a:extLst>
              <a:ext uri="{FF2B5EF4-FFF2-40B4-BE49-F238E27FC236}">
                <a16:creationId xmlns:a16="http://schemas.microsoft.com/office/drawing/2014/main" id="{A6172F7F-D625-B848-A23D-AC74258C5F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40294" y="3440159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0">
            <a:extLst>
              <a:ext uri="{FF2B5EF4-FFF2-40B4-BE49-F238E27FC236}">
                <a16:creationId xmlns:a16="http://schemas.microsoft.com/office/drawing/2014/main" id="{74349B84-A38B-384C-BE16-7B18D31725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44346" y="3688021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5">
            <a:extLst>
              <a:ext uri="{FF2B5EF4-FFF2-40B4-BE49-F238E27FC236}">
                <a16:creationId xmlns:a16="http://schemas.microsoft.com/office/drawing/2014/main" id="{53464D34-16AF-CF4B-9413-5A7E59930ED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71726" y="3709418"/>
            <a:ext cx="1870430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0">
            <a:extLst>
              <a:ext uri="{FF2B5EF4-FFF2-40B4-BE49-F238E27FC236}">
                <a16:creationId xmlns:a16="http://schemas.microsoft.com/office/drawing/2014/main" id="{5C00727B-E1E9-C145-9A5F-06352EAAF8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75778" y="3957280"/>
            <a:ext cx="1870430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25">
            <a:extLst>
              <a:ext uri="{FF2B5EF4-FFF2-40B4-BE49-F238E27FC236}">
                <a16:creationId xmlns:a16="http://schemas.microsoft.com/office/drawing/2014/main" id="{8BA549E7-AC75-AA41-A620-092D507C1BC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12345" y="3709418"/>
            <a:ext cx="19987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0">
            <a:extLst>
              <a:ext uri="{FF2B5EF4-FFF2-40B4-BE49-F238E27FC236}">
                <a16:creationId xmlns:a16="http://schemas.microsoft.com/office/drawing/2014/main" id="{901D0D0F-2057-274E-9334-0BDFDD8975A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16397" y="3957280"/>
            <a:ext cx="1998777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98088848-43C5-0748-A068-E561874340B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47285" y="3709418"/>
            <a:ext cx="19987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0">
            <a:extLst>
              <a:ext uri="{FF2B5EF4-FFF2-40B4-BE49-F238E27FC236}">
                <a16:creationId xmlns:a16="http://schemas.microsoft.com/office/drawing/2014/main" id="{AFB6D5F1-CFF2-AE41-A794-3DA200E188A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51337" y="3957280"/>
            <a:ext cx="1998777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C23503DA-BAB3-E142-96D4-E1C5DED1BBC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983999" y="4015533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0">
            <a:extLst>
              <a:ext uri="{FF2B5EF4-FFF2-40B4-BE49-F238E27FC236}">
                <a16:creationId xmlns:a16="http://schemas.microsoft.com/office/drawing/2014/main" id="{A18AF3A6-012F-E946-82A7-FC28273D995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988051" y="4263395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25">
            <a:extLst>
              <a:ext uri="{FF2B5EF4-FFF2-40B4-BE49-F238E27FC236}">
                <a16:creationId xmlns:a16="http://schemas.microsoft.com/office/drawing/2014/main" id="{6EB289C5-6287-B044-AD9B-A01310746A5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09974" y="5052440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30">
            <a:extLst>
              <a:ext uri="{FF2B5EF4-FFF2-40B4-BE49-F238E27FC236}">
                <a16:creationId xmlns:a16="http://schemas.microsoft.com/office/drawing/2014/main" id="{7C7E16A3-1EBC-754A-BB7B-D239BF5C6F9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014026" y="5300302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25">
            <a:extLst>
              <a:ext uri="{FF2B5EF4-FFF2-40B4-BE49-F238E27FC236}">
                <a16:creationId xmlns:a16="http://schemas.microsoft.com/office/drawing/2014/main" id="{4E9BA4E9-F591-2544-A097-62D6A482E90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790015" y="534009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2CD3D6A6-31C4-1441-9451-8FFF3E8124A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94066" y="5587960"/>
            <a:ext cx="2796115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25">
            <a:extLst>
              <a:ext uri="{FF2B5EF4-FFF2-40B4-BE49-F238E27FC236}">
                <a16:creationId xmlns:a16="http://schemas.microsoft.com/office/drawing/2014/main" id="{16305EA5-7C89-1745-8ABF-DC5EDA1285C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42155" y="534009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30">
            <a:extLst>
              <a:ext uri="{FF2B5EF4-FFF2-40B4-BE49-F238E27FC236}">
                <a16:creationId xmlns:a16="http://schemas.microsoft.com/office/drawing/2014/main" id="{AC65B23F-D2DD-B046-B6AC-7FBDDE5AE36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946207" y="5587960"/>
            <a:ext cx="2800166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25">
            <a:extLst>
              <a:ext uri="{FF2B5EF4-FFF2-40B4-BE49-F238E27FC236}">
                <a16:creationId xmlns:a16="http://schemas.microsoft.com/office/drawing/2014/main" id="{6D90CB77-963D-A047-961E-E9FCFF2DC7B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977148" y="5340098"/>
            <a:ext cx="1532496" cy="247222"/>
          </a:xfrm>
        </p:spPr>
        <p:txBody>
          <a:bodyPr>
            <a:noAutofit/>
          </a:bodyPr>
          <a:lstStyle>
            <a:lvl1pPr marL="0" indent="0" algn="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30">
            <a:extLst>
              <a:ext uri="{FF2B5EF4-FFF2-40B4-BE49-F238E27FC236}">
                <a16:creationId xmlns:a16="http://schemas.microsoft.com/office/drawing/2014/main" id="{48805874-27D7-0C47-824E-243C35891B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981200" y="5587960"/>
            <a:ext cx="1528444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itle Placeholder 1">
            <a:extLst>
              <a:ext uri="{FF2B5EF4-FFF2-40B4-BE49-F238E27FC236}">
                <a16:creationId xmlns:a16="http://schemas.microsoft.com/office/drawing/2014/main" id="{0B1CA04A-E3DE-4D8C-B840-CC67699F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7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6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371EF8-9F5A-4DAB-B41B-5C4E1E47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F4B8AD-1E3F-41A0-B9E7-981626D8B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2438400"/>
            <a:ext cx="9296400" cy="2286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68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93241-6B2C-413E-AB0F-2EF989D0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3E543-5EC2-44ED-8994-0F6136426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2D13-B89E-440E-B2A2-65809F947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669A-81AB-4567-AC0E-8A4D53B63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F2DD-1ECF-49C1-A4DF-FBE7D8DA8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1368-A1D1-4130-A7AA-C81582F3A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10" title="Arrow pointing to the right"/>
          <p:cNvSpPr>
            <a:spLocks noChangeArrowheads="1"/>
          </p:cNvSpPr>
          <p:nvPr/>
        </p:nvSpPr>
        <p:spPr bwMode="auto">
          <a:xfrm>
            <a:off x="1600200" y="444500"/>
            <a:ext cx="520944" cy="863598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84C2A-EBA6-4721-B367-D7B2C5111A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21DAA-6E55-4D24-B40C-9159DE6EFB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from PostgreSQL for London &amp; NYC historical weather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3D96C-539B-4E54-8B89-9558BBD32D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4701" y="409413"/>
            <a:ext cx="2800166" cy="247222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5EA319-0BA8-483B-B5DF-CE76F1A643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5373" y="664895"/>
            <a:ext cx="2914073" cy="761153"/>
          </a:xfrm>
        </p:spPr>
        <p:txBody>
          <a:bodyPr numCol="1"/>
          <a:lstStyle/>
          <a:p>
            <a:pPr algn="l">
              <a:spcBef>
                <a:spcPts val="0"/>
              </a:spcBef>
            </a:pPr>
            <a:r>
              <a:rPr lang="en-US" sz="1200" dirty="0"/>
              <a:t>•Year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E60E36-E23A-460F-8F04-E02FD4C76B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1A344-66D0-482E-B0AE-442AC4378C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CFB362-F4D5-4D4A-B7A3-97E73D305B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1C4A5-12E6-4DC5-8296-3ED4F754B2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8F2F6B8-2E04-4BF6-956B-8133575DDE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Clean Data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5541909-1013-41E1-BA74-A4F825DA02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0" y="2326600"/>
            <a:ext cx="2287333" cy="613405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200" dirty="0"/>
              <a:t>•Not necessary as data was cleaned during EDA (dropped months with data missing, dropped # flag for sensor type)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0EA4A3A-4A14-43B1-9E09-C9B2D2A4999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2" y="2078737"/>
            <a:ext cx="2833314" cy="277729"/>
          </a:xfrm>
        </p:spPr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2A2768-BE2F-418A-BF07-5D8597A55C7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07408" y="2326600"/>
            <a:ext cx="2701959" cy="613405"/>
          </a:xfrm>
        </p:spPr>
        <p:txBody>
          <a:bodyPr/>
          <a:lstStyle/>
          <a:p>
            <a:pPr algn="l"/>
            <a:r>
              <a:rPr lang="en-US" sz="1200" dirty="0"/>
              <a:t>• No categorical features to encode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8F7821-37F5-46E6-9F2A-4A1ADE8EBF4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Split Features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8ECFD2A-1AB1-4279-BA30-6754655839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200" dirty="0"/>
              <a:t>•X (input) - year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dirty="0"/>
              <a:t>•y (target) – predicted weather feature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D07F0B-4E5D-4A58-8837-57BFC6DB4C8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5CE3955-2C0F-45AA-947A-8241CED2DB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3370533-C295-4CCF-A129-055D14F924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BEAF27C-326A-4165-A25B-0C985891FBD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95CB63A-7F4F-4225-9CF3-4C30479A9C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F1A37B9-5DAA-48A4-8CDC-3364351EE0F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76801" y="3957280"/>
            <a:ext cx="2536618" cy="61340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/>
              <a:t>•Linear Regression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D6B3612-45CC-4BBB-A486-18EB527470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Split Data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7884695-7239-4A80-870F-D22EC8879AF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/>
              <a:t>•Training dataset (75%)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• Testing dataset (25%)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A64A35C-370B-4263-A6DB-E5BD8F93CC2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Train Our Model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67C93AA-3D52-4C34-B304-916C57BC5EE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551466" y="3957280"/>
            <a:ext cx="2271133" cy="61340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/>
              <a:t>•Fit on the training subset</a:t>
            </a:r>
            <a:endParaRPr lang="en-US" sz="1000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54D7DD0-253A-4917-889A-5FA13F52F75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746373" y="3850799"/>
            <a:ext cx="993833" cy="247222"/>
          </a:xfrm>
        </p:spPr>
        <p:txBody>
          <a:bodyPr/>
          <a:lstStyle/>
          <a:p>
            <a:r>
              <a:rPr lang="en-US" dirty="0"/>
              <a:t>Predict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EF7971C-E7D3-4947-B77B-16FE0C08811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778888" y="4088028"/>
            <a:ext cx="1268766" cy="61340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/>
              <a:t>•Weather feature based upon model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D96B3CC-717E-4D68-8D11-831D0340C19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Evaluate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ECAC3CA-8319-4834-85C3-2064A72C48C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014026" y="5300302"/>
            <a:ext cx="1213349" cy="61340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/>
              <a:t>•Evaluate Mean Squared Error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A28D117-B2EF-4EAE-BDC9-DA64D340090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Output Predictions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3A13DAE-7D25-4782-824C-E845C03D6C3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200" dirty="0"/>
              <a:t>• Use Mean Absolute Error and model output to create predicted range for each feature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09D1B5C0-A338-490B-B947-11087FCB5C0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Plot predictions vs. data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8B806D9-B05B-403B-8B86-525AD31CCE5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l"/>
            <a:r>
              <a:rPr lang="en-US" sz="1200" dirty="0"/>
              <a:t>•Output scatter plot of datapoints with prediction line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BAB99B19-274F-493D-A790-65C0DFE746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681955" y="5340097"/>
            <a:ext cx="1827689" cy="263161"/>
          </a:xfrm>
        </p:spPr>
        <p:txBody>
          <a:bodyPr/>
          <a:lstStyle/>
          <a:p>
            <a:r>
              <a:rPr lang="en-US" dirty="0"/>
              <a:t>City Predictions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779E5519-1390-405A-9631-0260EF1394C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algn="l"/>
            <a:r>
              <a:rPr lang="en-US" sz="1200" dirty="0"/>
              <a:t>•Create DataFrame for each city allowing customers to select ideal travel month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136D4E02-AE19-45CA-98CD-942829C8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26" name="AutoShape 110" title="Arrow pointing to the left"/>
          <p:cNvSpPr>
            <a:spLocks noChangeArrowheads="1"/>
          </p:cNvSpPr>
          <p:nvPr/>
        </p:nvSpPr>
        <p:spPr bwMode="auto">
          <a:xfrm rot="10800000">
            <a:off x="1676400" y="5334000"/>
            <a:ext cx="520944" cy="863598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57" name="Freeform: Shape 22" title="Icon of Star">
            <a:extLst>
              <a:ext uri="{FF2B5EF4-FFF2-40B4-BE49-F238E27FC236}">
                <a16:creationId xmlns:a16="http://schemas.microsoft.com/office/drawing/2014/main" id="{0FB1A52F-474D-4320-B807-E40D5BABF72D}"/>
              </a:ext>
            </a:extLst>
          </p:cNvPr>
          <p:cNvSpPr>
            <a:spLocks/>
          </p:cNvSpPr>
          <p:nvPr/>
        </p:nvSpPr>
        <p:spPr bwMode="auto">
          <a:xfrm>
            <a:off x="1061243" y="5470524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6AD6BB8-8E9F-492C-960D-1AC265433A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53821" y="1302437"/>
            <a:ext cx="993833" cy="24722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76788416-304F-4636-88D7-620A53057FDA}"/>
              </a:ext>
            </a:extLst>
          </p:cNvPr>
          <p:cNvSpPr txBox="1">
            <a:spLocks/>
          </p:cNvSpPr>
          <p:nvPr/>
        </p:nvSpPr>
        <p:spPr>
          <a:xfrm>
            <a:off x="6908526" y="673673"/>
            <a:ext cx="2914073" cy="761153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200" dirty="0"/>
              <a:t>•Individual model for each month and city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• Target = predicted weather feature: avg high temp, total rainfall, total snowfall (NYC only), sunshine hours (London only)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EBEDF3"/>
      </a:dk1>
      <a:lt1>
        <a:srgbClr val="FFFFFF"/>
      </a:lt1>
      <a:dk2>
        <a:srgbClr val="444444"/>
      </a:dk2>
      <a:lt2>
        <a:srgbClr val="E7E6E6"/>
      </a:lt2>
      <a:accent1>
        <a:srgbClr val="00B0EC"/>
      </a:accent1>
      <a:accent2>
        <a:srgbClr val="00B0EC"/>
      </a:accent2>
      <a:accent3>
        <a:srgbClr val="00B0EC"/>
      </a:accent3>
      <a:accent4>
        <a:srgbClr val="00B0EC"/>
      </a:accent4>
      <a:accent5>
        <a:srgbClr val="00B0EC"/>
      </a:accent5>
      <a:accent6>
        <a:srgbClr val="00B0EC"/>
      </a:accent6>
      <a:hlink>
        <a:srgbClr val="00B0EC"/>
      </a:hlink>
      <a:folHlink>
        <a:srgbClr val="00B0E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17508_Process flowchart gameboard_AAS_v3" id="{0D4EF410-748C-4798-9F5A-044C01F519EF}" vid="{4C2B99D2-B3F5-4D01-8E8E-F28F667110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097422-3948-4F6F-B390-CE733BA37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C5EB9D-7CF7-4BCF-B9A7-CEBF7BA0E7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90981D-72C4-476E-A6B5-70E1E6C7AD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Process flowchart gameboard</Template>
  <TotalTime>66</TotalTime>
  <Words>195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Slide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</dc:title>
  <dc:subject/>
  <dc:creator>Josh Stephens</dc:creator>
  <cp:keywords/>
  <dc:description/>
  <cp:lastModifiedBy>Josh Stephens</cp:lastModifiedBy>
  <cp:revision>6</cp:revision>
  <dcterms:created xsi:type="dcterms:W3CDTF">2021-09-09T20:51:13Z</dcterms:created>
  <dcterms:modified xsi:type="dcterms:W3CDTF">2021-09-22T16:07:13Z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