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sldIdLst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5555"/>
    <a:srgbClr val="346C85"/>
    <a:srgbClr val="2C4788"/>
    <a:srgbClr val="386D3C"/>
    <a:srgbClr val="4D348D"/>
    <a:srgbClr val="7A7500"/>
    <a:srgbClr val="A15800"/>
    <a:srgbClr val="982F32"/>
    <a:srgbClr val="395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Stephens" userId="3c9335bfab62eb48" providerId="LiveId" clId="{B08DCA5E-E7AD-456B-8EC6-A9C383E8EF64}"/>
    <pc:docChg chg="undo custSel modSld modMainMaster">
      <pc:chgData name="Josh Stephens" userId="3c9335bfab62eb48" providerId="LiveId" clId="{B08DCA5E-E7AD-456B-8EC6-A9C383E8EF64}" dt="2021-09-12T19:04:10.491" v="2051" actId="2085"/>
      <pc:docMkLst>
        <pc:docMk/>
      </pc:docMkLst>
      <pc:sldChg chg="addSp delSp modSp mod">
        <pc:chgData name="Josh Stephens" userId="3c9335bfab62eb48" providerId="LiveId" clId="{B08DCA5E-E7AD-456B-8EC6-A9C383E8EF64}" dt="2021-09-12T19:02:59.733" v="2046" actId="1076"/>
        <pc:sldMkLst>
          <pc:docMk/>
          <pc:sldMk cId="0" sldId="338"/>
        </pc:sldMkLst>
        <pc:spChg chg="mod">
          <ac:chgData name="Josh Stephens" userId="3c9335bfab62eb48" providerId="LiveId" clId="{B08DCA5E-E7AD-456B-8EC6-A9C383E8EF64}" dt="2021-09-12T18:25:12.940" v="415" actId="20577"/>
          <ac:spMkLst>
            <pc:docMk/>
            <pc:sldMk cId="0" sldId="338"/>
            <ac:spMk id="4" creationId="{16B84C2A-EBA6-4721-B367-D7B2C5111AED}"/>
          </ac:spMkLst>
        </pc:spChg>
        <pc:spChg chg="mod">
          <ac:chgData name="Josh Stephens" userId="3c9335bfab62eb48" providerId="LiveId" clId="{B08DCA5E-E7AD-456B-8EC6-A9C383E8EF64}" dt="2021-09-12T18:39:30.793" v="1117" actId="255"/>
          <ac:spMkLst>
            <pc:docMk/>
            <pc:sldMk cId="0" sldId="338"/>
            <ac:spMk id="5" creationId="{51621DAA-6E55-4D24-B40C-9159DE6EFB00}"/>
          </ac:spMkLst>
        </pc:spChg>
        <pc:spChg chg="mod">
          <ac:chgData name="Josh Stephens" userId="3c9335bfab62eb48" providerId="LiveId" clId="{B08DCA5E-E7AD-456B-8EC6-A9C383E8EF64}" dt="2021-09-12T19:01:20.875" v="2038" actId="1076"/>
          <ac:spMkLst>
            <pc:docMk/>
            <pc:sldMk cId="0" sldId="338"/>
            <ac:spMk id="6" creationId="{2A53D96C-539B-4E54-8B89-9558BBD32D37}"/>
          </ac:spMkLst>
        </pc:spChg>
        <pc:spChg chg="mod">
          <ac:chgData name="Josh Stephens" userId="3c9335bfab62eb48" providerId="LiveId" clId="{B08DCA5E-E7AD-456B-8EC6-A9C383E8EF64}" dt="2021-09-12T19:01:24.644" v="2039" actId="1076"/>
          <ac:spMkLst>
            <pc:docMk/>
            <pc:sldMk cId="0" sldId="338"/>
            <ac:spMk id="7" creationId="{D75EA319-0BA8-483B-B5DF-CE76F1A6430B}"/>
          </ac:spMkLst>
        </pc:spChg>
        <pc:spChg chg="mod">
          <ac:chgData name="Josh Stephens" userId="3c9335bfab62eb48" providerId="LiveId" clId="{B08DCA5E-E7AD-456B-8EC6-A9C383E8EF64}" dt="2021-09-12T18:32:52.156" v="734" actId="20577"/>
          <ac:spMkLst>
            <pc:docMk/>
            <pc:sldMk cId="0" sldId="338"/>
            <ac:spMk id="8" creationId="{6FE60E36-E23A-460F-8F04-E02FD4C76B70}"/>
          </ac:spMkLst>
        </pc:spChg>
        <pc:spChg chg="mod">
          <ac:chgData name="Josh Stephens" userId="3c9335bfab62eb48" providerId="LiveId" clId="{B08DCA5E-E7AD-456B-8EC6-A9C383E8EF64}" dt="2021-09-12T18:33:39.735" v="744" actId="20577"/>
          <ac:spMkLst>
            <pc:docMk/>
            <pc:sldMk cId="0" sldId="338"/>
            <ac:spMk id="9" creationId="{77D1A344-66D0-482E-B0AE-442AC4378C7E}"/>
          </ac:spMkLst>
        </pc:spChg>
        <pc:spChg chg="del mod">
          <ac:chgData name="Josh Stephens" userId="3c9335bfab62eb48" providerId="LiveId" clId="{B08DCA5E-E7AD-456B-8EC6-A9C383E8EF64}" dt="2021-09-12T18:26:56.389" v="539" actId="478"/>
          <ac:spMkLst>
            <pc:docMk/>
            <pc:sldMk cId="0" sldId="338"/>
            <ac:spMk id="10" creationId="{CAF9BEBE-89F1-4437-BA39-9A2D865BB987}"/>
          </ac:spMkLst>
        </pc:spChg>
        <pc:spChg chg="mod">
          <ac:chgData name="Josh Stephens" userId="3c9335bfab62eb48" providerId="LiveId" clId="{B08DCA5E-E7AD-456B-8EC6-A9C383E8EF64}" dt="2021-09-12T19:02:55.956" v="2045" actId="1076"/>
          <ac:spMkLst>
            <pc:docMk/>
            <pc:sldMk cId="0" sldId="338"/>
            <ac:spMk id="11" creationId="{F73C7655-7AD1-4499-8548-0DF446F69EAE}"/>
          </ac:spMkLst>
        </pc:spChg>
        <pc:spChg chg="mod">
          <ac:chgData name="Josh Stephens" userId="3c9335bfab62eb48" providerId="LiveId" clId="{B08DCA5E-E7AD-456B-8EC6-A9C383E8EF64}" dt="2021-09-12T18:27:04.140" v="542" actId="20577"/>
          <ac:spMkLst>
            <pc:docMk/>
            <pc:sldMk cId="0" sldId="338"/>
            <ac:spMk id="12" creationId="{4ACFB362-F4D5-4D4A-B7A3-97E73D305B42}"/>
          </ac:spMkLst>
        </pc:spChg>
        <pc:spChg chg="mod">
          <ac:chgData name="Josh Stephens" userId="3c9335bfab62eb48" providerId="LiveId" clId="{B08DCA5E-E7AD-456B-8EC6-A9C383E8EF64}" dt="2021-09-12T18:27:05.227" v="543" actId="20577"/>
          <ac:spMkLst>
            <pc:docMk/>
            <pc:sldMk cId="0" sldId="338"/>
            <ac:spMk id="13" creationId="{8C21C4A5-12E6-4DC5-8296-3ED4F754B2C6}"/>
          </ac:spMkLst>
        </pc:spChg>
        <pc:spChg chg="mod">
          <ac:chgData name="Josh Stephens" userId="3c9335bfab62eb48" providerId="LiveId" clId="{B08DCA5E-E7AD-456B-8EC6-A9C383E8EF64}" dt="2021-09-12T18:23:05.722" v="219" actId="20577"/>
          <ac:spMkLst>
            <pc:docMk/>
            <pc:sldMk cId="0" sldId="338"/>
            <ac:spMk id="14" creationId="{E8F2F6B8-2E04-4BF6-956B-8133575DDED1}"/>
          </ac:spMkLst>
        </pc:spChg>
        <pc:spChg chg="mod">
          <ac:chgData name="Josh Stephens" userId="3c9335bfab62eb48" providerId="LiveId" clId="{B08DCA5E-E7AD-456B-8EC6-A9C383E8EF64}" dt="2021-09-12T18:40:05.016" v="1126" actId="20577"/>
          <ac:spMkLst>
            <pc:docMk/>
            <pc:sldMk cId="0" sldId="338"/>
            <ac:spMk id="15" creationId="{F5541909-1013-41E1-BA74-A4F825DA02CF}"/>
          </ac:spMkLst>
        </pc:spChg>
        <pc:spChg chg="mod">
          <ac:chgData name="Josh Stephens" userId="3c9335bfab62eb48" providerId="LiveId" clId="{B08DCA5E-E7AD-456B-8EC6-A9C383E8EF64}" dt="2021-09-12T18:53:28.311" v="1992" actId="20577"/>
          <ac:spMkLst>
            <pc:docMk/>
            <pc:sldMk cId="0" sldId="338"/>
            <ac:spMk id="16" creationId="{30EA4A3A-4A14-43B1-9E09-C9B2D2A49990}"/>
          </ac:spMkLst>
        </pc:spChg>
        <pc:spChg chg="mod">
          <ac:chgData name="Josh Stephens" userId="3c9335bfab62eb48" providerId="LiveId" clId="{B08DCA5E-E7AD-456B-8EC6-A9C383E8EF64}" dt="2021-09-12T18:53:13.127" v="1983" actId="14100"/>
          <ac:spMkLst>
            <pc:docMk/>
            <pc:sldMk cId="0" sldId="338"/>
            <ac:spMk id="17" creationId="{182A2768-BE2F-418A-BF07-5D8597A55C70}"/>
          </ac:spMkLst>
        </pc:spChg>
        <pc:spChg chg="mod">
          <ac:chgData name="Josh Stephens" userId="3c9335bfab62eb48" providerId="LiveId" clId="{B08DCA5E-E7AD-456B-8EC6-A9C383E8EF64}" dt="2021-09-12T18:41:15.227" v="1157" actId="20577"/>
          <ac:spMkLst>
            <pc:docMk/>
            <pc:sldMk cId="0" sldId="338"/>
            <ac:spMk id="18" creationId="{CC8F7821-37F5-46E6-9F2A-4A1ADE8EBF41}"/>
          </ac:spMkLst>
        </pc:spChg>
        <pc:spChg chg="mod">
          <ac:chgData name="Josh Stephens" userId="3c9335bfab62eb48" providerId="LiveId" clId="{B08DCA5E-E7AD-456B-8EC6-A9C383E8EF64}" dt="2021-09-12T18:40:38.462" v="1130" actId="255"/>
          <ac:spMkLst>
            <pc:docMk/>
            <pc:sldMk cId="0" sldId="338"/>
            <ac:spMk id="19" creationId="{C8ECFD2A-1AB1-4279-BA30-6754655839EC}"/>
          </ac:spMkLst>
        </pc:spChg>
        <pc:spChg chg="mod">
          <ac:chgData name="Josh Stephens" userId="3c9335bfab62eb48" providerId="LiveId" clId="{B08DCA5E-E7AD-456B-8EC6-A9C383E8EF64}" dt="2021-09-12T18:27:10.236" v="545" actId="20577"/>
          <ac:spMkLst>
            <pc:docMk/>
            <pc:sldMk cId="0" sldId="338"/>
            <ac:spMk id="20" creationId="{8ED07F0B-4E5D-4A58-8837-57BFC6DB4C88}"/>
          </ac:spMkLst>
        </pc:spChg>
        <pc:spChg chg="mod">
          <ac:chgData name="Josh Stephens" userId="3c9335bfab62eb48" providerId="LiveId" clId="{B08DCA5E-E7AD-456B-8EC6-A9C383E8EF64}" dt="2021-09-12T18:27:11.705" v="546" actId="20577"/>
          <ac:spMkLst>
            <pc:docMk/>
            <pc:sldMk cId="0" sldId="338"/>
            <ac:spMk id="21" creationId="{05CE3955-2C0F-45AA-947A-8241CED2DB06}"/>
          </ac:spMkLst>
        </pc:spChg>
        <pc:spChg chg="mod">
          <ac:chgData name="Josh Stephens" userId="3c9335bfab62eb48" providerId="LiveId" clId="{B08DCA5E-E7AD-456B-8EC6-A9C383E8EF64}" dt="2021-09-12T18:27:15.146" v="548" actId="20577"/>
          <ac:spMkLst>
            <pc:docMk/>
            <pc:sldMk cId="0" sldId="338"/>
            <ac:spMk id="22" creationId="{63370533-C295-4CCF-A129-055D14F924EA}"/>
          </ac:spMkLst>
        </pc:spChg>
        <pc:spChg chg="mod">
          <ac:chgData name="Josh Stephens" userId="3c9335bfab62eb48" providerId="LiveId" clId="{B08DCA5E-E7AD-456B-8EC6-A9C383E8EF64}" dt="2021-09-12T18:27:12.956" v="547" actId="20577"/>
          <ac:spMkLst>
            <pc:docMk/>
            <pc:sldMk cId="0" sldId="338"/>
            <ac:spMk id="23" creationId="{8BEAF27C-326A-4165-A25B-0C985891FBD2}"/>
          </ac:spMkLst>
        </pc:spChg>
        <pc:spChg chg="mod">
          <ac:chgData name="Josh Stephens" userId="3c9335bfab62eb48" providerId="LiveId" clId="{B08DCA5E-E7AD-456B-8EC6-A9C383E8EF64}" dt="2021-09-12T18:24:09.004" v="369" actId="20577"/>
          <ac:spMkLst>
            <pc:docMk/>
            <pc:sldMk cId="0" sldId="338"/>
            <ac:spMk id="24" creationId="{195CB63A-7F4F-4225-9CF3-4C30479A9C44}"/>
          </ac:spMkLst>
        </pc:spChg>
        <pc:spChg chg="mod">
          <ac:chgData name="Josh Stephens" userId="3c9335bfab62eb48" providerId="LiveId" clId="{B08DCA5E-E7AD-456B-8EC6-A9C383E8EF64}" dt="2021-09-12T18:43:11.818" v="1325" actId="14100"/>
          <ac:spMkLst>
            <pc:docMk/>
            <pc:sldMk cId="0" sldId="338"/>
            <ac:spMk id="25" creationId="{9F1A37B9-5DAA-48A4-8CDC-3364351EE0F2}"/>
          </ac:spMkLst>
        </pc:spChg>
        <pc:spChg chg="mod">
          <ac:chgData name="Josh Stephens" userId="3c9335bfab62eb48" providerId="LiveId" clId="{B08DCA5E-E7AD-456B-8EC6-A9C383E8EF64}" dt="2021-09-12T18:41:19.367" v="1167" actId="20577"/>
          <ac:spMkLst>
            <pc:docMk/>
            <pc:sldMk cId="0" sldId="338"/>
            <ac:spMk id="27" creationId="{7D6B3612-45CC-4BBB-A486-18EB52747009}"/>
          </ac:spMkLst>
        </pc:spChg>
        <pc:spChg chg="mod">
          <ac:chgData name="Josh Stephens" userId="3c9335bfab62eb48" providerId="LiveId" clId="{B08DCA5E-E7AD-456B-8EC6-A9C383E8EF64}" dt="2021-09-12T18:41:48.251" v="1216" actId="120"/>
          <ac:spMkLst>
            <pc:docMk/>
            <pc:sldMk cId="0" sldId="338"/>
            <ac:spMk id="28" creationId="{17884695-7239-4A80-870F-D22EC8879AF2}"/>
          </ac:spMkLst>
        </pc:spChg>
        <pc:spChg chg="mod">
          <ac:chgData name="Josh Stephens" userId="3c9335bfab62eb48" providerId="LiveId" clId="{B08DCA5E-E7AD-456B-8EC6-A9C383E8EF64}" dt="2021-09-12T18:24:35.642" v="412" actId="20577"/>
          <ac:spMkLst>
            <pc:docMk/>
            <pc:sldMk cId="0" sldId="338"/>
            <ac:spMk id="29" creationId="{1A64A35C-370B-4263-A6DB-E5BD8F93CC2F}"/>
          </ac:spMkLst>
        </pc:spChg>
        <pc:spChg chg="mod">
          <ac:chgData name="Josh Stephens" userId="3c9335bfab62eb48" providerId="LiveId" clId="{B08DCA5E-E7AD-456B-8EC6-A9C383E8EF64}" dt="2021-09-12T18:45:44.175" v="1491" actId="14100"/>
          <ac:spMkLst>
            <pc:docMk/>
            <pc:sldMk cId="0" sldId="338"/>
            <ac:spMk id="30" creationId="{167C93AA-3D52-4C34-B304-916C57BC5EE2}"/>
          </ac:spMkLst>
        </pc:spChg>
        <pc:spChg chg="mod">
          <ac:chgData name="Josh Stephens" userId="3c9335bfab62eb48" providerId="LiveId" clId="{B08DCA5E-E7AD-456B-8EC6-A9C383E8EF64}" dt="2021-09-12T18:56:35.120" v="2012" actId="1076"/>
          <ac:spMkLst>
            <pc:docMk/>
            <pc:sldMk cId="0" sldId="338"/>
            <ac:spMk id="31" creationId="{054D7DD0-253A-4917-889A-5FA13F52F753}"/>
          </ac:spMkLst>
        </pc:spChg>
        <pc:spChg chg="mod">
          <ac:chgData name="Josh Stephens" userId="3c9335bfab62eb48" providerId="LiveId" clId="{B08DCA5E-E7AD-456B-8EC6-A9C383E8EF64}" dt="2021-09-12T18:56:44.450" v="2015" actId="14100"/>
          <ac:spMkLst>
            <pc:docMk/>
            <pc:sldMk cId="0" sldId="338"/>
            <ac:spMk id="32" creationId="{7EF7971C-E7D3-4947-B77B-16FE0C088118}"/>
          </ac:spMkLst>
        </pc:spChg>
        <pc:spChg chg="mod">
          <ac:chgData name="Josh Stephens" userId="3c9335bfab62eb48" providerId="LiveId" clId="{B08DCA5E-E7AD-456B-8EC6-A9C383E8EF64}" dt="2021-09-12T18:48:11.252" v="1608" actId="20577"/>
          <ac:spMkLst>
            <pc:docMk/>
            <pc:sldMk cId="0" sldId="338"/>
            <ac:spMk id="33" creationId="{FD96B3CC-717E-4D68-8D11-831D0340C190}"/>
          </ac:spMkLst>
        </pc:spChg>
        <pc:spChg chg="mod">
          <ac:chgData name="Josh Stephens" userId="3c9335bfab62eb48" providerId="LiveId" clId="{B08DCA5E-E7AD-456B-8EC6-A9C383E8EF64}" dt="2021-09-12T18:48:58.183" v="1671" actId="14100"/>
          <ac:spMkLst>
            <pc:docMk/>
            <pc:sldMk cId="0" sldId="338"/>
            <ac:spMk id="34" creationId="{FECAC3CA-8319-4834-85C3-2064A72C48C4}"/>
          </ac:spMkLst>
        </pc:spChg>
        <pc:spChg chg="mod">
          <ac:chgData name="Josh Stephens" userId="3c9335bfab62eb48" providerId="LiveId" clId="{B08DCA5E-E7AD-456B-8EC6-A9C383E8EF64}" dt="2021-09-12T18:26:28.274" v="524" actId="20577"/>
          <ac:spMkLst>
            <pc:docMk/>
            <pc:sldMk cId="0" sldId="338"/>
            <ac:spMk id="35" creationId="{1A28D117-B2EF-4EAE-BDC9-DA64D3400901}"/>
          </ac:spMkLst>
        </pc:spChg>
        <pc:spChg chg="mod">
          <ac:chgData name="Josh Stephens" userId="3c9335bfab62eb48" providerId="LiveId" clId="{B08DCA5E-E7AD-456B-8EC6-A9C383E8EF64}" dt="2021-09-12T18:51:14.951" v="1894" actId="5793"/>
          <ac:spMkLst>
            <pc:docMk/>
            <pc:sldMk cId="0" sldId="338"/>
            <ac:spMk id="36" creationId="{03A13DAE-7D25-4782-824C-E845C03D6C3D}"/>
          </ac:spMkLst>
        </pc:spChg>
        <pc:spChg chg="mod">
          <ac:chgData name="Josh Stephens" userId="3c9335bfab62eb48" providerId="LiveId" clId="{B08DCA5E-E7AD-456B-8EC6-A9C383E8EF64}" dt="2021-09-12T18:26:15.661" v="498" actId="20577"/>
          <ac:spMkLst>
            <pc:docMk/>
            <pc:sldMk cId="0" sldId="338"/>
            <ac:spMk id="37" creationId="{09D1B5C0-A338-490B-B947-11087FCB5C0C}"/>
          </ac:spMkLst>
        </pc:spChg>
        <pc:spChg chg="mod">
          <ac:chgData name="Josh Stephens" userId="3c9335bfab62eb48" providerId="LiveId" clId="{B08DCA5E-E7AD-456B-8EC6-A9C383E8EF64}" dt="2021-09-12T18:49:42.944" v="1746" actId="20577"/>
          <ac:spMkLst>
            <pc:docMk/>
            <pc:sldMk cId="0" sldId="338"/>
            <ac:spMk id="38" creationId="{D8B806D9-B05B-403B-8B86-525AD31CCE52}"/>
          </ac:spMkLst>
        </pc:spChg>
        <pc:spChg chg="mod">
          <ac:chgData name="Josh Stephens" userId="3c9335bfab62eb48" providerId="LiveId" clId="{B08DCA5E-E7AD-456B-8EC6-A9C383E8EF64}" dt="2021-09-12T18:51:05.053" v="1892" actId="14100"/>
          <ac:spMkLst>
            <pc:docMk/>
            <pc:sldMk cId="0" sldId="338"/>
            <ac:spMk id="39" creationId="{BAB99B19-274F-493D-A790-65C0DFE746DD}"/>
          </ac:spMkLst>
        </pc:spChg>
        <pc:spChg chg="mod">
          <ac:chgData name="Josh Stephens" userId="3c9335bfab62eb48" providerId="LiveId" clId="{B08DCA5E-E7AD-456B-8EC6-A9C383E8EF64}" dt="2021-09-12T18:52:13.797" v="1972" actId="20577"/>
          <ac:spMkLst>
            <pc:docMk/>
            <pc:sldMk cId="0" sldId="338"/>
            <ac:spMk id="40" creationId="{779E5519-1390-405A-9631-0260EF1394C0}"/>
          </ac:spMkLst>
        </pc:spChg>
        <pc:spChg chg="add mod">
          <ac:chgData name="Josh Stephens" userId="3c9335bfab62eb48" providerId="LiveId" clId="{B08DCA5E-E7AD-456B-8EC6-A9C383E8EF64}" dt="2021-09-12T19:02:59.733" v="2046" actId="1076"/>
          <ac:spMkLst>
            <pc:docMk/>
            <pc:sldMk cId="0" sldId="338"/>
            <ac:spMk id="42" creationId="{46AD6BB8-8E9F-492C-960D-1AC265433A2E}"/>
          </ac:spMkLst>
        </pc:spChg>
        <pc:spChg chg="add mod">
          <ac:chgData name="Josh Stephens" userId="3c9335bfab62eb48" providerId="LiveId" clId="{B08DCA5E-E7AD-456B-8EC6-A9C383E8EF64}" dt="2021-09-12T18:52:51.053" v="1980" actId="20577"/>
          <ac:spMkLst>
            <pc:docMk/>
            <pc:sldMk cId="0" sldId="338"/>
            <ac:spMk id="54" creationId="{76788416-304F-4636-88D7-620A53057FDA}"/>
          </ac:spMkLst>
        </pc:spChg>
        <pc:spChg chg="del">
          <ac:chgData name="Josh Stephens" userId="3c9335bfab62eb48" providerId="LiveId" clId="{B08DCA5E-E7AD-456B-8EC6-A9C383E8EF64}" dt="2021-09-12T18:42:29.301" v="1276" actId="21"/>
          <ac:spMkLst>
            <pc:docMk/>
            <pc:sldMk cId="0" sldId="338"/>
            <ac:spMk id="55" creationId="{1A1ED435-50A9-4700-A918-12B5B0A50C90}"/>
          </ac:spMkLst>
        </pc:spChg>
        <pc:spChg chg="del">
          <ac:chgData name="Josh Stephens" userId="3c9335bfab62eb48" providerId="LiveId" clId="{B08DCA5E-E7AD-456B-8EC6-A9C383E8EF64}" dt="2021-09-12T18:20:48.667" v="26" actId="21"/>
          <ac:spMkLst>
            <pc:docMk/>
            <pc:sldMk cId="0" sldId="338"/>
            <ac:spMk id="56" creationId="{5B37B6B2-621C-41ED-9923-FB3BA10730EA}"/>
          </ac:spMkLst>
        </pc:spChg>
        <pc:spChg chg="del">
          <ac:chgData name="Josh Stephens" userId="3c9335bfab62eb48" providerId="LiveId" clId="{B08DCA5E-E7AD-456B-8EC6-A9C383E8EF64}" dt="2021-09-12T18:27:08.011" v="544" actId="21"/>
          <ac:spMkLst>
            <pc:docMk/>
            <pc:sldMk cId="0" sldId="338"/>
            <ac:spMk id="63" creationId="{EE04F2C3-0F25-449E-B5FF-AFE39C78B2C4}"/>
          </ac:spMkLst>
        </pc:spChg>
        <pc:spChg chg="add del mod">
          <ac:chgData name="Josh Stephens" userId="3c9335bfab62eb48" providerId="LiveId" clId="{B08DCA5E-E7AD-456B-8EC6-A9C383E8EF64}" dt="2021-09-12T18:42:41.020" v="1282"/>
          <ac:spMkLst>
            <pc:docMk/>
            <pc:sldMk cId="0" sldId="338"/>
            <ac:spMk id="64" creationId="{8B01CC49-A2CF-4882-98B0-BA46D574165F}"/>
          </ac:spMkLst>
        </pc:spChg>
        <pc:spChg chg="add del mod">
          <ac:chgData name="Josh Stephens" userId="3c9335bfab62eb48" providerId="LiveId" clId="{B08DCA5E-E7AD-456B-8EC6-A9C383E8EF64}" dt="2021-09-12T18:42:45.187" v="1285"/>
          <ac:spMkLst>
            <pc:docMk/>
            <pc:sldMk cId="0" sldId="338"/>
            <ac:spMk id="65" creationId="{BDAB1DE2-F1E1-4BE0-BB53-08E115E7339E}"/>
          </ac:spMkLst>
        </pc:spChg>
        <pc:grpChg chg="del">
          <ac:chgData name="Josh Stephens" userId="3c9335bfab62eb48" providerId="LiveId" clId="{B08DCA5E-E7AD-456B-8EC6-A9C383E8EF64}" dt="2021-09-12T18:56:25.529" v="2009" actId="21"/>
          <ac:grpSpMkLst>
            <pc:docMk/>
            <pc:sldMk cId="0" sldId="338"/>
            <ac:grpSpMk id="2" creationId="{40D2215B-6E10-4820-A790-1CEF031FBDFD}"/>
          </ac:grpSpMkLst>
        </pc:grpChg>
        <pc:grpChg chg="del">
          <ac:chgData name="Josh Stephens" userId="3c9335bfab62eb48" providerId="LiveId" clId="{B08DCA5E-E7AD-456B-8EC6-A9C383E8EF64}" dt="2021-09-12T18:42:26.361" v="1275" actId="21"/>
          <ac:grpSpMkLst>
            <pc:docMk/>
            <pc:sldMk cId="0" sldId="338"/>
            <ac:grpSpMk id="60" creationId="{FFDC0D86-8FAC-44B0-9662-705F7C62D3DC}"/>
          </ac:grpSpMkLst>
        </pc:grpChg>
        <pc:picChg chg="add del mod">
          <ac:chgData name="Josh Stephens" userId="3c9335bfab62eb48" providerId="LiveId" clId="{B08DCA5E-E7AD-456B-8EC6-A9C383E8EF64}" dt="2021-09-12T18:33:55.305" v="745" actId="21"/>
          <ac:picMkLst>
            <pc:docMk/>
            <pc:sldMk cId="0" sldId="338"/>
            <ac:picMk id="43" creationId="{69377710-706E-445F-9CAA-F2A8B7570CB3}"/>
          </ac:picMkLst>
        </pc:picChg>
      </pc:sldChg>
      <pc:sldMasterChg chg="modSldLayout">
        <pc:chgData name="Josh Stephens" userId="3c9335bfab62eb48" providerId="LiveId" clId="{B08DCA5E-E7AD-456B-8EC6-A9C383E8EF64}" dt="2021-09-12T19:04:10.491" v="2051" actId="2085"/>
        <pc:sldMasterMkLst>
          <pc:docMk/>
          <pc:sldMasterMk cId="1838982505" sldId="2147483660"/>
        </pc:sldMasterMkLst>
        <pc:sldLayoutChg chg="modSp mod">
          <pc:chgData name="Josh Stephens" userId="3c9335bfab62eb48" providerId="LiveId" clId="{B08DCA5E-E7AD-456B-8EC6-A9C383E8EF64}" dt="2021-09-12T19:04:10.491" v="2051" actId="2085"/>
          <pc:sldLayoutMkLst>
            <pc:docMk/>
            <pc:sldMasterMk cId="1838982505" sldId="2147483660"/>
            <pc:sldLayoutMk cId="3231165962" sldId="2147483667"/>
          </pc:sldLayoutMkLst>
          <pc:spChg chg="mod">
            <ac:chgData name="Josh Stephens" userId="3c9335bfab62eb48" providerId="LiveId" clId="{B08DCA5E-E7AD-456B-8EC6-A9C383E8EF64}" dt="2021-09-12T19:02:17.435" v="2040" actId="2085"/>
            <ac:spMkLst>
              <pc:docMk/>
              <pc:sldMasterMk cId="1838982505" sldId="2147483660"/>
              <pc:sldLayoutMk cId="3231165962" sldId="2147483667"/>
              <ac:spMk id="6" creationId="{B2F99DF6-A203-9D44-9A6A-0AC1A58A2ED9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7" creationId="{8BA5C25D-8B04-E449-8398-ED746F8F13F8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8" creationId="{04B6911B-F297-B44C-8316-87E47393E11F}"/>
            </ac:spMkLst>
          </pc:spChg>
          <pc:spChg chg="mod">
            <ac:chgData name="Josh Stephens" userId="3c9335bfab62eb48" providerId="LiveId" clId="{B08DCA5E-E7AD-456B-8EC6-A9C383E8EF64}" dt="2021-09-12T19:02:17.435" v="2040" actId="2085"/>
            <ac:spMkLst>
              <pc:docMk/>
              <pc:sldMasterMk cId="1838982505" sldId="2147483660"/>
              <pc:sldLayoutMk cId="3231165962" sldId="2147483667"/>
              <ac:spMk id="9" creationId="{0D5C4F43-367C-5343-8A38-57B3BAAE4B9D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0" creationId="{31A44D34-7D43-3041-BE40-47BC44365048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1" creationId="{48C36294-54E6-784C-BF93-7B9ABCAECD6F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2" creationId="{B120C752-BA15-9643-A94E-FB98A0B1084F}"/>
            </ac:spMkLst>
          </pc:spChg>
          <pc:spChg chg="mod">
            <ac:chgData name="Josh Stephens" userId="3c9335bfab62eb48" providerId="LiveId" clId="{B08DCA5E-E7AD-456B-8EC6-A9C383E8EF64}" dt="2021-09-12T19:03:55.834" v="2049" actId="2085"/>
            <ac:spMkLst>
              <pc:docMk/>
              <pc:sldMasterMk cId="1838982505" sldId="2147483660"/>
              <pc:sldLayoutMk cId="3231165962" sldId="2147483667"/>
              <ac:spMk id="13" creationId="{7A850F63-58A8-914F-B36B-53BD94BEEFE7}"/>
            </ac:spMkLst>
          </pc:spChg>
          <pc:spChg chg="mod">
            <ac:chgData name="Josh Stephens" userId="3c9335bfab62eb48" providerId="LiveId" clId="{B08DCA5E-E7AD-456B-8EC6-A9C383E8EF64}" dt="2021-09-12T19:04:10.491" v="2051" actId="2085"/>
            <ac:spMkLst>
              <pc:docMk/>
              <pc:sldMasterMk cId="1838982505" sldId="2147483660"/>
              <pc:sldLayoutMk cId="3231165962" sldId="2147483667"/>
              <ac:spMk id="14" creationId="{661785BE-3E4A-B842-9021-2744E3BE0706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5" creationId="{728206F1-0590-3045-9EE1-3BBF4A1F3AE7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6" creationId="{B2C863B8-6C48-CE4E-86C5-9D65612EBAFE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7" creationId="{AAFC0E6B-47C3-8948-96A4-7A2BA65E65AD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8" creationId="{DE3570BC-E748-824B-91B8-9E214DAC52E1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9" creationId="{513C581F-E365-4E44-8355-5CCFF1B3AAB5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0" creationId="{B349D190-8F35-B646-88D3-9861D9316607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1" creationId="{3725277D-9044-3C48-BDCE-4986AA12B7BB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2" creationId="{4ABF5809-C05D-9E41-8FD3-CBFCBD7D43BF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3" creationId="{BF93E815-6D33-CC40-8B9F-4C1C0C4EF01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26" creationId="{B5DB475C-570C-0741-AE08-FF2AC73C4D9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1" creationId="{A7976A92-7A4D-E44C-A0BC-00D844E5DC2D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2" creationId="{6A05A9C5-0E13-B84C-99F1-55C3654E2A5E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3" creationId="{1DBB0CF0-A1A4-CE4D-A441-A9BE0438D88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4" creationId="{EB140318-B0A5-5541-9A49-E4C65AD70FD9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5" creationId="{8DB73B70-08EE-414C-ADF5-DF5B276D361D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6" creationId="{BEE9AEBC-8DC2-2D48-B210-63E837706E1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7" creationId="{76410E08-BB9A-F847-909A-BCAAF79CF27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9" creationId="{690BF716-5243-B247-A3A7-86186B18CC54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0" creationId="{8C5EE851-3E5C-3F4D-9420-2ABCC1A4424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1" creationId="{2186EDF5-C869-EA41-9C4E-6E82C7A91B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2" creationId="{67D1694C-F69E-BE44-B95E-57E013014EE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3" creationId="{42D28A37-B695-C344-A64D-FC45297DADF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4" creationId="{6CE9677C-98EC-AB4A-8701-5D92C2D7A54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5" creationId="{B3D23E3D-796F-D34B-9210-9174D150D57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6" creationId="{671AE421-0AC3-DC4A-AC91-E75C8CED10C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7" creationId="{3DC2A67C-BA03-7041-B79A-28B23C472623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8" creationId="{87C1FA06-5702-0E4B-AC29-450C9B4690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9" creationId="{A6172F7F-D625-B848-A23D-AC74258C5F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0" creationId="{74349B84-A38B-384C-BE16-7B18D317254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1" creationId="{53464D34-16AF-CF4B-9413-5A7E59930ED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2" creationId="{5C00727B-E1E9-C145-9A5F-06352EAAF8AC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3" creationId="{8BA549E7-AC75-AA41-A620-092D507C1BCB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4" creationId="{901D0D0F-2057-274E-9334-0BDFDD8975A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5" creationId="{98088848-43C5-0748-A068-E561874340B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6" creationId="{AFB6D5F1-CFF2-AE41-A794-3DA200E188AC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7" creationId="{C23503DA-BAB3-E142-96D4-E1C5DED1BBC1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8" creationId="{A18AF3A6-012F-E946-82A7-FC28273D995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9" creationId="{6EB289C5-6287-B044-AD9B-A01310746A58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0" creationId="{7C7E16A3-1EBC-754A-BB7B-D239BF5C6F9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1" creationId="{4E9BA4E9-F591-2544-A097-62D6A482E90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2" creationId="{2CD3D6A6-31C4-1441-9451-8FFF3E8124A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3" creationId="{16305EA5-7C89-1745-8ABF-DC5EDA1285C9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4" creationId="{AC65B23F-D2DD-B046-B6AC-7FBDDE5AE36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5" creationId="{6D90CB77-963D-A047-961E-E9FCFF2DC7B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6" creationId="{48805874-27D7-0C47-824E-243C35891BCC}"/>
            </ac:spMkLst>
          </pc:spChg>
          <pc:spChg chg="mod">
            <ac:chgData name="Josh Stephens" userId="3c9335bfab62eb48" providerId="LiveId" clId="{B08DCA5E-E7AD-456B-8EC6-A9C383E8EF64}" dt="2021-09-12T18:56:14.556" v="2008" actId="16037"/>
            <ac:spMkLst>
              <pc:docMk/>
              <pc:sldMasterMk cId="1838982505" sldId="2147483660"/>
              <pc:sldLayoutMk cId="3231165962" sldId="2147483667"/>
              <ac:spMk id="67" creationId="{0B1CA04A-E3DE-4D8C-B840-CC67699FFDF3}"/>
            </ac:spMkLst>
          </pc:spChg>
          <pc:grpChg chg="mod">
            <ac:chgData name="Josh Stephens" userId="3c9335bfab62eb48" providerId="LiveId" clId="{B08DCA5E-E7AD-456B-8EC6-A9C383E8EF64}" dt="2021-09-12T19:00:10.659" v="2027" actId="207"/>
            <ac:grpSpMkLst>
              <pc:docMk/>
              <pc:sldMasterMk cId="1838982505" sldId="2147483660"/>
              <pc:sldLayoutMk cId="3231165962" sldId="2147483667"/>
              <ac:grpSpMk id="5" creationId="{BE27CB52-5FCD-F146-AE98-5D36C008A7D9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4C2A-EBA6-4721-B367-D7B2C511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1DAA-6E55-4D24-B40C-9159DE6EF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from MongoDB for London &amp; NYC historical weather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3D96C-539B-4E54-8B89-9558BBD32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4701" y="409413"/>
            <a:ext cx="2800166" cy="247222"/>
          </a:xfrm>
        </p:spPr>
        <p:txBody>
          <a:bodyPr/>
          <a:lstStyle/>
          <a:p>
            <a:r>
              <a:rPr lang="en-US" dirty="0"/>
              <a:t>Inputs - London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5EA319-0BA8-483B-B5DF-CE76F1A64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5373" y="664895"/>
            <a:ext cx="2914073" cy="761153"/>
          </a:xfrm>
        </p:spPr>
        <p:txBody>
          <a:bodyPr numCol="1"/>
          <a:lstStyle/>
          <a:p>
            <a:pPr algn="l">
              <a:spcBef>
                <a:spcPts val="0"/>
              </a:spcBef>
            </a:pPr>
            <a:r>
              <a:rPr lang="en-US" sz="1200" dirty="0"/>
              <a:t>•Monthly mean low temp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•Monthly air frost days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•Total monthly rainfall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•Total monthly sunshine hours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E60E36-E23A-460F-8F04-E02FD4C76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Inputs - NYC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3C7655-7AD1-4499-8548-0DF446F69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23783" y="1616984"/>
            <a:ext cx="993833" cy="613405"/>
          </a:xfrm>
        </p:spPr>
        <p:txBody>
          <a:bodyPr/>
          <a:lstStyle/>
          <a:p>
            <a:pPr algn="l"/>
            <a:r>
              <a:rPr lang="en-US" sz="1200" dirty="0"/>
              <a:t>Monthly average high temp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CFB362-F4D5-4D4A-B7A3-97E73D305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1C4A5-12E6-4DC5-8296-3ED4F754B2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F2F6B8-2E04-4BF6-956B-8133575DD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541909-1013-41E1-BA74-A4F825DA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287333" cy="613405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•Drop months with data missing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•Drop # flag for sensor type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EA4A3A-4A14-43B1-9E09-C9B2D2A4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2" y="2078737"/>
            <a:ext cx="2833314" cy="277729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2A2768-BE2F-418A-BF07-5D8597A55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7408" y="2326600"/>
            <a:ext cx="2701959" cy="613405"/>
          </a:xfrm>
        </p:spPr>
        <p:txBody>
          <a:bodyPr/>
          <a:lstStyle/>
          <a:p>
            <a:pPr algn="l"/>
            <a:r>
              <a:rPr lang="en-US" sz="1200" dirty="0"/>
              <a:t>• No categorical features to encode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8F7821-37F5-46E6-9F2A-4A1ADE8EBF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Split 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8ECFD2A-1AB1-4279-BA30-675465583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•y (target) – monthly avg high temp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•X (inputs) – all other features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D07F0B-4E5D-4A58-8837-57BFC6DB4C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CE3955-2C0F-45AA-947A-8241CED2DB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370533-C295-4CCF-A129-055D14F92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EAF27C-326A-4165-A25B-0C985891FB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95CB63A-7F4F-4225-9CF3-4C30479A9C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Standard Scaler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F1A37B9-5DAA-48A4-8CDC-3364351EE0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76801" y="3957280"/>
            <a:ext cx="2536618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•Create the instance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•Train the scaler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•Scale the training and testing inputs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6B3612-45CC-4BBB-A486-18EB527470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884695-7239-4A80-870F-D22EC8879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/>
              <a:t>•Training dataset (75%)</a:t>
            </a:r>
          </a:p>
          <a:p>
            <a:pPr algn="l">
              <a:spcBef>
                <a:spcPts val="0"/>
              </a:spcBef>
            </a:pPr>
            <a:r>
              <a:rPr lang="en-US" sz="1400" dirty="0"/>
              <a:t>•</a:t>
            </a:r>
            <a:r>
              <a:rPr lang="en-US" dirty="0"/>
              <a:t> Testing dataset (25%)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A64A35C-370B-4263-A6DB-E5BD8F93CC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67C93AA-3D52-4C34-B304-916C57BC5EE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51466" y="3957280"/>
            <a:ext cx="2271133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•Neural network with two hidden layers (</a:t>
            </a:r>
            <a:r>
              <a:rPr lang="en-US" sz="1000" dirty="0"/>
              <a:t>6 &amp; 4 neurons , </a:t>
            </a:r>
            <a:r>
              <a:rPr lang="en-US" sz="1000" dirty="0" err="1"/>
              <a:t>ReLU</a:t>
            </a:r>
            <a:r>
              <a:rPr lang="en-US" sz="1000" dirty="0"/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•Output layer </a:t>
            </a:r>
            <a:r>
              <a:rPr lang="en-US" sz="1000" dirty="0"/>
              <a:t>( linear activation function)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54D7DD0-253A-4917-889A-5FA13F52F7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746373" y="3850799"/>
            <a:ext cx="993833" cy="247222"/>
          </a:xfrm>
        </p:spPr>
        <p:txBody>
          <a:bodyPr/>
          <a:lstStyle/>
          <a:p>
            <a:r>
              <a:rPr lang="en-US" dirty="0"/>
              <a:t>Compile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EF7971C-E7D3-4947-B77B-16FE0C0881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78888" y="4088028"/>
            <a:ext cx="1268766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/>
              <a:t>•Loss - MSE</a:t>
            </a:r>
          </a:p>
          <a:p>
            <a:pPr algn="l">
              <a:spcBef>
                <a:spcPts val="0"/>
              </a:spcBef>
            </a:pPr>
            <a:r>
              <a:rPr lang="en-US" sz="1100" dirty="0"/>
              <a:t>•Optimizer - </a:t>
            </a:r>
            <a:r>
              <a:rPr lang="en-US" sz="1100" dirty="0" err="1"/>
              <a:t>adam</a:t>
            </a:r>
            <a:endParaRPr lang="en-US" sz="1100" dirty="0"/>
          </a:p>
          <a:p>
            <a:pPr algn="l">
              <a:spcBef>
                <a:spcPts val="0"/>
              </a:spcBef>
            </a:pPr>
            <a:r>
              <a:rPr lang="en-US" sz="1100" dirty="0"/>
              <a:t>•Metrics - MSE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96B3CC-717E-4D68-8D11-831D0340C19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CAC3CA-8319-4834-85C3-2064A72C48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1213349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/>
              <a:t>•Train on X train scaled data</a:t>
            </a:r>
          </a:p>
          <a:p>
            <a:pPr algn="l">
              <a:spcBef>
                <a:spcPts val="0"/>
              </a:spcBef>
            </a:pPr>
            <a:r>
              <a:rPr lang="en-US" sz="1100" dirty="0"/>
              <a:t>•100 epochs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A28D117-B2EF-4EAE-BDC9-DA64D34009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Output Predictions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A13DAE-7D25-4782-824C-E845C03D6C3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100" dirty="0"/>
              <a:t>• Output the monthly average high temperature to optimize travel time to customer’s preference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9D1B5C0-A338-490B-B947-11087FCB5C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B806D9-B05B-403B-8B86-525AD31CCE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l"/>
            <a:r>
              <a:rPr lang="en-US" sz="1100" dirty="0"/>
              <a:t>•Evaluate the performance of our model using Mean Squared Error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AB99B19-274F-493D-A790-65C0DFE746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681955" y="5340097"/>
            <a:ext cx="1827689" cy="263161"/>
          </a:xfrm>
        </p:spPr>
        <p:txBody>
          <a:bodyPr/>
          <a:lstStyle/>
          <a:p>
            <a:r>
              <a:rPr lang="en-US" dirty="0"/>
              <a:t>Optimize Model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9E5519-1390-405A-9631-0260EF1394C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algn="l"/>
            <a:r>
              <a:rPr lang="en-US" sz="1100" dirty="0"/>
              <a:t>•Optimize our model’s performance as needed to improve accuracy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AD6BB8-8E9F-492C-960D-1AC265433A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53821" y="1302437"/>
            <a:ext cx="993833" cy="247222"/>
          </a:xfrm>
        </p:spPr>
        <p:txBody>
          <a:bodyPr/>
          <a:lstStyle/>
          <a:p>
            <a:r>
              <a:rPr lang="en-US" dirty="0"/>
              <a:t> Target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76788416-304F-4636-88D7-620A53057FDA}"/>
              </a:ext>
            </a:extLst>
          </p:cNvPr>
          <p:cNvSpPr txBox="1">
            <a:spLocks/>
          </p:cNvSpPr>
          <p:nvPr/>
        </p:nvSpPr>
        <p:spPr>
          <a:xfrm>
            <a:off x="6908526" y="673673"/>
            <a:ext cx="2914073" cy="761153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200" dirty="0"/>
              <a:t>•Monthly mean low temp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•Total monthly precipitation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•Total monthly snowfall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448C-C085-4FBB-B99B-1A3F6542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B60-AC0C-467B-8BD5-4078AFD1C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B0EC"/>
      </a:accent2>
      <a:accent3>
        <a:srgbClr val="00B0EC"/>
      </a:accent3>
      <a:accent4>
        <a:srgbClr val="00B0EC"/>
      </a:accent4>
      <a:accent5>
        <a:srgbClr val="00B0EC"/>
      </a:accent5>
      <a:accent6>
        <a:srgbClr val="00B0EC"/>
      </a:accent6>
      <a:hlink>
        <a:srgbClr val="00B0EC"/>
      </a:hlink>
      <a:folHlink>
        <a:srgbClr val="00B0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Process flowchart gameboard_AAS_v3" id="{0D4EF410-748C-4798-9F5A-044C01F519EF}" vid="{4C2B99D2-B3F5-4D01-8E8E-F28F667110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097422-3948-4F6F-B390-CE733BA37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C5EB9D-7CF7-4BCF-B9A7-CEBF7BA0E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90981D-72C4-476E-A6B5-70E1E6C7AD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gameboard</Template>
  <TotalTime>49</TotalTime>
  <Words>235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Josh Stephens</dc:creator>
  <cp:keywords/>
  <dc:description/>
  <cp:lastModifiedBy>Josh Stephens</cp:lastModifiedBy>
  <cp:revision>5</cp:revision>
  <dcterms:created xsi:type="dcterms:W3CDTF">2021-09-09T20:51:13Z</dcterms:created>
  <dcterms:modified xsi:type="dcterms:W3CDTF">2021-09-12T19:09:11Z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