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5720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8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883861"/>
            <a:ext cx="3886200" cy="1880235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836605"/>
            <a:ext cx="3429000" cy="1303913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1305-7E72-423D-8134-8F653B7E9D86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7A97-A2DE-49B4-8541-00AAFE2190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90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1305-7E72-423D-8134-8F653B7E9D86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7A97-A2DE-49B4-8541-00AAFE2190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12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87536"/>
            <a:ext cx="985838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87536"/>
            <a:ext cx="2900363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1305-7E72-423D-8134-8F653B7E9D86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7A97-A2DE-49B4-8541-00AAFE2190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13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1305-7E72-423D-8134-8F653B7E9D86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7A97-A2DE-49B4-8541-00AAFE2190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21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346420"/>
            <a:ext cx="3943350" cy="224653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614203"/>
            <a:ext cx="3943350" cy="1181397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1305-7E72-423D-8134-8F653B7E9D86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7A97-A2DE-49B4-8541-00AAFE2190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90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437680"/>
            <a:ext cx="1943100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437680"/>
            <a:ext cx="1943100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1305-7E72-423D-8134-8F653B7E9D86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7A97-A2DE-49B4-8541-00AAFE2190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72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87537"/>
            <a:ext cx="3943350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323916"/>
            <a:ext cx="1934170" cy="64883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972747"/>
            <a:ext cx="1934170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323916"/>
            <a:ext cx="1943696" cy="64883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972747"/>
            <a:ext cx="1943696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1305-7E72-423D-8134-8F653B7E9D86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7A97-A2DE-49B4-8541-00AAFE2190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65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1305-7E72-423D-8134-8F653B7E9D86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7A97-A2DE-49B4-8541-00AAFE2190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00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1305-7E72-423D-8134-8F653B7E9D86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7A97-A2DE-49B4-8541-00AAFE2190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82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60045"/>
            <a:ext cx="1474589" cy="1260158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777598"/>
            <a:ext cx="2314575" cy="383798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620202"/>
            <a:ext cx="1474589" cy="3001626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1305-7E72-423D-8134-8F653B7E9D86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7A97-A2DE-49B4-8541-00AAFE2190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81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60045"/>
            <a:ext cx="1474589" cy="1260158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777598"/>
            <a:ext cx="2314575" cy="3837980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620202"/>
            <a:ext cx="1474589" cy="3001626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1305-7E72-423D-8134-8F653B7E9D86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67A97-A2DE-49B4-8541-00AAFE2190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46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87537"/>
            <a:ext cx="394335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437680"/>
            <a:ext cx="394335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5005627"/>
            <a:ext cx="10287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71305-7E72-423D-8134-8F653B7E9D86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5005627"/>
            <a:ext cx="154305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5005627"/>
            <a:ext cx="102870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67A97-A2DE-49B4-8541-00AAFE2190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32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8C0647E-8BAE-40AB-9050-00493865B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000" cy="2286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DDCCF6E-257C-4226-9572-D0599F23A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2286000" cy="2286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0139C53-A277-4017-A743-3F8C576FE5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4"/>
          <a:stretch/>
        </p:blipFill>
        <p:spPr>
          <a:xfrm>
            <a:off x="0" y="2295410"/>
            <a:ext cx="4572000" cy="310526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9C17FDC-A61C-4C80-8ED1-E47374BA57D6}"/>
              </a:ext>
            </a:extLst>
          </p:cNvPr>
          <p:cNvSpPr txBox="1"/>
          <p:nvPr/>
        </p:nvSpPr>
        <p:spPr>
          <a:xfrm>
            <a:off x="0" y="12747"/>
            <a:ext cx="1371522" cy="41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82" b="1" dirty="0"/>
              <a:t>A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6CFC974-2AE3-4938-8038-E015820059E3}"/>
              </a:ext>
            </a:extLst>
          </p:cNvPr>
          <p:cNvSpPr txBox="1"/>
          <p:nvPr/>
        </p:nvSpPr>
        <p:spPr>
          <a:xfrm>
            <a:off x="2286000" y="0"/>
            <a:ext cx="1371522" cy="41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82" b="1" dirty="0"/>
              <a:t>B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57391D4-4F3E-4A20-8F2E-0A91EFB2F659}"/>
              </a:ext>
            </a:extLst>
          </p:cNvPr>
          <p:cNvSpPr txBox="1"/>
          <p:nvPr/>
        </p:nvSpPr>
        <p:spPr>
          <a:xfrm>
            <a:off x="0" y="2286000"/>
            <a:ext cx="1371522" cy="366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82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7833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Benutzerdefiniert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Christine Nussbaum</dc:creator>
  <cp:lastModifiedBy>Christine Nussbaum</cp:lastModifiedBy>
  <cp:revision>2</cp:revision>
  <dcterms:created xsi:type="dcterms:W3CDTF">2024-07-11T14:50:42Z</dcterms:created>
  <dcterms:modified xsi:type="dcterms:W3CDTF">2024-07-11T15:25:35Z</dcterms:modified>
</cp:coreProperties>
</file>