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F0A902-580A-47F9-9BE3-F9686A6726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4298683-E020-485A-A771-29C0A8F4112C}">
      <dgm:prSet phldrT="[Text]"/>
      <dgm:spPr/>
      <dgm:t>
        <a:bodyPr/>
        <a:lstStyle/>
        <a:p>
          <a:r>
            <a:rPr lang="de-DE" dirty="0"/>
            <a:t>Human </a:t>
          </a:r>
          <a:r>
            <a:rPr lang="de-DE" dirty="0" err="1"/>
            <a:t>Perception</a:t>
          </a:r>
          <a:r>
            <a:rPr lang="de-DE" dirty="0"/>
            <a:t> and Performance</a:t>
          </a:r>
        </a:p>
      </dgm:t>
    </dgm:pt>
    <dgm:pt modelId="{6AC53BCC-759A-4765-9F4D-3CC1F73197E7}" type="parTrans" cxnId="{11663F41-DC02-41E4-A43C-25D0F763AA87}">
      <dgm:prSet/>
      <dgm:spPr/>
      <dgm:t>
        <a:bodyPr/>
        <a:lstStyle/>
        <a:p>
          <a:endParaRPr lang="de-DE"/>
        </a:p>
      </dgm:t>
    </dgm:pt>
    <dgm:pt modelId="{64E0B7A6-63EA-4BA8-BEFE-7819AB437222}" type="sibTrans" cxnId="{11663F41-DC02-41E4-A43C-25D0F763AA87}">
      <dgm:prSet/>
      <dgm:spPr/>
      <dgm:t>
        <a:bodyPr/>
        <a:lstStyle/>
        <a:p>
          <a:endParaRPr lang="de-DE"/>
        </a:p>
      </dgm:t>
    </dgm:pt>
    <dgm:pt modelId="{E62A3FE9-F3F3-4064-8178-AB69F61B4FF7}">
      <dgm:prSet phldrT="[Text]"/>
      <dgm:spPr/>
      <dgm:t>
        <a:bodyPr/>
        <a:lstStyle/>
        <a:p>
          <a:r>
            <a:rPr lang="de-DE" dirty="0"/>
            <a:t>Impression</a:t>
          </a:r>
        </a:p>
      </dgm:t>
    </dgm:pt>
    <dgm:pt modelId="{688BF3C7-3646-472B-94AE-BA54F6ABDB53}" type="parTrans" cxnId="{A4583E39-EF7F-4E69-BC3E-C54501D95A6B}">
      <dgm:prSet/>
      <dgm:spPr/>
      <dgm:t>
        <a:bodyPr/>
        <a:lstStyle/>
        <a:p>
          <a:endParaRPr lang="de-DE"/>
        </a:p>
      </dgm:t>
    </dgm:pt>
    <dgm:pt modelId="{404BD788-9FEA-4B17-9F07-338090F0E1E1}" type="sibTrans" cxnId="{A4583E39-EF7F-4E69-BC3E-C54501D95A6B}">
      <dgm:prSet/>
      <dgm:spPr/>
      <dgm:t>
        <a:bodyPr/>
        <a:lstStyle/>
        <a:p>
          <a:endParaRPr lang="de-DE"/>
        </a:p>
      </dgm:t>
    </dgm:pt>
    <dgm:pt modelId="{F9C8AFA4-E63F-4DF3-A263-F8E70197836F}">
      <dgm:prSet phldrT="[Text]"/>
      <dgm:spPr/>
      <dgm:t>
        <a:bodyPr/>
        <a:lstStyle/>
        <a:p>
          <a:r>
            <a:rPr lang="de-DE" dirty="0"/>
            <a:t>Naturalness</a:t>
          </a:r>
        </a:p>
      </dgm:t>
    </dgm:pt>
    <dgm:pt modelId="{4EB310E6-065E-46E6-BB4F-4E8FF5B214F5}" type="parTrans" cxnId="{CF02A668-2304-482E-8786-537796522F75}">
      <dgm:prSet/>
      <dgm:spPr/>
      <dgm:t>
        <a:bodyPr/>
        <a:lstStyle/>
        <a:p>
          <a:endParaRPr lang="de-DE"/>
        </a:p>
      </dgm:t>
    </dgm:pt>
    <dgm:pt modelId="{D40F349E-3941-4132-A21C-130B4F550D3E}" type="sibTrans" cxnId="{CF02A668-2304-482E-8786-537796522F75}">
      <dgm:prSet/>
      <dgm:spPr/>
      <dgm:t>
        <a:bodyPr/>
        <a:lstStyle/>
        <a:p>
          <a:endParaRPr lang="de-DE"/>
        </a:p>
      </dgm:t>
    </dgm:pt>
    <dgm:pt modelId="{9E85B0C0-3076-43DA-AA00-817F89804FCD}">
      <dgm:prSet phldrT="[Text]"/>
      <dgm:spPr/>
      <dgm:t>
        <a:bodyPr/>
        <a:lstStyle/>
        <a:p>
          <a:r>
            <a:rPr lang="de-DE" dirty="0"/>
            <a:t>Human-</a:t>
          </a:r>
          <a:r>
            <a:rPr lang="de-DE" dirty="0" err="1"/>
            <a:t>likeness</a:t>
          </a:r>
          <a:endParaRPr lang="de-DE" dirty="0"/>
        </a:p>
      </dgm:t>
    </dgm:pt>
    <dgm:pt modelId="{7F46A3A9-6D4C-4D2B-8B29-B1679897EEDF}" type="parTrans" cxnId="{C596130A-78E2-412A-9BE1-1DDDD0571203}">
      <dgm:prSet/>
      <dgm:spPr/>
      <dgm:t>
        <a:bodyPr/>
        <a:lstStyle/>
        <a:p>
          <a:endParaRPr lang="de-DE"/>
        </a:p>
      </dgm:t>
    </dgm:pt>
    <dgm:pt modelId="{2CF037BF-EA96-40DF-B698-CC0E036A7127}" type="sibTrans" cxnId="{C596130A-78E2-412A-9BE1-1DDDD0571203}">
      <dgm:prSet/>
      <dgm:spPr/>
      <dgm:t>
        <a:bodyPr/>
        <a:lstStyle/>
        <a:p>
          <a:endParaRPr lang="de-DE"/>
        </a:p>
      </dgm:t>
    </dgm:pt>
    <dgm:pt modelId="{6FE7BD79-D736-4E39-9E52-89C0F35CF041}">
      <dgm:prSet phldrT="[Text]"/>
      <dgm:spPr/>
      <dgm:t>
        <a:bodyPr/>
        <a:lstStyle/>
        <a:p>
          <a:r>
            <a:rPr lang="de-DE" dirty="0"/>
            <a:t>Interaction</a:t>
          </a:r>
        </a:p>
      </dgm:t>
    </dgm:pt>
    <dgm:pt modelId="{8A6DE368-41E0-43CD-B22B-185FEC8059F0}" type="parTrans" cxnId="{8B122AA9-9C0F-4583-A49D-FEB6BC53BF6D}">
      <dgm:prSet/>
      <dgm:spPr/>
      <dgm:t>
        <a:bodyPr/>
        <a:lstStyle/>
        <a:p>
          <a:endParaRPr lang="de-DE"/>
        </a:p>
      </dgm:t>
    </dgm:pt>
    <dgm:pt modelId="{3C87C481-2EB1-4955-9352-39C83E64D7DD}" type="sibTrans" cxnId="{8B122AA9-9C0F-4583-A49D-FEB6BC53BF6D}">
      <dgm:prSet/>
      <dgm:spPr/>
      <dgm:t>
        <a:bodyPr/>
        <a:lstStyle/>
        <a:p>
          <a:endParaRPr lang="de-DE"/>
        </a:p>
      </dgm:t>
    </dgm:pt>
    <dgm:pt modelId="{4741FE37-6097-4AF5-B3C9-3762B5F1354C}">
      <dgm:prSet phldrT="[Text]"/>
      <dgm:spPr/>
      <dgm:t>
        <a:bodyPr/>
        <a:lstStyle/>
        <a:p>
          <a:r>
            <a:rPr lang="de-DE" dirty="0"/>
            <a:t>Human-Computer-Interaction (HCI)</a:t>
          </a:r>
        </a:p>
      </dgm:t>
    </dgm:pt>
    <dgm:pt modelId="{06F0BB92-1CF1-44B4-870D-8E1DBCF662ED}" type="parTrans" cxnId="{8ECE1FB1-C640-4B97-BA83-F87C4A0B0390}">
      <dgm:prSet/>
      <dgm:spPr/>
      <dgm:t>
        <a:bodyPr/>
        <a:lstStyle/>
        <a:p>
          <a:endParaRPr lang="de-DE"/>
        </a:p>
      </dgm:t>
    </dgm:pt>
    <dgm:pt modelId="{4ED76DF9-A30A-442D-9499-B53A9A674127}" type="sibTrans" cxnId="{8ECE1FB1-C640-4B97-BA83-F87C4A0B0390}">
      <dgm:prSet/>
      <dgm:spPr/>
      <dgm:t>
        <a:bodyPr/>
        <a:lstStyle/>
        <a:p>
          <a:endParaRPr lang="de-DE"/>
        </a:p>
      </dgm:t>
    </dgm:pt>
    <dgm:pt modelId="{AFDE7BA1-5DE4-4FF7-8CEA-B3A1AC816471}">
      <dgm:prSet phldrT="[Text]"/>
      <dgm:spPr/>
      <dgm:t>
        <a:bodyPr/>
        <a:lstStyle/>
        <a:p>
          <a:r>
            <a:rPr lang="de-DE" dirty="0" err="1"/>
            <a:t>Acoustic</a:t>
          </a:r>
          <a:endParaRPr lang="de-DE" dirty="0"/>
        </a:p>
      </dgm:t>
    </dgm:pt>
    <dgm:pt modelId="{A111B756-1ACD-4D6A-AC26-54F454982848}" type="parTrans" cxnId="{206D34AE-04BB-499F-A637-ABD44EA17781}">
      <dgm:prSet/>
      <dgm:spPr/>
      <dgm:t>
        <a:bodyPr/>
        <a:lstStyle/>
        <a:p>
          <a:endParaRPr lang="de-DE"/>
        </a:p>
      </dgm:t>
    </dgm:pt>
    <dgm:pt modelId="{BD13358C-D840-434F-B671-A73DC3D657E6}" type="sibTrans" cxnId="{206D34AE-04BB-499F-A637-ABD44EA17781}">
      <dgm:prSet/>
      <dgm:spPr/>
      <dgm:t>
        <a:bodyPr/>
        <a:lstStyle/>
        <a:p>
          <a:endParaRPr lang="de-DE"/>
        </a:p>
      </dgm:t>
    </dgm:pt>
    <dgm:pt modelId="{BB2C2401-23E2-49B9-B578-AABBF0494BC0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706E8B72-C7AD-4C44-BC9C-7740200755FC}" type="parTrans" cxnId="{5CF5EA23-29C0-4330-A884-9FC52D938D86}">
      <dgm:prSet/>
      <dgm:spPr/>
      <dgm:t>
        <a:bodyPr/>
        <a:lstStyle/>
        <a:p>
          <a:endParaRPr lang="de-DE"/>
        </a:p>
      </dgm:t>
    </dgm:pt>
    <dgm:pt modelId="{6EDCD58D-504B-4EB1-8A80-E070856FD952}" type="sibTrans" cxnId="{5CF5EA23-29C0-4330-A884-9FC52D938D86}">
      <dgm:prSet/>
      <dgm:spPr/>
      <dgm:t>
        <a:bodyPr/>
        <a:lstStyle/>
        <a:p>
          <a:endParaRPr lang="de-DE"/>
        </a:p>
      </dgm:t>
    </dgm:pt>
    <dgm:pt modelId="{DA3870B2-009B-4120-91E2-717C5AAC236D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3138DA1B-2C61-4BA2-BD9D-D74110718446}" type="parTrans" cxnId="{23C0D6C7-291D-414A-82AB-73FB65831C65}">
      <dgm:prSet/>
      <dgm:spPr/>
      <dgm:t>
        <a:bodyPr/>
        <a:lstStyle/>
        <a:p>
          <a:endParaRPr lang="de-DE"/>
        </a:p>
      </dgm:t>
    </dgm:pt>
    <dgm:pt modelId="{9801248B-BE78-45CD-BCC3-FE56DF5B27D5}" type="sibTrans" cxnId="{23C0D6C7-291D-414A-82AB-73FB65831C65}">
      <dgm:prSet/>
      <dgm:spPr/>
      <dgm:t>
        <a:bodyPr/>
        <a:lstStyle/>
        <a:p>
          <a:endParaRPr lang="de-DE"/>
        </a:p>
      </dgm:t>
    </dgm:pt>
    <dgm:pt modelId="{4697DA88-BEB9-4B4B-A6A8-8C3101B1123F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9CF2EF8C-0950-4B15-8963-D8FA190B0624}" type="parTrans" cxnId="{BA0EEB56-7D38-4C0A-B31B-4974CCD0A300}">
      <dgm:prSet/>
      <dgm:spPr/>
      <dgm:t>
        <a:bodyPr/>
        <a:lstStyle/>
        <a:p>
          <a:endParaRPr lang="de-DE"/>
        </a:p>
      </dgm:t>
    </dgm:pt>
    <dgm:pt modelId="{5147D5E1-4F2D-44C3-AD3A-0D5C4C3DFDAF}" type="sibTrans" cxnId="{BA0EEB56-7D38-4C0A-B31B-4974CCD0A300}">
      <dgm:prSet/>
      <dgm:spPr/>
      <dgm:t>
        <a:bodyPr/>
        <a:lstStyle/>
        <a:p>
          <a:endParaRPr lang="de-DE"/>
        </a:p>
      </dgm:t>
    </dgm:pt>
    <dgm:pt modelId="{8E454438-33D0-4B87-9504-536F801F1A65}">
      <dgm:prSet phldrT="[Text]"/>
      <dgm:spPr/>
      <dgm:t>
        <a:bodyPr/>
        <a:lstStyle/>
        <a:p>
          <a:r>
            <a:rPr lang="de-DE" dirty="0" err="1"/>
            <a:t>Disorders</a:t>
          </a:r>
          <a:r>
            <a:rPr lang="de-DE" dirty="0"/>
            <a:t>/</a:t>
          </a:r>
          <a:r>
            <a:rPr lang="de-DE" dirty="0" err="1"/>
            <a:t>conditions</a:t>
          </a:r>
          <a:endParaRPr lang="de-DE" dirty="0"/>
        </a:p>
      </dgm:t>
    </dgm:pt>
    <dgm:pt modelId="{90A5129F-D466-496C-8509-8B8623AEE324}" type="parTrans" cxnId="{834F64E5-76F1-47A7-A5F4-4614A8376C0F}">
      <dgm:prSet/>
      <dgm:spPr/>
      <dgm:t>
        <a:bodyPr/>
        <a:lstStyle/>
        <a:p>
          <a:endParaRPr lang="de-DE"/>
        </a:p>
      </dgm:t>
    </dgm:pt>
    <dgm:pt modelId="{766EF44E-AC78-4919-AA43-3FF39783CA49}" type="sibTrans" cxnId="{834F64E5-76F1-47A7-A5F4-4614A8376C0F}">
      <dgm:prSet/>
      <dgm:spPr/>
      <dgm:t>
        <a:bodyPr/>
        <a:lstStyle/>
        <a:p>
          <a:endParaRPr lang="de-DE"/>
        </a:p>
      </dgm:t>
    </dgm:pt>
    <dgm:pt modelId="{E82D168E-00D8-46ED-B70C-DBE658E6641D}">
      <dgm:prSet phldrT="[Text]"/>
      <dgm:spPr/>
      <dgm:t>
        <a:bodyPr/>
        <a:lstStyle/>
        <a:p>
          <a:r>
            <a:rPr lang="de-DE" dirty="0"/>
            <a:t>Voice</a:t>
          </a:r>
        </a:p>
      </dgm:t>
    </dgm:pt>
    <dgm:pt modelId="{61BC73F4-3473-4C49-895C-E532B6B0890A}" type="parTrans" cxnId="{B2D2362D-A93D-4765-890B-2D524B0E2B07}">
      <dgm:prSet/>
      <dgm:spPr/>
      <dgm:t>
        <a:bodyPr/>
        <a:lstStyle/>
        <a:p>
          <a:endParaRPr lang="de-DE"/>
        </a:p>
      </dgm:t>
    </dgm:pt>
    <dgm:pt modelId="{DF624BA6-74DA-466F-A47A-C1AF39992CA6}" type="sibTrans" cxnId="{B2D2362D-A93D-4765-890B-2D524B0E2B07}">
      <dgm:prSet/>
      <dgm:spPr/>
      <dgm:t>
        <a:bodyPr/>
        <a:lstStyle/>
        <a:p>
          <a:endParaRPr lang="de-DE"/>
        </a:p>
      </dgm:t>
    </dgm:pt>
    <dgm:pt modelId="{89EE84E4-8E60-41E5-B848-3661289BB213}">
      <dgm:prSet phldrT="[Text]"/>
      <dgm:spPr/>
      <dgm:t>
        <a:bodyPr/>
        <a:lstStyle/>
        <a:p>
          <a:r>
            <a:rPr lang="de-DE" dirty="0" err="1"/>
            <a:t>Acoustic</a:t>
          </a:r>
          <a:r>
            <a:rPr lang="de-DE" dirty="0"/>
            <a:t> </a:t>
          </a:r>
          <a:r>
            <a:rPr lang="de-DE" dirty="0" err="1"/>
            <a:t>features</a:t>
          </a:r>
          <a:endParaRPr lang="de-DE" dirty="0"/>
        </a:p>
      </dgm:t>
    </dgm:pt>
    <dgm:pt modelId="{B855F58C-0EEF-498C-92C4-36C7D7A4F514}" type="parTrans" cxnId="{41715476-4730-4867-8801-DC490411C15C}">
      <dgm:prSet/>
      <dgm:spPr/>
      <dgm:t>
        <a:bodyPr/>
        <a:lstStyle/>
        <a:p>
          <a:endParaRPr lang="de-DE"/>
        </a:p>
      </dgm:t>
    </dgm:pt>
    <dgm:pt modelId="{6B799127-5406-4C58-A76A-DFB689F0F001}" type="sibTrans" cxnId="{41715476-4730-4867-8801-DC490411C15C}">
      <dgm:prSet/>
      <dgm:spPr/>
      <dgm:t>
        <a:bodyPr/>
        <a:lstStyle/>
        <a:p>
          <a:endParaRPr lang="de-DE"/>
        </a:p>
      </dgm:t>
    </dgm:pt>
    <dgm:pt modelId="{B963E798-19C7-483D-970A-E704FBEECFAA}">
      <dgm:prSet phldrT="[Text]"/>
      <dgm:spPr/>
      <dgm:t>
        <a:bodyPr/>
        <a:lstStyle/>
        <a:p>
          <a:r>
            <a:rPr lang="de-DE" dirty="0"/>
            <a:t>…</a:t>
          </a:r>
        </a:p>
      </dgm:t>
    </dgm:pt>
    <dgm:pt modelId="{75ED8E02-4901-456F-AD6F-217157C96747}" type="parTrans" cxnId="{2CB4A522-31E3-4C61-8EF6-40ECC47FDB62}">
      <dgm:prSet/>
      <dgm:spPr/>
      <dgm:t>
        <a:bodyPr/>
        <a:lstStyle/>
        <a:p>
          <a:endParaRPr lang="de-DE"/>
        </a:p>
      </dgm:t>
    </dgm:pt>
    <dgm:pt modelId="{4593EA36-8F67-49D0-B96B-3721D070093B}" type="sibTrans" cxnId="{2CB4A522-31E3-4C61-8EF6-40ECC47FDB62}">
      <dgm:prSet/>
      <dgm:spPr/>
      <dgm:t>
        <a:bodyPr/>
        <a:lstStyle/>
        <a:p>
          <a:endParaRPr lang="de-DE"/>
        </a:p>
      </dgm:t>
    </dgm:pt>
    <dgm:pt modelId="{A47FAE35-4415-4199-BD38-C3A15D0B1C9E}">
      <dgm:prSet phldrT="[Text]"/>
      <dgm:spPr/>
      <dgm:t>
        <a:bodyPr/>
        <a:lstStyle/>
        <a:p>
          <a:r>
            <a:rPr lang="de-DE" dirty="0"/>
            <a:t>Voice </a:t>
          </a:r>
          <a:r>
            <a:rPr lang="de-DE" dirty="0" err="1"/>
            <a:t>synthesis</a:t>
          </a:r>
          <a:endParaRPr lang="de-DE" dirty="0"/>
        </a:p>
      </dgm:t>
    </dgm:pt>
    <dgm:pt modelId="{6C3622D8-E663-477B-9C0C-F069C92BA6B1}" type="parTrans" cxnId="{90190195-C864-4C42-887C-4DEF075CEDFD}">
      <dgm:prSet/>
      <dgm:spPr/>
      <dgm:t>
        <a:bodyPr/>
        <a:lstStyle/>
        <a:p>
          <a:endParaRPr lang="de-DE"/>
        </a:p>
      </dgm:t>
    </dgm:pt>
    <dgm:pt modelId="{A2F89C6C-1BFB-4D41-B70B-B81B41AE652D}" type="sibTrans" cxnId="{90190195-C864-4C42-887C-4DEF075CEDFD}">
      <dgm:prSet/>
      <dgm:spPr/>
      <dgm:t>
        <a:bodyPr/>
        <a:lstStyle/>
        <a:p>
          <a:endParaRPr lang="de-DE"/>
        </a:p>
      </dgm:t>
    </dgm:pt>
    <dgm:pt modelId="{373B9494-C312-48CA-BE46-47600B936B8D}">
      <dgm:prSet phldrT="[Text]"/>
      <dgm:spPr/>
      <dgm:t>
        <a:bodyPr/>
        <a:lstStyle/>
        <a:p>
          <a:r>
            <a:rPr lang="de-DE"/>
            <a:t>...</a:t>
          </a:r>
          <a:endParaRPr lang="de-DE" dirty="0"/>
        </a:p>
      </dgm:t>
    </dgm:pt>
    <dgm:pt modelId="{647D6096-C4B0-44D5-892F-552502F88855}" type="sibTrans" cxnId="{FECC6EAD-83C8-48D4-864C-E6F750593EA8}">
      <dgm:prSet/>
      <dgm:spPr/>
      <dgm:t>
        <a:bodyPr/>
        <a:lstStyle/>
        <a:p>
          <a:endParaRPr lang="de-DE"/>
        </a:p>
      </dgm:t>
    </dgm:pt>
    <dgm:pt modelId="{82DC1997-041F-4836-8A5B-BFB66264B51B}" type="parTrans" cxnId="{FECC6EAD-83C8-48D4-864C-E6F750593EA8}">
      <dgm:prSet/>
      <dgm:spPr/>
      <dgm:t>
        <a:bodyPr/>
        <a:lstStyle/>
        <a:p>
          <a:endParaRPr lang="de-DE"/>
        </a:p>
      </dgm:t>
    </dgm:pt>
    <dgm:pt modelId="{5A4B1ED9-2CF7-486B-8C0A-A94EBD9FA9A4}">
      <dgm:prSet phldrT="[Text]"/>
      <dgm:spPr/>
      <dgm:t>
        <a:bodyPr/>
        <a:lstStyle/>
        <a:p>
          <a:r>
            <a:rPr lang="de-DE" dirty="0"/>
            <a:t>Treatment</a:t>
          </a:r>
        </a:p>
      </dgm:t>
    </dgm:pt>
    <dgm:pt modelId="{BD320AE7-D73E-48C2-921B-CB4EDA724E9D}" type="parTrans" cxnId="{743ACAE0-E59A-4B87-B052-DEC57A4DE5AE}">
      <dgm:prSet/>
      <dgm:spPr/>
      <dgm:t>
        <a:bodyPr/>
        <a:lstStyle/>
        <a:p>
          <a:endParaRPr lang="de-DE"/>
        </a:p>
      </dgm:t>
    </dgm:pt>
    <dgm:pt modelId="{24A3C6E3-2D0B-46A5-ADA5-B3CF9F7A9FD6}" type="sibTrans" cxnId="{743ACAE0-E59A-4B87-B052-DEC57A4DE5AE}">
      <dgm:prSet/>
      <dgm:spPr/>
      <dgm:t>
        <a:bodyPr/>
        <a:lstStyle/>
        <a:p>
          <a:endParaRPr lang="de-DE"/>
        </a:p>
      </dgm:t>
    </dgm:pt>
    <dgm:pt modelId="{39BAFF55-C9D6-473F-B78F-FA03E0DFA6B6}">
      <dgm:prSet phldrT="[Text]"/>
      <dgm:spPr/>
      <dgm:t>
        <a:bodyPr/>
        <a:lstStyle/>
        <a:p>
          <a:r>
            <a:rPr lang="de-DE" dirty="0"/>
            <a:t>….</a:t>
          </a:r>
        </a:p>
      </dgm:t>
    </dgm:pt>
    <dgm:pt modelId="{A92DB6A6-8A79-49C0-ACB0-DA4B41798488}" type="parTrans" cxnId="{508374EA-38A9-4199-8082-ACDE9939EA5C}">
      <dgm:prSet/>
      <dgm:spPr/>
      <dgm:t>
        <a:bodyPr/>
        <a:lstStyle/>
        <a:p>
          <a:endParaRPr lang="de-DE"/>
        </a:p>
      </dgm:t>
    </dgm:pt>
    <dgm:pt modelId="{9CE8A725-B50E-4BF6-8635-4D2BF9000C34}" type="sibTrans" cxnId="{508374EA-38A9-4199-8082-ACDE9939EA5C}">
      <dgm:prSet/>
      <dgm:spPr/>
      <dgm:t>
        <a:bodyPr/>
        <a:lstStyle/>
        <a:p>
          <a:endParaRPr lang="de-DE"/>
        </a:p>
      </dgm:t>
    </dgm:pt>
    <dgm:pt modelId="{C007531B-62B5-4E2F-B94C-2018F09382B0}">
      <dgm:prSet phldrT="[Text]"/>
      <dgm:spPr/>
      <dgm:t>
        <a:bodyPr/>
        <a:lstStyle/>
        <a:p>
          <a:r>
            <a:rPr lang="de-DE" dirty="0"/>
            <a:t>Technical </a:t>
          </a:r>
          <a:r>
            <a:rPr lang="de-DE" dirty="0" err="1"/>
            <a:t>terms</a:t>
          </a:r>
          <a:r>
            <a:rPr lang="de-DE" dirty="0"/>
            <a:t>/</a:t>
          </a:r>
          <a:r>
            <a:rPr lang="de-DE" dirty="0" err="1"/>
            <a:t>other</a:t>
          </a:r>
          <a:endParaRPr lang="de-DE" dirty="0"/>
        </a:p>
      </dgm:t>
    </dgm:pt>
    <dgm:pt modelId="{0B010E17-43FF-4C00-99B8-25E548649185}" type="parTrans" cxnId="{4DA2EF22-BD2F-47C8-9853-A135B9C45E5C}">
      <dgm:prSet/>
      <dgm:spPr/>
      <dgm:t>
        <a:bodyPr/>
        <a:lstStyle/>
        <a:p>
          <a:endParaRPr lang="de-DE"/>
        </a:p>
      </dgm:t>
    </dgm:pt>
    <dgm:pt modelId="{ABE419B6-B0C5-4AD6-8BB7-0DCA6EF89510}" type="sibTrans" cxnId="{4DA2EF22-BD2F-47C8-9853-A135B9C45E5C}">
      <dgm:prSet/>
      <dgm:spPr/>
      <dgm:t>
        <a:bodyPr/>
        <a:lstStyle/>
        <a:p>
          <a:endParaRPr lang="de-DE"/>
        </a:p>
      </dgm:t>
    </dgm:pt>
    <dgm:pt modelId="{D2713D99-FCE3-4AA0-96F1-8A83AC9B406F}">
      <dgm:prSet phldrT="[Text]"/>
      <dgm:spPr/>
      <dgm:t>
        <a:bodyPr/>
        <a:lstStyle/>
        <a:p>
          <a:r>
            <a:rPr lang="de-DE" dirty="0"/>
            <a:t>Methods/</a:t>
          </a:r>
          <a:r>
            <a:rPr lang="de-DE" dirty="0" err="1"/>
            <a:t>software</a:t>
          </a:r>
          <a:endParaRPr lang="de-DE" dirty="0"/>
        </a:p>
      </dgm:t>
    </dgm:pt>
    <dgm:pt modelId="{ACFEBB2B-2660-4A53-9213-D8507D8BBAFB}" type="parTrans" cxnId="{57DE3BC7-C8DE-455F-BC16-BC7892F31D2B}">
      <dgm:prSet/>
      <dgm:spPr/>
      <dgm:t>
        <a:bodyPr/>
        <a:lstStyle/>
        <a:p>
          <a:endParaRPr lang="de-DE"/>
        </a:p>
      </dgm:t>
    </dgm:pt>
    <dgm:pt modelId="{0646FCAA-F2D1-479B-9E99-3229E85D352E}" type="sibTrans" cxnId="{57DE3BC7-C8DE-455F-BC16-BC7892F31D2B}">
      <dgm:prSet/>
      <dgm:spPr/>
      <dgm:t>
        <a:bodyPr/>
        <a:lstStyle/>
        <a:p>
          <a:endParaRPr lang="de-DE"/>
        </a:p>
      </dgm:t>
    </dgm:pt>
    <dgm:pt modelId="{D32A23B3-B3AC-4EEA-815F-F248CA46BFBE}">
      <dgm:prSet phldrT="[Text]"/>
      <dgm:spPr/>
      <dgm:t>
        <a:bodyPr/>
        <a:lstStyle/>
        <a:p>
          <a:r>
            <a:rPr lang="de-DE" dirty="0" err="1"/>
            <a:t>Neuroscience</a:t>
          </a:r>
          <a:endParaRPr lang="de-DE" dirty="0"/>
        </a:p>
      </dgm:t>
    </dgm:pt>
    <dgm:pt modelId="{02564861-4D48-4038-8C6E-1B1EF029FBC7}" type="parTrans" cxnId="{508FCC1D-30B3-420E-98BD-24570947ACDC}">
      <dgm:prSet/>
      <dgm:spPr/>
      <dgm:t>
        <a:bodyPr/>
        <a:lstStyle/>
        <a:p>
          <a:endParaRPr lang="de-DE"/>
        </a:p>
      </dgm:t>
    </dgm:pt>
    <dgm:pt modelId="{066B024B-F1F4-4ACE-B566-08D774E3DB03}" type="sibTrans" cxnId="{508FCC1D-30B3-420E-98BD-24570947ACDC}">
      <dgm:prSet/>
      <dgm:spPr/>
      <dgm:t>
        <a:bodyPr/>
        <a:lstStyle/>
        <a:p>
          <a:endParaRPr lang="de-DE"/>
        </a:p>
      </dgm:t>
    </dgm:pt>
    <dgm:pt modelId="{1A689FEB-3C03-40BF-9B1C-9853760997BF}">
      <dgm:prSet phldrT="[Text]"/>
      <dgm:spPr/>
      <dgm:t>
        <a:bodyPr/>
        <a:lstStyle/>
        <a:p>
          <a:r>
            <a:rPr lang="de-DE" dirty="0" err="1"/>
            <a:t>Persons</a:t>
          </a:r>
          <a:endParaRPr lang="de-DE" dirty="0"/>
        </a:p>
      </dgm:t>
    </dgm:pt>
    <dgm:pt modelId="{1229BDE2-84B4-4C4D-A839-69EDFFBCF882}" type="parTrans" cxnId="{C7C3DBA1-B476-4AAE-B3E1-81F924C82168}">
      <dgm:prSet/>
      <dgm:spPr/>
      <dgm:t>
        <a:bodyPr/>
        <a:lstStyle/>
        <a:p>
          <a:endParaRPr lang="de-DE"/>
        </a:p>
      </dgm:t>
    </dgm:pt>
    <dgm:pt modelId="{A0D3E898-B000-4BA7-BA49-653F5F1EED9A}" type="sibTrans" cxnId="{C7C3DBA1-B476-4AAE-B3E1-81F924C82168}">
      <dgm:prSet/>
      <dgm:spPr/>
      <dgm:t>
        <a:bodyPr/>
        <a:lstStyle/>
        <a:p>
          <a:endParaRPr lang="de-DE"/>
        </a:p>
      </dgm:t>
    </dgm:pt>
    <dgm:pt modelId="{6EC14AB0-186F-4A1A-8681-3BD69930C2E5}">
      <dgm:prSet phldrT="[Text]"/>
      <dgm:spPr/>
      <dgm:t>
        <a:bodyPr/>
        <a:lstStyle/>
        <a:p>
          <a:r>
            <a:rPr lang="de-DE" dirty="0"/>
            <a:t>Groups</a:t>
          </a:r>
        </a:p>
      </dgm:t>
    </dgm:pt>
    <dgm:pt modelId="{EF3ECF0A-B086-4520-8253-51FA707B504A}" type="parTrans" cxnId="{A2E7C7CF-B503-4103-A5FD-6CF6114A7B28}">
      <dgm:prSet/>
      <dgm:spPr/>
      <dgm:t>
        <a:bodyPr/>
        <a:lstStyle/>
        <a:p>
          <a:endParaRPr lang="de-DE"/>
        </a:p>
      </dgm:t>
    </dgm:pt>
    <dgm:pt modelId="{67B662B3-F46B-42ED-875F-EA2490E773A9}" type="sibTrans" cxnId="{A2E7C7CF-B503-4103-A5FD-6CF6114A7B28}">
      <dgm:prSet/>
      <dgm:spPr/>
      <dgm:t>
        <a:bodyPr/>
        <a:lstStyle/>
        <a:p>
          <a:endParaRPr lang="de-DE"/>
        </a:p>
      </dgm:t>
    </dgm:pt>
    <dgm:pt modelId="{3079D57D-DB20-4FC6-9DF4-1B6CB44F69D4}">
      <dgm:prSet phldrT="[Text]"/>
      <dgm:spPr/>
      <dgm:t>
        <a:bodyPr/>
        <a:lstStyle/>
        <a:p>
          <a:r>
            <a:rPr lang="de-DE" dirty="0" err="1"/>
            <a:t>characteristics</a:t>
          </a:r>
          <a:endParaRPr lang="de-DE" dirty="0"/>
        </a:p>
      </dgm:t>
    </dgm:pt>
    <dgm:pt modelId="{5F342CFB-5F6E-4388-AD9E-F1439FE5CC94}" type="parTrans" cxnId="{64D8A36C-E014-4785-915D-40F8BD1C5862}">
      <dgm:prSet/>
      <dgm:spPr/>
      <dgm:t>
        <a:bodyPr/>
        <a:lstStyle/>
        <a:p>
          <a:endParaRPr lang="de-DE"/>
        </a:p>
      </dgm:t>
    </dgm:pt>
    <dgm:pt modelId="{F217E6FF-E493-4D2F-8E4E-158272F852E0}" type="sibTrans" cxnId="{64D8A36C-E014-4785-915D-40F8BD1C5862}">
      <dgm:prSet/>
      <dgm:spPr/>
      <dgm:t>
        <a:bodyPr/>
        <a:lstStyle/>
        <a:p>
          <a:endParaRPr lang="de-DE"/>
        </a:p>
      </dgm:t>
    </dgm:pt>
    <dgm:pt modelId="{8113E27C-3BC2-4A24-AE11-9573887FB377}">
      <dgm:prSet phldrT="[Text]"/>
      <dgm:spPr/>
      <dgm:t>
        <a:bodyPr/>
        <a:lstStyle/>
        <a:p>
          <a:r>
            <a:rPr lang="de-DE" dirty="0"/>
            <a:t>Emotion</a:t>
          </a:r>
        </a:p>
      </dgm:t>
    </dgm:pt>
    <dgm:pt modelId="{EA5BF760-E6BA-401E-B8D1-AD7D7F913690}" type="parTrans" cxnId="{96EFE708-6D83-405E-ACD6-401B72D35CF2}">
      <dgm:prSet/>
      <dgm:spPr/>
      <dgm:t>
        <a:bodyPr/>
        <a:lstStyle/>
        <a:p>
          <a:endParaRPr lang="de-DE"/>
        </a:p>
      </dgm:t>
    </dgm:pt>
    <dgm:pt modelId="{21351A69-C97F-41BD-AE6C-0CCA785F73BD}" type="sibTrans" cxnId="{96EFE708-6D83-405E-ACD6-401B72D35CF2}">
      <dgm:prSet/>
      <dgm:spPr/>
      <dgm:t>
        <a:bodyPr/>
        <a:lstStyle/>
        <a:p>
          <a:endParaRPr lang="de-DE"/>
        </a:p>
      </dgm:t>
    </dgm:pt>
    <dgm:pt modelId="{9A5D2E75-6A8B-4148-BA7A-8A13BACAFB65}" type="pres">
      <dgm:prSet presAssocID="{A5F0A902-580A-47F9-9BE3-F9686A6726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7BC60A-3A2A-486D-B914-5E0B31DF63DA}" type="pres">
      <dgm:prSet presAssocID="{D4298683-E020-485A-A771-29C0A8F4112C}" presName="root1" presStyleCnt="0"/>
      <dgm:spPr/>
    </dgm:pt>
    <dgm:pt modelId="{97434D86-C36B-4B26-8F60-93FAA3A81D27}" type="pres">
      <dgm:prSet presAssocID="{D4298683-E020-485A-A771-29C0A8F4112C}" presName="LevelOneTextNode" presStyleLbl="node0" presStyleIdx="0" presStyleCnt="7">
        <dgm:presLayoutVars>
          <dgm:chPref val="3"/>
        </dgm:presLayoutVars>
      </dgm:prSet>
      <dgm:spPr/>
    </dgm:pt>
    <dgm:pt modelId="{00E72FD8-DE80-47C3-989B-A86059AC5438}" type="pres">
      <dgm:prSet presAssocID="{D4298683-E020-485A-A771-29C0A8F4112C}" presName="level2hierChild" presStyleCnt="0"/>
      <dgm:spPr/>
    </dgm:pt>
    <dgm:pt modelId="{B83F3087-B2D2-4918-9F4C-09B8287FB741}" type="pres">
      <dgm:prSet presAssocID="{688BF3C7-3646-472B-94AE-BA54F6ABDB53}" presName="conn2-1" presStyleLbl="parChTrans1D2" presStyleIdx="0" presStyleCnt="11"/>
      <dgm:spPr/>
    </dgm:pt>
    <dgm:pt modelId="{DD31B5C9-E2A8-4B2B-9E86-046E11A2C09A}" type="pres">
      <dgm:prSet presAssocID="{688BF3C7-3646-472B-94AE-BA54F6ABDB53}" presName="connTx" presStyleLbl="parChTrans1D2" presStyleIdx="0" presStyleCnt="11"/>
      <dgm:spPr/>
    </dgm:pt>
    <dgm:pt modelId="{5F7CCFCB-2B94-4C1C-91B7-487AE19A1FE5}" type="pres">
      <dgm:prSet presAssocID="{E62A3FE9-F3F3-4064-8178-AB69F61B4FF7}" presName="root2" presStyleCnt="0"/>
      <dgm:spPr/>
    </dgm:pt>
    <dgm:pt modelId="{A7A8A0D4-B741-482F-82A3-E1F1EBDEABC1}" type="pres">
      <dgm:prSet presAssocID="{E62A3FE9-F3F3-4064-8178-AB69F61B4FF7}" presName="LevelTwoTextNode" presStyleLbl="node2" presStyleIdx="0" presStyleCnt="11">
        <dgm:presLayoutVars>
          <dgm:chPref val="3"/>
        </dgm:presLayoutVars>
      </dgm:prSet>
      <dgm:spPr/>
    </dgm:pt>
    <dgm:pt modelId="{A102D71E-CB07-4752-9876-DDD43310688D}" type="pres">
      <dgm:prSet presAssocID="{E62A3FE9-F3F3-4064-8178-AB69F61B4FF7}" presName="level3hierChild" presStyleCnt="0"/>
      <dgm:spPr/>
    </dgm:pt>
    <dgm:pt modelId="{4A32A129-534E-4F17-9801-39BE04BAFF84}" type="pres">
      <dgm:prSet presAssocID="{4EB310E6-065E-46E6-BB4F-4E8FF5B214F5}" presName="conn2-1" presStyleLbl="parChTrans1D3" presStyleIdx="0" presStyleCnt="7"/>
      <dgm:spPr/>
    </dgm:pt>
    <dgm:pt modelId="{B5D852AA-FB34-42C9-8B9F-0CBA5543CDC8}" type="pres">
      <dgm:prSet presAssocID="{4EB310E6-065E-46E6-BB4F-4E8FF5B214F5}" presName="connTx" presStyleLbl="parChTrans1D3" presStyleIdx="0" presStyleCnt="7"/>
      <dgm:spPr/>
    </dgm:pt>
    <dgm:pt modelId="{8F308D0A-54AF-4792-B931-F32F20FCFB6C}" type="pres">
      <dgm:prSet presAssocID="{F9C8AFA4-E63F-4DF3-A263-F8E70197836F}" presName="root2" presStyleCnt="0"/>
      <dgm:spPr/>
    </dgm:pt>
    <dgm:pt modelId="{3F33F26B-6607-4065-AB6C-DC4DC7BD95C9}" type="pres">
      <dgm:prSet presAssocID="{F9C8AFA4-E63F-4DF3-A263-F8E70197836F}" presName="LevelTwoTextNode" presStyleLbl="node3" presStyleIdx="0" presStyleCnt="7">
        <dgm:presLayoutVars>
          <dgm:chPref val="3"/>
        </dgm:presLayoutVars>
      </dgm:prSet>
      <dgm:spPr/>
    </dgm:pt>
    <dgm:pt modelId="{AAEE7F0E-C7AE-4379-8E06-F0C5A7EE0AE7}" type="pres">
      <dgm:prSet presAssocID="{F9C8AFA4-E63F-4DF3-A263-F8E70197836F}" presName="level3hierChild" presStyleCnt="0"/>
      <dgm:spPr/>
    </dgm:pt>
    <dgm:pt modelId="{7DF3AD6E-D4DD-4C4A-AACA-4A655C1B595E}" type="pres">
      <dgm:prSet presAssocID="{7F46A3A9-6D4C-4D2B-8B29-B1679897EEDF}" presName="conn2-1" presStyleLbl="parChTrans1D3" presStyleIdx="1" presStyleCnt="7"/>
      <dgm:spPr/>
    </dgm:pt>
    <dgm:pt modelId="{04CD0879-528C-461E-B099-C9ABCCE9B29D}" type="pres">
      <dgm:prSet presAssocID="{7F46A3A9-6D4C-4D2B-8B29-B1679897EEDF}" presName="connTx" presStyleLbl="parChTrans1D3" presStyleIdx="1" presStyleCnt="7"/>
      <dgm:spPr/>
    </dgm:pt>
    <dgm:pt modelId="{402068F5-341F-43C4-8A65-44050C1A2B46}" type="pres">
      <dgm:prSet presAssocID="{9E85B0C0-3076-43DA-AA00-817F89804FCD}" presName="root2" presStyleCnt="0"/>
      <dgm:spPr/>
    </dgm:pt>
    <dgm:pt modelId="{6041637E-CC6C-405F-8161-DB0C2B317B33}" type="pres">
      <dgm:prSet presAssocID="{9E85B0C0-3076-43DA-AA00-817F89804FCD}" presName="LevelTwoTextNode" presStyleLbl="node3" presStyleIdx="1" presStyleCnt="7">
        <dgm:presLayoutVars>
          <dgm:chPref val="3"/>
        </dgm:presLayoutVars>
      </dgm:prSet>
      <dgm:spPr/>
    </dgm:pt>
    <dgm:pt modelId="{47D60321-FF9C-4139-A4FE-01699DD0AC91}" type="pres">
      <dgm:prSet presAssocID="{9E85B0C0-3076-43DA-AA00-817F89804FCD}" presName="level3hierChild" presStyleCnt="0"/>
      <dgm:spPr/>
    </dgm:pt>
    <dgm:pt modelId="{21A7CD7B-55A5-480F-9A24-6F883EB074C0}" type="pres">
      <dgm:prSet presAssocID="{706E8B72-C7AD-4C44-BC9C-7740200755FC}" presName="conn2-1" presStyleLbl="parChTrans1D3" presStyleIdx="2" presStyleCnt="7"/>
      <dgm:spPr/>
    </dgm:pt>
    <dgm:pt modelId="{67D8DA00-D197-4ACF-986F-7B9F893550B8}" type="pres">
      <dgm:prSet presAssocID="{706E8B72-C7AD-4C44-BC9C-7740200755FC}" presName="connTx" presStyleLbl="parChTrans1D3" presStyleIdx="2" presStyleCnt="7"/>
      <dgm:spPr/>
    </dgm:pt>
    <dgm:pt modelId="{35B96CF6-0949-429B-B3FF-15708F833D1A}" type="pres">
      <dgm:prSet presAssocID="{BB2C2401-23E2-49B9-B578-AABBF0494BC0}" presName="root2" presStyleCnt="0"/>
      <dgm:spPr/>
    </dgm:pt>
    <dgm:pt modelId="{880DF1D3-DB68-4EB7-B372-8F200CF94CE9}" type="pres">
      <dgm:prSet presAssocID="{BB2C2401-23E2-49B9-B578-AABBF0494BC0}" presName="LevelTwoTextNode" presStyleLbl="node3" presStyleIdx="2" presStyleCnt="7">
        <dgm:presLayoutVars>
          <dgm:chPref val="3"/>
        </dgm:presLayoutVars>
      </dgm:prSet>
      <dgm:spPr/>
    </dgm:pt>
    <dgm:pt modelId="{2BDE1556-5EEE-448A-8B12-9C7CE75C9A3C}" type="pres">
      <dgm:prSet presAssocID="{BB2C2401-23E2-49B9-B578-AABBF0494BC0}" presName="level3hierChild" presStyleCnt="0"/>
      <dgm:spPr/>
    </dgm:pt>
    <dgm:pt modelId="{043DC12C-D610-4CA7-8B61-E2C7904A453F}" type="pres">
      <dgm:prSet presAssocID="{8A6DE368-41E0-43CD-B22B-185FEC8059F0}" presName="conn2-1" presStyleLbl="parChTrans1D2" presStyleIdx="1" presStyleCnt="11"/>
      <dgm:spPr/>
    </dgm:pt>
    <dgm:pt modelId="{6653C94F-4707-42F2-8B2A-E399072CDC3B}" type="pres">
      <dgm:prSet presAssocID="{8A6DE368-41E0-43CD-B22B-185FEC8059F0}" presName="connTx" presStyleLbl="parChTrans1D2" presStyleIdx="1" presStyleCnt="11"/>
      <dgm:spPr/>
    </dgm:pt>
    <dgm:pt modelId="{14C3BD06-3483-4262-BBF8-46343D4BB4E9}" type="pres">
      <dgm:prSet presAssocID="{6FE7BD79-D736-4E39-9E52-89C0F35CF041}" presName="root2" presStyleCnt="0"/>
      <dgm:spPr/>
    </dgm:pt>
    <dgm:pt modelId="{CC050F6F-B230-4D0C-8C4D-88DC887A7732}" type="pres">
      <dgm:prSet presAssocID="{6FE7BD79-D736-4E39-9E52-89C0F35CF041}" presName="LevelTwoTextNode" presStyleLbl="node2" presStyleIdx="1" presStyleCnt="11">
        <dgm:presLayoutVars>
          <dgm:chPref val="3"/>
        </dgm:presLayoutVars>
      </dgm:prSet>
      <dgm:spPr/>
    </dgm:pt>
    <dgm:pt modelId="{8091D4E4-B5F2-42A4-8C33-38F134D3D362}" type="pres">
      <dgm:prSet presAssocID="{6FE7BD79-D736-4E39-9E52-89C0F35CF041}" presName="level3hierChild" presStyleCnt="0"/>
      <dgm:spPr/>
    </dgm:pt>
    <dgm:pt modelId="{50DF44F3-2C89-4254-A064-BE355365A2FA}" type="pres">
      <dgm:prSet presAssocID="{06F0BB92-1CF1-44B4-870D-8E1DBCF662ED}" presName="conn2-1" presStyleLbl="parChTrans1D3" presStyleIdx="3" presStyleCnt="7"/>
      <dgm:spPr/>
    </dgm:pt>
    <dgm:pt modelId="{6D25828A-1282-4E3A-A260-581AD733A4DD}" type="pres">
      <dgm:prSet presAssocID="{06F0BB92-1CF1-44B4-870D-8E1DBCF662ED}" presName="connTx" presStyleLbl="parChTrans1D3" presStyleIdx="3" presStyleCnt="7"/>
      <dgm:spPr/>
    </dgm:pt>
    <dgm:pt modelId="{9591D00C-AD96-4944-8982-671B7F1B1610}" type="pres">
      <dgm:prSet presAssocID="{4741FE37-6097-4AF5-B3C9-3762B5F1354C}" presName="root2" presStyleCnt="0"/>
      <dgm:spPr/>
    </dgm:pt>
    <dgm:pt modelId="{135FDEC4-5B53-4B23-8323-DE38870BF808}" type="pres">
      <dgm:prSet presAssocID="{4741FE37-6097-4AF5-B3C9-3762B5F1354C}" presName="LevelTwoTextNode" presStyleLbl="node3" presStyleIdx="3" presStyleCnt="7">
        <dgm:presLayoutVars>
          <dgm:chPref val="3"/>
        </dgm:presLayoutVars>
      </dgm:prSet>
      <dgm:spPr/>
    </dgm:pt>
    <dgm:pt modelId="{AADADD23-5D2D-40AF-9C1B-7E14B674D950}" type="pres">
      <dgm:prSet presAssocID="{4741FE37-6097-4AF5-B3C9-3762B5F1354C}" presName="level3hierChild" presStyleCnt="0"/>
      <dgm:spPr/>
    </dgm:pt>
    <dgm:pt modelId="{3A07A8B6-9722-4BE0-AECD-1DE218583624}" type="pres">
      <dgm:prSet presAssocID="{3138DA1B-2C61-4BA2-BD9D-D74110718446}" presName="conn2-1" presStyleLbl="parChTrans1D3" presStyleIdx="4" presStyleCnt="7"/>
      <dgm:spPr/>
    </dgm:pt>
    <dgm:pt modelId="{B3881A74-B8AB-409B-90DF-F8E1356E6CCF}" type="pres">
      <dgm:prSet presAssocID="{3138DA1B-2C61-4BA2-BD9D-D74110718446}" presName="connTx" presStyleLbl="parChTrans1D3" presStyleIdx="4" presStyleCnt="7"/>
      <dgm:spPr/>
    </dgm:pt>
    <dgm:pt modelId="{948D6BB7-9725-4226-8622-6742254CED3A}" type="pres">
      <dgm:prSet presAssocID="{DA3870B2-009B-4120-91E2-717C5AAC236D}" presName="root2" presStyleCnt="0"/>
      <dgm:spPr/>
    </dgm:pt>
    <dgm:pt modelId="{E73D71FD-183D-496D-B495-3D49C4443654}" type="pres">
      <dgm:prSet presAssocID="{DA3870B2-009B-4120-91E2-717C5AAC236D}" presName="LevelTwoTextNode" presStyleLbl="node3" presStyleIdx="4" presStyleCnt="7">
        <dgm:presLayoutVars>
          <dgm:chPref val="3"/>
        </dgm:presLayoutVars>
      </dgm:prSet>
      <dgm:spPr/>
    </dgm:pt>
    <dgm:pt modelId="{01F3646A-922A-477F-9288-CFA9973D261C}" type="pres">
      <dgm:prSet presAssocID="{DA3870B2-009B-4120-91E2-717C5AAC236D}" presName="level3hierChild" presStyleCnt="0"/>
      <dgm:spPr/>
    </dgm:pt>
    <dgm:pt modelId="{E8667AF5-F3DC-4432-A4D0-8DF690793D94}" type="pres">
      <dgm:prSet presAssocID="{EA5BF760-E6BA-401E-B8D1-AD7D7F913690}" presName="conn2-1" presStyleLbl="parChTrans1D2" presStyleIdx="2" presStyleCnt="11"/>
      <dgm:spPr/>
    </dgm:pt>
    <dgm:pt modelId="{C3D72B9A-C3DC-45B7-91FD-631D76878986}" type="pres">
      <dgm:prSet presAssocID="{EA5BF760-E6BA-401E-B8D1-AD7D7F913690}" presName="connTx" presStyleLbl="parChTrans1D2" presStyleIdx="2" presStyleCnt="11"/>
      <dgm:spPr/>
    </dgm:pt>
    <dgm:pt modelId="{49325540-8090-4CDB-B2A4-4129EDD1D06A}" type="pres">
      <dgm:prSet presAssocID="{8113E27C-3BC2-4A24-AE11-9573887FB377}" presName="root2" presStyleCnt="0"/>
      <dgm:spPr/>
    </dgm:pt>
    <dgm:pt modelId="{E24AFEDC-B593-43C8-9887-A37D36D36290}" type="pres">
      <dgm:prSet presAssocID="{8113E27C-3BC2-4A24-AE11-9573887FB377}" presName="LevelTwoTextNode" presStyleLbl="node2" presStyleIdx="2" presStyleCnt="11">
        <dgm:presLayoutVars>
          <dgm:chPref val="3"/>
        </dgm:presLayoutVars>
      </dgm:prSet>
      <dgm:spPr/>
    </dgm:pt>
    <dgm:pt modelId="{6889B99B-C991-44D7-A178-408E16F6555D}" type="pres">
      <dgm:prSet presAssocID="{8113E27C-3BC2-4A24-AE11-9573887FB377}" presName="level3hierChild" presStyleCnt="0"/>
      <dgm:spPr/>
    </dgm:pt>
    <dgm:pt modelId="{2C303E5C-6521-4AC8-B1C3-E69FBF395EAB}" type="pres">
      <dgm:prSet presAssocID="{9CF2EF8C-0950-4B15-8963-D8FA190B0624}" presName="conn2-1" presStyleLbl="parChTrans1D2" presStyleIdx="3" presStyleCnt="11"/>
      <dgm:spPr/>
    </dgm:pt>
    <dgm:pt modelId="{8B53809D-A915-491D-9AF2-6605FAD5B9E0}" type="pres">
      <dgm:prSet presAssocID="{9CF2EF8C-0950-4B15-8963-D8FA190B0624}" presName="connTx" presStyleLbl="parChTrans1D2" presStyleIdx="3" presStyleCnt="11"/>
      <dgm:spPr/>
    </dgm:pt>
    <dgm:pt modelId="{E9A5A00D-ADF4-41AC-91CB-CABE15FAA8FD}" type="pres">
      <dgm:prSet presAssocID="{4697DA88-BEB9-4B4B-A6A8-8C3101B1123F}" presName="root2" presStyleCnt="0"/>
      <dgm:spPr/>
    </dgm:pt>
    <dgm:pt modelId="{C56EEAE0-0A2E-4858-BF3A-CA35993F607A}" type="pres">
      <dgm:prSet presAssocID="{4697DA88-BEB9-4B4B-A6A8-8C3101B1123F}" presName="LevelTwoTextNode" presStyleLbl="node2" presStyleIdx="3" presStyleCnt="11">
        <dgm:presLayoutVars>
          <dgm:chPref val="3"/>
        </dgm:presLayoutVars>
      </dgm:prSet>
      <dgm:spPr/>
    </dgm:pt>
    <dgm:pt modelId="{0F794C6E-AB5A-4E0F-A354-E2B80E4C29D8}" type="pres">
      <dgm:prSet presAssocID="{4697DA88-BEB9-4B4B-A6A8-8C3101B1123F}" presName="level3hierChild" presStyleCnt="0"/>
      <dgm:spPr/>
    </dgm:pt>
    <dgm:pt modelId="{0D3F9E1F-59E2-460C-B56F-60332A08BF2A}" type="pres">
      <dgm:prSet presAssocID="{AFDE7BA1-5DE4-4FF7-8CEA-B3A1AC816471}" presName="root1" presStyleCnt="0"/>
      <dgm:spPr/>
    </dgm:pt>
    <dgm:pt modelId="{58DDA514-B625-4AB9-815C-A316210D76AD}" type="pres">
      <dgm:prSet presAssocID="{AFDE7BA1-5DE4-4FF7-8CEA-B3A1AC816471}" presName="LevelOneTextNode" presStyleLbl="node0" presStyleIdx="1" presStyleCnt="7" custLinFactNeighborX="2800" custLinFactNeighborY="-3733">
        <dgm:presLayoutVars>
          <dgm:chPref val="3"/>
        </dgm:presLayoutVars>
      </dgm:prSet>
      <dgm:spPr/>
    </dgm:pt>
    <dgm:pt modelId="{FC60EB33-9FBE-4274-8751-E795B47BE366}" type="pres">
      <dgm:prSet presAssocID="{AFDE7BA1-5DE4-4FF7-8CEA-B3A1AC816471}" presName="level2hierChild" presStyleCnt="0"/>
      <dgm:spPr/>
    </dgm:pt>
    <dgm:pt modelId="{7A043E19-9AC1-41B1-BAC2-33FFA3D6F826}" type="pres">
      <dgm:prSet presAssocID="{61BC73F4-3473-4C49-895C-E532B6B0890A}" presName="conn2-1" presStyleLbl="parChTrans1D2" presStyleIdx="4" presStyleCnt="11"/>
      <dgm:spPr/>
    </dgm:pt>
    <dgm:pt modelId="{0211FA2E-F352-4848-AB40-A8C8E9F24E0D}" type="pres">
      <dgm:prSet presAssocID="{61BC73F4-3473-4C49-895C-E532B6B0890A}" presName="connTx" presStyleLbl="parChTrans1D2" presStyleIdx="4" presStyleCnt="11"/>
      <dgm:spPr/>
    </dgm:pt>
    <dgm:pt modelId="{53B9851A-9BE9-4F9C-B345-50B8B42BD497}" type="pres">
      <dgm:prSet presAssocID="{E82D168E-00D8-46ED-B70C-DBE658E6641D}" presName="root2" presStyleCnt="0"/>
      <dgm:spPr/>
    </dgm:pt>
    <dgm:pt modelId="{BD989A02-931B-4CCD-92FE-092C2D8D7861}" type="pres">
      <dgm:prSet presAssocID="{E82D168E-00D8-46ED-B70C-DBE658E6641D}" presName="LevelTwoTextNode" presStyleLbl="node2" presStyleIdx="4" presStyleCnt="11">
        <dgm:presLayoutVars>
          <dgm:chPref val="3"/>
        </dgm:presLayoutVars>
      </dgm:prSet>
      <dgm:spPr/>
    </dgm:pt>
    <dgm:pt modelId="{6C3C71A4-9289-4134-B788-FFF57A36F79A}" type="pres">
      <dgm:prSet presAssocID="{E82D168E-00D8-46ED-B70C-DBE658E6641D}" presName="level3hierChild" presStyleCnt="0"/>
      <dgm:spPr/>
    </dgm:pt>
    <dgm:pt modelId="{F8089C75-B80B-4002-8BF5-D52F65994D89}" type="pres">
      <dgm:prSet presAssocID="{6C3622D8-E663-477B-9C0C-F069C92BA6B1}" presName="conn2-1" presStyleLbl="parChTrans1D3" presStyleIdx="5" presStyleCnt="7"/>
      <dgm:spPr/>
    </dgm:pt>
    <dgm:pt modelId="{0D25E749-86F0-463E-B5E0-E786379EAC64}" type="pres">
      <dgm:prSet presAssocID="{6C3622D8-E663-477B-9C0C-F069C92BA6B1}" presName="connTx" presStyleLbl="parChTrans1D3" presStyleIdx="5" presStyleCnt="7"/>
      <dgm:spPr/>
    </dgm:pt>
    <dgm:pt modelId="{5FB81E25-AE7C-4B89-8FA4-A67CA7D54648}" type="pres">
      <dgm:prSet presAssocID="{A47FAE35-4415-4199-BD38-C3A15D0B1C9E}" presName="root2" presStyleCnt="0"/>
      <dgm:spPr/>
    </dgm:pt>
    <dgm:pt modelId="{A58B4D01-1291-4DAF-BC68-A8595EFDA58D}" type="pres">
      <dgm:prSet presAssocID="{A47FAE35-4415-4199-BD38-C3A15D0B1C9E}" presName="LevelTwoTextNode" presStyleLbl="node3" presStyleIdx="5" presStyleCnt="7">
        <dgm:presLayoutVars>
          <dgm:chPref val="3"/>
        </dgm:presLayoutVars>
      </dgm:prSet>
      <dgm:spPr/>
    </dgm:pt>
    <dgm:pt modelId="{4A90ABD0-C186-4EE3-B023-B7452992B3BA}" type="pres">
      <dgm:prSet presAssocID="{A47FAE35-4415-4199-BD38-C3A15D0B1C9E}" presName="level3hierChild" presStyleCnt="0"/>
      <dgm:spPr/>
    </dgm:pt>
    <dgm:pt modelId="{D4558383-83DE-4F22-985D-70D2A5517223}" type="pres">
      <dgm:prSet presAssocID="{82DC1997-041F-4836-8A5B-BFB66264B51B}" presName="conn2-1" presStyleLbl="parChTrans1D3" presStyleIdx="6" presStyleCnt="7"/>
      <dgm:spPr/>
    </dgm:pt>
    <dgm:pt modelId="{971AE7FA-7098-415A-9635-08FB9909E36F}" type="pres">
      <dgm:prSet presAssocID="{82DC1997-041F-4836-8A5B-BFB66264B51B}" presName="connTx" presStyleLbl="parChTrans1D3" presStyleIdx="6" presStyleCnt="7"/>
      <dgm:spPr/>
    </dgm:pt>
    <dgm:pt modelId="{A5C9FD39-BB5C-49C0-B8EC-C00D512EF6C8}" type="pres">
      <dgm:prSet presAssocID="{373B9494-C312-48CA-BE46-47600B936B8D}" presName="root2" presStyleCnt="0"/>
      <dgm:spPr/>
    </dgm:pt>
    <dgm:pt modelId="{F9E6C23A-F32C-43C9-8D41-510286C4B677}" type="pres">
      <dgm:prSet presAssocID="{373B9494-C312-48CA-BE46-47600B936B8D}" presName="LevelTwoTextNode" presStyleLbl="node3" presStyleIdx="6" presStyleCnt="7">
        <dgm:presLayoutVars>
          <dgm:chPref val="3"/>
        </dgm:presLayoutVars>
      </dgm:prSet>
      <dgm:spPr/>
    </dgm:pt>
    <dgm:pt modelId="{ADFAC011-35AE-4024-9E08-931E0656A188}" type="pres">
      <dgm:prSet presAssocID="{373B9494-C312-48CA-BE46-47600B936B8D}" presName="level3hierChild" presStyleCnt="0"/>
      <dgm:spPr/>
    </dgm:pt>
    <dgm:pt modelId="{9A83200C-C47E-4731-BDED-84590E882D99}" type="pres">
      <dgm:prSet presAssocID="{B855F58C-0EEF-498C-92C4-36C7D7A4F514}" presName="conn2-1" presStyleLbl="parChTrans1D2" presStyleIdx="5" presStyleCnt="11"/>
      <dgm:spPr/>
    </dgm:pt>
    <dgm:pt modelId="{F00C751E-DB40-4D84-9DD9-A752EF75E601}" type="pres">
      <dgm:prSet presAssocID="{B855F58C-0EEF-498C-92C4-36C7D7A4F514}" presName="connTx" presStyleLbl="parChTrans1D2" presStyleIdx="5" presStyleCnt="11"/>
      <dgm:spPr/>
    </dgm:pt>
    <dgm:pt modelId="{2FDD465F-1D7E-486E-9BEB-6CF6032BABFA}" type="pres">
      <dgm:prSet presAssocID="{89EE84E4-8E60-41E5-B848-3661289BB213}" presName="root2" presStyleCnt="0"/>
      <dgm:spPr/>
    </dgm:pt>
    <dgm:pt modelId="{E4BCF89D-9C35-4759-A224-E6045664A1C8}" type="pres">
      <dgm:prSet presAssocID="{89EE84E4-8E60-41E5-B848-3661289BB213}" presName="LevelTwoTextNode" presStyleLbl="node2" presStyleIdx="5" presStyleCnt="11">
        <dgm:presLayoutVars>
          <dgm:chPref val="3"/>
        </dgm:presLayoutVars>
      </dgm:prSet>
      <dgm:spPr/>
    </dgm:pt>
    <dgm:pt modelId="{79B82574-768A-4CEA-8BF0-9D4AB6DCFA0D}" type="pres">
      <dgm:prSet presAssocID="{89EE84E4-8E60-41E5-B848-3661289BB213}" presName="level3hierChild" presStyleCnt="0"/>
      <dgm:spPr/>
    </dgm:pt>
    <dgm:pt modelId="{1B359520-0088-4786-BDD1-8EB249985F43}" type="pres">
      <dgm:prSet presAssocID="{75ED8E02-4901-456F-AD6F-217157C96747}" presName="conn2-1" presStyleLbl="parChTrans1D2" presStyleIdx="6" presStyleCnt="11"/>
      <dgm:spPr/>
    </dgm:pt>
    <dgm:pt modelId="{E016BB16-1E11-46C9-B598-E4D4BD107E29}" type="pres">
      <dgm:prSet presAssocID="{75ED8E02-4901-456F-AD6F-217157C96747}" presName="connTx" presStyleLbl="parChTrans1D2" presStyleIdx="6" presStyleCnt="11"/>
      <dgm:spPr/>
    </dgm:pt>
    <dgm:pt modelId="{38DFA6C8-5408-410A-8727-FBEFE8065555}" type="pres">
      <dgm:prSet presAssocID="{B963E798-19C7-483D-970A-E704FBEECFAA}" presName="root2" presStyleCnt="0"/>
      <dgm:spPr/>
    </dgm:pt>
    <dgm:pt modelId="{7B8AA98B-BB2C-432B-A05D-08C8FE26FDC7}" type="pres">
      <dgm:prSet presAssocID="{B963E798-19C7-483D-970A-E704FBEECFAA}" presName="LevelTwoTextNode" presStyleLbl="node2" presStyleIdx="6" presStyleCnt="11">
        <dgm:presLayoutVars>
          <dgm:chPref val="3"/>
        </dgm:presLayoutVars>
      </dgm:prSet>
      <dgm:spPr/>
    </dgm:pt>
    <dgm:pt modelId="{EC6C6897-BBDC-469A-82AF-BF96308B9CA8}" type="pres">
      <dgm:prSet presAssocID="{B963E798-19C7-483D-970A-E704FBEECFAA}" presName="level3hierChild" presStyleCnt="0"/>
      <dgm:spPr/>
    </dgm:pt>
    <dgm:pt modelId="{10DD1EC1-697F-4EBB-A964-1D36DEB21E79}" type="pres">
      <dgm:prSet presAssocID="{1A689FEB-3C03-40BF-9B1C-9853760997BF}" presName="root1" presStyleCnt="0"/>
      <dgm:spPr/>
    </dgm:pt>
    <dgm:pt modelId="{A4303AD8-2A58-4F48-8BEC-C466C656BF20}" type="pres">
      <dgm:prSet presAssocID="{1A689FEB-3C03-40BF-9B1C-9853760997BF}" presName="LevelOneTextNode" presStyleLbl="node0" presStyleIdx="2" presStyleCnt="7">
        <dgm:presLayoutVars>
          <dgm:chPref val="3"/>
        </dgm:presLayoutVars>
      </dgm:prSet>
      <dgm:spPr/>
    </dgm:pt>
    <dgm:pt modelId="{377E4A78-5FA2-4F61-96DB-5DF9CAB6C8AC}" type="pres">
      <dgm:prSet presAssocID="{1A689FEB-3C03-40BF-9B1C-9853760997BF}" presName="level2hierChild" presStyleCnt="0"/>
      <dgm:spPr/>
    </dgm:pt>
    <dgm:pt modelId="{F0E25608-CAC4-4486-8F65-DA517A2B958B}" type="pres">
      <dgm:prSet presAssocID="{EF3ECF0A-B086-4520-8253-51FA707B504A}" presName="conn2-1" presStyleLbl="parChTrans1D2" presStyleIdx="7" presStyleCnt="11"/>
      <dgm:spPr/>
    </dgm:pt>
    <dgm:pt modelId="{1EDEB902-248E-40D0-A8F9-42829CC73E5F}" type="pres">
      <dgm:prSet presAssocID="{EF3ECF0A-B086-4520-8253-51FA707B504A}" presName="connTx" presStyleLbl="parChTrans1D2" presStyleIdx="7" presStyleCnt="11"/>
      <dgm:spPr/>
    </dgm:pt>
    <dgm:pt modelId="{811C1AE0-E8B4-4FDE-9C97-01346CD00774}" type="pres">
      <dgm:prSet presAssocID="{6EC14AB0-186F-4A1A-8681-3BD69930C2E5}" presName="root2" presStyleCnt="0"/>
      <dgm:spPr/>
    </dgm:pt>
    <dgm:pt modelId="{A07CC1D9-2642-4160-9914-6D4CE3028CE5}" type="pres">
      <dgm:prSet presAssocID="{6EC14AB0-186F-4A1A-8681-3BD69930C2E5}" presName="LevelTwoTextNode" presStyleLbl="node2" presStyleIdx="7" presStyleCnt="11">
        <dgm:presLayoutVars>
          <dgm:chPref val="3"/>
        </dgm:presLayoutVars>
      </dgm:prSet>
      <dgm:spPr/>
    </dgm:pt>
    <dgm:pt modelId="{BB8DB68B-86DD-4C28-953A-6336AECFBF1F}" type="pres">
      <dgm:prSet presAssocID="{6EC14AB0-186F-4A1A-8681-3BD69930C2E5}" presName="level3hierChild" presStyleCnt="0"/>
      <dgm:spPr/>
    </dgm:pt>
    <dgm:pt modelId="{E31A00D3-0793-4426-B6DC-41828D6631BC}" type="pres">
      <dgm:prSet presAssocID="{5F342CFB-5F6E-4388-AD9E-F1439FE5CC94}" presName="conn2-1" presStyleLbl="parChTrans1D2" presStyleIdx="8" presStyleCnt="11"/>
      <dgm:spPr/>
    </dgm:pt>
    <dgm:pt modelId="{F9014F90-E6A3-47A5-8597-F44008571630}" type="pres">
      <dgm:prSet presAssocID="{5F342CFB-5F6E-4388-AD9E-F1439FE5CC94}" presName="connTx" presStyleLbl="parChTrans1D2" presStyleIdx="8" presStyleCnt="11"/>
      <dgm:spPr/>
    </dgm:pt>
    <dgm:pt modelId="{B116446F-5FD7-4870-931E-2CC24E75C823}" type="pres">
      <dgm:prSet presAssocID="{3079D57D-DB20-4FC6-9DF4-1B6CB44F69D4}" presName="root2" presStyleCnt="0"/>
      <dgm:spPr/>
    </dgm:pt>
    <dgm:pt modelId="{B2E15747-0CA6-4B4F-A89E-694FC34F31F3}" type="pres">
      <dgm:prSet presAssocID="{3079D57D-DB20-4FC6-9DF4-1B6CB44F69D4}" presName="LevelTwoTextNode" presStyleLbl="node2" presStyleIdx="8" presStyleCnt="11">
        <dgm:presLayoutVars>
          <dgm:chPref val="3"/>
        </dgm:presLayoutVars>
      </dgm:prSet>
      <dgm:spPr/>
    </dgm:pt>
    <dgm:pt modelId="{075856A7-92D9-4C2D-9DE7-67EE305AC376}" type="pres">
      <dgm:prSet presAssocID="{3079D57D-DB20-4FC6-9DF4-1B6CB44F69D4}" presName="level3hierChild" presStyleCnt="0"/>
      <dgm:spPr/>
    </dgm:pt>
    <dgm:pt modelId="{1C6D4677-A27A-4EEA-84FA-73587585C78E}" type="pres">
      <dgm:prSet presAssocID="{8E454438-33D0-4B87-9504-536F801F1A65}" presName="root1" presStyleCnt="0"/>
      <dgm:spPr/>
    </dgm:pt>
    <dgm:pt modelId="{F255654A-A925-40BB-866D-30447D76E6A4}" type="pres">
      <dgm:prSet presAssocID="{8E454438-33D0-4B87-9504-536F801F1A65}" presName="LevelOneTextNode" presStyleLbl="node0" presStyleIdx="3" presStyleCnt="7" custLinFactNeighborX="-5552" custLinFactNeighborY="-19988">
        <dgm:presLayoutVars>
          <dgm:chPref val="3"/>
        </dgm:presLayoutVars>
      </dgm:prSet>
      <dgm:spPr/>
    </dgm:pt>
    <dgm:pt modelId="{3E2B05D8-724A-4A3F-8D5B-41A708D70AF6}" type="pres">
      <dgm:prSet presAssocID="{8E454438-33D0-4B87-9504-536F801F1A65}" presName="level2hierChild" presStyleCnt="0"/>
      <dgm:spPr/>
    </dgm:pt>
    <dgm:pt modelId="{07F539F4-4D61-416A-81B7-A70FAB2717BC}" type="pres">
      <dgm:prSet presAssocID="{BD320AE7-D73E-48C2-921B-CB4EDA724E9D}" presName="conn2-1" presStyleLbl="parChTrans1D2" presStyleIdx="9" presStyleCnt="11"/>
      <dgm:spPr/>
    </dgm:pt>
    <dgm:pt modelId="{F48CA6BB-6540-4A4E-A894-D3C2C2DEA11F}" type="pres">
      <dgm:prSet presAssocID="{BD320AE7-D73E-48C2-921B-CB4EDA724E9D}" presName="connTx" presStyleLbl="parChTrans1D2" presStyleIdx="9" presStyleCnt="11"/>
      <dgm:spPr/>
    </dgm:pt>
    <dgm:pt modelId="{8021D612-98F4-4619-8662-ECDE020BC51A}" type="pres">
      <dgm:prSet presAssocID="{5A4B1ED9-2CF7-486B-8C0A-A94EBD9FA9A4}" presName="root2" presStyleCnt="0"/>
      <dgm:spPr/>
    </dgm:pt>
    <dgm:pt modelId="{F7B12BCA-83E8-4021-948F-55D69A1180CF}" type="pres">
      <dgm:prSet presAssocID="{5A4B1ED9-2CF7-486B-8C0A-A94EBD9FA9A4}" presName="LevelTwoTextNode" presStyleLbl="node2" presStyleIdx="9" presStyleCnt="11">
        <dgm:presLayoutVars>
          <dgm:chPref val="3"/>
        </dgm:presLayoutVars>
      </dgm:prSet>
      <dgm:spPr/>
    </dgm:pt>
    <dgm:pt modelId="{7229104D-4F9C-4279-B78A-9788A5EF838A}" type="pres">
      <dgm:prSet presAssocID="{5A4B1ED9-2CF7-486B-8C0A-A94EBD9FA9A4}" presName="level3hierChild" presStyleCnt="0"/>
      <dgm:spPr/>
    </dgm:pt>
    <dgm:pt modelId="{19C8CAFD-F89C-463C-8D60-B061B972804C}" type="pres">
      <dgm:prSet presAssocID="{A92DB6A6-8A79-49C0-ACB0-DA4B41798488}" presName="conn2-1" presStyleLbl="parChTrans1D2" presStyleIdx="10" presStyleCnt="11"/>
      <dgm:spPr/>
    </dgm:pt>
    <dgm:pt modelId="{5BE815AF-6693-4DF5-9629-A03EA9A811EE}" type="pres">
      <dgm:prSet presAssocID="{A92DB6A6-8A79-49C0-ACB0-DA4B41798488}" presName="connTx" presStyleLbl="parChTrans1D2" presStyleIdx="10" presStyleCnt="11"/>
      <dgm:spPr/>
    </dgm:pt>
    <dgm:pt modelId="{FB6F1E7D-DBDD-461A-A9A8-D3EB09ED36BF}" type="pres">
      <dgm:prSet presAssocID="{39BAFF55-C9D6-473F-B78F-FA03E0DFA6B6}" presName="root2" presStyleCnt="0"/>
      <dgm:spPr/>
    </dgm:pt>
    <dgm:pt modelId="{51B16E77-EAA4-4326-AA09-D4945E9B8EEB}" type="pres">
      <dgm:prSet presAssocID="{39BAFF55-C9D6-473F-B78F-FA03E0DFA6B6}" presName="LevelTwoTextNode" presStyleLbl="node2" presStyleIdx="10" presStyleCnt="11">
        <dgm:presLayoutVars>
          <dgm:chPref val="3"/>
        </dgm:presLayoutVars>
      </dgm:prSet>
      <dgm:spPr/>
    </dgm:pt>
    <dgm:pt modelId="{75492835-1337-4F44-B575-407D9642B750}" type="pres">
      <dgm:prSet presAssocID="{39BAFF55-C9D6-473F-B78F-FA03E0DFA6B6}" presName="level3hierChild" presStyleCnt="0"/>
      <dgm:spPr/>
    </dgm:pt>
    <dgm:pt modelId="{84E8F3FA-2C23-425E-88B0-6A76EA150B32}" type="pres">
      <dgm:prSet presAssocID="{D2713D99-FCE3-4AA0-96F1-8A83AC9B406F}" presName="root1" presStyleCnt="0"/>
      <dgm:spPr/>
    </dgm:pt>
    <dgm:pt modelId="{33C1A498-812D-4E2A-B3CF-5D659D834984}" type="pres">
      <dgm:prSet presAssocID="{D2713D99-FCE3-4AA0-96F1-8A83AC9B406F}" presName="LevelOneTextNode" presStyleLbl="node0" presStyleIdx="4" presStyleCnt="7">
        <dgm:presLayoutVars>
          <dgm:chPref val="3"/>
        </dgm:presLayoutVars>
      </dgm:prSet>
      <dgm:spPr/>
    </dgm:pt>
    <dgm:pt modelId="{CA55E84E-46C8-4D09-BA53-027DB5C1EAF5}" type="pres">
      <dgm:prSet presAssocID="{D2713D99-FCE3-4AA0-96F1-8A83AC9B406F}" presName="level2hierChild" presStyleCnt="0"/>
      <dgm:spPr/>
    </dgm:pt>
    <dgm:pt modelId="{12A4D826-8CFA-4471-B7A7-DE348795382B}" type="pres">
      <dgm:prSet presAssocID="{D32A23B3-B3AC-4EEA-815F-F248CA46BFBE}" presName="root1" presStyleCnt="0"/>
      <dgm:spPr/>
    </dgm:pt>
    <dgm:pt modelId="{6BA800D9-DAA9-48CF-B38C-71DABDF5ED08}" type="pres">
      <dgm:prSet presAssocID="{D32A23B3-B3AC-4EEA-815F-F248CA46BFBE}" presName="LevelOneTextNode" presStyleLbl="node0" presStyleIdx="5" presStyleCnt="7">
        <dgm:presLayoutVars>
          <dgm:chPref val="3"/>
        </dgm:presLayoutVars>
      </dgm:prSet>
      <dgm:spPr/>
    </dgm:pt>
    <dgm:pt modelId="{F3624F7D-8F16-4F6C-9BF9-66C4A0DE598E}" type="pres">
      <dgm:prSet presAssocID="{D32A23B3-B3AC-4EEA-815F-F248CA46BFBE}" presName="level2hierChild" presStyleCnt="0"/>
      <dgm:spPr/>
    </dgm:pt>
    <dgm:pt modelId="{60982716-BC09-4AE3-83D4-615DD1D69E4E}" type="pres">
      <dgm:prSet presAssocID="{C007531B-62B5-4E2F-B94C-2018F09382B0}" presName="root1" presStyleCnt="0"/>
      <dgm:spPr/>
    </dgm:pt>
    <dgm:pt modelId="{AAC09476-DC28-4BAE-B317-159C1E6C33FC}" type="pres">
      <dgm:prSet presAssocID="{C007531B-62B5-4E2F-B94C-2018F09382B0}" presName="LevelOneTextNode" presStyleLbl="node0" presStyleIdx="6" presStyleCnt="7">
        <dgm:presLayoutVars>
          <dgm:chPref val="3"/>
        </dgm:presLayoutVars>
      </dgm:prSet>
      <dgm:spPr/>
    </dgm:pt>
    <dgm:pt modelId="{3A0CB456-CB56-4280-9646-571634074270}" type="pres">
      <dgm:prSet presAssocID="{C007531B-62B5-4E2F-B94C-2018F09382B0}" presName="level2hierChild" presStyleCnt="0"/>
      <dgm:spPr/>
    </dgm:pt>
  </dgm:ptLst>
  <dgm:cxnLst>
    <dgm:cxn modelId="{D6890F01-5471-433D-994E-AE2A52E0B56D}" type="presOf" srcId="{7F46A3A9-6D4C-4D2B-8B29-B1679897EEDF}" destId="{7DF3AD6E-D4DD-4C4A-AACA-4A655C1B595E}" srcOrd="0" destOrd="0" presId="urn:microsoft.com/office/officeart/2005/8/layout/hierarchy2"/>
    <dgm:cxn modelId="{6F5C9602-3DB4-4CE9-99CB-83E0DB3AD628}" type="presOf" srcId="{706E8B72-C7AD-4C44-BC9C-7740200755FC}" destId="{67D8DA00-D197-4ACF-986F-7B9F893550B8}" srcOrd="1" destOrd="0" presId="urn:microsoft.com/office/officeart/2005/8/layout/hierarchy2"/>
    <dgm:cxn modelId="{E9726204-2144-416F-9A14-791733F73E15}" type="presOf" srcId="{89EE84E4-8E60-41E5-B848-3661289BB213}" destId="{E4BCF89D-9C35-4759-A224-E6045664A1C8}" srcOrd="0" destOrd="0" presId="urn:microsoft.com/office/officeart/2005/8/layout/hierarchy2"/>
    <dgm:cxn modelId="{96EFE708-6D83-405E-ACD6-401B72D35CF2}" srcId="{D4298683-E020-485A-A771-29C0A8F4112C}" destId="{8113E27C-3BC2-4A24-AE11-9573887FB377}" srcOrd="2" destOrd="0" parTransId="{EA5BF760-E6BA-401E-B8D1-AD7D7F913690}" sibTransId="{21351A69-C97F-41BD-AE6C-0CCA785F73BD}"/>
    <dgm:cxn modelId="{C596130A-78E2-412A-9BE1-1DDDD0571203}" srcId="{E62A3FE9-F3F3-4064-8178-AB69F61B4FF7}" destId="{9E85B0C0-3076-43DA-AA00-817F89804FCD}" srcOrd="1" destOrd="0" parTransId="{7F46A3A9-6D4C-4D2B-8B29-B1679897EEDF}" sibTransId="{2CF037BF-EA96-40DF-B698-CC0E036A7127}"/>
    <dgm:cxn modelId="{35D49011-E8A4-464F-94AB-D0EC3E9A3C91}" type="presOf" srcId="{BD320AE7-D73E-48C2-921B-CB4EDA724E9D}" destId="{F48CA6BB-6540-4A4E-A894-D3C2C2DEA11F}" srcOrd="1" destOrd="0" presId="urn:microsoft.com/office/officeart/2005/8/layout/hierarchy2"/>
    <dgm:cxn modelId="{4BC97B14-254F-4FEA-ADE9-10E73CA0F0B9}" type="presOf" srcId="{A47FAE35-4415-4199-BD38-C3A15D0B1C9E}" destId="{A58B4D01-1291-4DAF-BC68-A8595EFDA58D}" srcOrd="0" destOrd="0" presId="urn:microsoft.com/office/officeart/2005/8/layout/hierarchy2"/>
    <dgm:cxn modelId="{FD516A15-FFAD-496E-A333-24F4D464E0DD}" type="presOf" srcId="{EA5BF760-E6BA-401E-B8D1-AD7D7F913690}" destId="{E8667AF5-F3DC-4432-A4D0-8DF690793D94}" srcOrd="0" destOrd="0" presId="urn:microsoft.com/office/officeart/2005/8/layout/hierarchy2"/>
    <dgm:cxn modelId="{508FCC1D-30B3-420E-98BD-24570947ACDC}" srcId="{A5F0A902-580A-47F9-9BE3-F9686A67262D}" destId="{D32A23B3-B3AC-4EEA-815F-F248CA46BFBE}" srcOrd="5" destOrd="0" parTransId="{02564861-4D48-4038-8C6E-1B1EF029FBC7}" sibTransId="{066B024B-F1F4-4ACE-B566-08D774E3DB03}"/>
    <dgm:cxn modelId="{4DD7F81E-BE79-4056-8A4F-5E517F035542}" type="presOf" srcId="{6FE7BD79-D736-4E39-9E52-89C0F35CF041}" destId="{CC050F6F-B230-4D0C-8C4D-88DC887A7732}" srcOrd="0" destOrd="0" presId="urn:microsoft.com/office/officeart/2005/8/layout/hierarchy2"/>
    <dgm:cxn modelId="{2CB4A522-31E3-4C61-8EF6-40ECC47FDB62}" srcId="{AFDE7BA1-5DE4-4FF7-8CEA-B3A1AC816471}" destId="{B963E798-19C7-483D-970A-E704FBEECFAA}" srcOrd="2" destOrd="0" parTransId="{75ED8E02-4901-456F-AD6F-217157C96747}" sibTransId="{4593EA36-8F67-49D0-B96B-3721D070093B}"/>
    <dgm:cxn modelId="{4DA2EF22-BD2F-47C8-9853-A135B9C45E5C}" srcId="{A5F0A902-580A-47F9-9BE3-F9686A67262D}" destId="{C007531B-62B5-4E2F-B94C-2018F09382B0}" srcOrd="6" destOrd="0" parTransId="{0B010E17-43FF-4C00-99B8-25E548649185}" sibTransId="{ABE419B6-B0C5-4AD6-8BB7-0DCA6EF89510}"/>
    <dgm:cxn modelId="{F5AB9823-E658-4891-8921-2B9020BC2AEA}" type="presOf" srcId="{AFDE7BA1-5DE4-4FF7-8CEA-B3A1AC816471}" destId="{58DDA514-B625-4AB9-815C-A316210D76AD}" srcOrd="0" destOrd="0" presId="urn:microsoft.com/office/officeart/2005/8/layout/hierarchy2"/>
    <dgm:cxn modelId="{5CF5EA23-29C0-4330-A884-9FC52D938D86}" srcId="{E62A3FE9-F3F3-4064-8178-AB69F61B4FF7}" destId="{BB2C2401-23E2-49B9-B578-AABBF0494BC0}" srcOrd="2" destOrd="0" parTransId="{706E8B72-C7AD-4C44-BC9C-7740200755FC}" sibTransId="{6EDCD58D-504B-4EB1-8A80-E070856FD952}"/>
    <dgm:cxn modelId="{42448C2A-1E79-419B-91BB-8B87CAD7D2AA}" type="presOf" srcId="{82DC1997-041F-4836-8A5B-BFB66264B51B}" destId="{971AE7FA-7098-415A-9635-08FB9909E36F}" srcOrd="1" destOrd="0" presId="urn:microsoft.com/office/officeart/2005/8/layout/hierarchy2"/>
    <dgm:cxn modelId="{B2D2362D-A93D-4765-890B-2D524B0E2B07}" srcId="{AFDE7BA1-5DE4-4FF7-8CEA-B3A1AC816471}" destId="{E82D168E-00D8-46ED-B70C-DBE658E6641D}" srcOrd="0" destOrd="0" parTransId="{61BC73F4-3473-4C49-895C-E532B6B0890A}" sibTransId="{DF624BA6-74DA-466F-A47A-C1AF39992CA6}"/>
    <dgm:cxn modelId="{7F35F72F-D897-4AA5-96B7-EDAC7BD16DCF}" type="presOf" srcId="{B963E798-19C7-483D-970A-E704FBEECFAA}" destId="{7B8AA98B-BB2C-432B-A05D-08C8FE26FDC7}" srcOrd="0" destOrd="0" presId="urn:microsoft.com/office/officeart/2005/8/layout/hierarchy2"/>
    <dgm:cxn modelId="{09B4C230-5A0F-49AD-ABD6-58C3984275C8}" type="presOf" srcId="{06F0BB92-1CF1-44B4-870D-8E1DBCF662ED}" destId="{6D25828A-1282-4E3A-A260-581AD733A4DD}" srcOrd="1" destOrd="0" presId="urn:microsoft.com/office/officeart/2005/8/layout/hierarchy2"/>
    <dgm:cxn modelId="{49D40134-DE3B-469C-97B2-1E0203F6D711}" type="presOf" srcId="{BB2C2401-23E2-49B9-B578-AABBF0494BC0}" destId="{880DF1D3-DB68-4EB7-B372-8F200CF94CE9}" srcOrd="0" destOrd="0" presId="urn:microsoft.com/office/officeart/2005/8/layout/hierarchy2"/>
    <dgm:cxn modelId="{F552C337-304E-4E4A-B8AB-AE428D2FE81E}" type="presOf" srcId="{7F46A3A9-6D4C-4D2B-8B29-B1679897EEDF}" destId="{04CD0879-528C-461E-B099-C9ABCCE9B29D}" srcOrd="1" destOrd="0" presId="urn:microsoft.com/office/officeart/2005/8/layout/hierarchy2"/>
    <dgm:cxn modelId="{359D2538-E37D-41C7-832A-8F65629AF3EB}" type="presOf" srcId="{82DC1997-041F-4836-8A5B-BFB66264B51B}" destId="{D4558383-83DE-4F22-985D-70D2A5517223}" srcOrd="0" destOrd="0" presId="urn:microsoft.com/office/officeart/2005/8/layout/hierarchy2"/>
    <dgm:cxn modelId="{360BE238-6831-4093-8245-552D44965D53}" type="presOf" srcId="{06F0BB92-1CF1-44B4-870D-8E1DBCF662ED}" destId="{50DF44F3-2C89-4254-A064-BE355365A2FA}" srcOrd="0" destOrd="0" presId="urn:microsoft.com/office/officeart/2005/8/layout/hierarchy2"/>
    <dgm:cxn modelId="{A4583E39-EF7F-4E69-BC3E-C54501D95A6B}" srcId="{D4298683-E020-485A-A771-29C0A8F4112C}" destId="{E62A3FE9-F3F3-4064-8178-AB69F61B4FF7}" srcOrd="0" destOrd="0" parTransId="{688BF3C7-3646-472B-94AE-BA54F6ABDB53}" sibTransId="{404BD788-9FEA-4B17-9F07-338090F0E1E1}"/>
    <dgm:cxn modelId="{11663F41-DC02-41E4-A43C-25D0F763AA87}" srcId="{A5F0A902-580A-47F9-9BE3-F9686A67262D}" destId="{D4298683-E020-485A-A771-29C0A8F4112C}" srcOrd="0" destOrd="0" parTransId="{6AC53BCC-759A-4765-9F4D-3CC1F73197E7}" sibTransId="{64E0B7A6-63EA-4BA8-BEFE-7819AB437222}"/>
    <dgm:cxn modelId="{C44A2F62-E292-4CD8-B14F-C53655DFED3A}" type="presOf" srcId="{5F342CFB-5F6E-4388-AD9E-F1439FE5CC94}" destId="{E31A00D3-0793-4426-B6DC-41828D6631BC}" srcOrd="0" destOrd="0" presId="urn:microsoft.com/office/officeart/2005/8/layout/hierarchy2"/>
    <dgm:cxn modelId="{F1AE1944-7526-4396-96F8-BB70AB0C65E8}" type="presOf" srcId="{5F342CFB-5F6E-4388-AD9E-F1439FE5CC94}" destId="{F9014F90-E6A3-47A5-8597-F44008571630}" srcOrd="1" destOrd="0" presId="urn:microsoft.com/office/officeart/2005/8/layout/hierarchy2"/>
    <dgm:cxn modelId="{B716C964-8FF7-42E9-87A3-45C2EE687CEA}" type="presOf" srcId="{688BF3C7-3646-472B-94AE-BA54F6ABDB53}" destId="{DD31B5C9-E2A8-4B2B-9E86-046E11A2C09A}" srcOrd="1" destOrd="0" presId="urn:microsoft.com/office/officeart/2005/8/layout/hierarchy2"/>
    <dgm:cxn modelId="{EC963746-5FDB-430F-8E22-B0B6250AE569}" type="presOf" srcId="{EF3ECF0A-B086-4520-8253-51FA707B504A}" destId="{1EDEB902-248E-40D0-A8F9-42829CC73E5F}" srcOrd="1" destOrd="0" presId="urn:microsoft.com/office/officeart/2005/8/layout/hierarchy2"/>
    <dgm:cxn modelId="{CF02A668-2304-482E-8786-537796522F75}" srcId="{E62A3FE9-F3F3-4064-8178-AB69F61B4FF7}" destId="{F9C8AFA4-E63F-4DF3-A263-F8E70197836F}" srcOrd="0" destOrd="0" parTransId="{4EB310E6-065E-46E6-BB4F-4E8FF5B214F5}" sibTransId="{D40F349E-3941-4132-A21C-130B4F550D3E}"/>
    <dgm:cxn modelId="{9DB02E4B-E372-4CCB-B999-AF030B796B17}" type="presOf" srcId="{9CF2EF8C-0950-4B15-8963-D8FA190B0624}" destId="{8B53809D-A915-491D-9AF2-6605FAD5B9E0}" srcOrd="1" destOrd="0" presId="urn:microsoft.com/office/officeart/2005/8/layout/hierarchy2"/>
    <dgm:cxn modelId="{64D8A36C-E014-4785-915D-40F8BD1C5862}" srcId="{1A689FEB-3C03-40BF-9B1C-9853760997BF}" destId="{3079D57D-DB20-4FC6-9DF4-1B6CB44F69D4}" srcOrd="1" destOrd="0" parTransId="{5F342CFB-5F6E-4388-AD9E-F1439FE5CC94}" sibTransId="{F217E6FF-E493-4D2F-8E4E-158272F852E0}"/>
    <dgm:cxn modelId="{5AF4F76C-5EC0-4A4B-8212-1E1371DCEA3E}" type="presOf" srcId="{3079D57D-DB20-4FC6-9DF4-1B6CB44F69D4}" destId="{B2E15747-0CA6-4B4F-A89E-694FC34F31F3}" srcOrd="0" destOrd="0" presId="urn:microsoft.com/office/officeart/2005/8/layout/hierarchy2"/>
    <dgm:cxn modelId="{B187484D-C6CE-452B-8D74-5BDF60A498D2}" type="presOf" srcId="{5A4B1ED9-2CF7-486B-8C0A-A94EBD9FA9A4}" destId="{F7B12BCA-83E8-4021-948F-55D69A1180CF}" srcOrd="0" destOrd="0" presId="urn:microsoft.com/office/officeart/2005/8/layout/hierarchy2"/>
    <dgm:cxn modelId="{9D15C66E-5EDB-4121-8F5B-F3EE89F1FD92}" type="presOf" srcId="{8A6DE368-41E0-43CD-B22B-185FEC8059F0}" destId="{043DC12C-D610-4CA7-8B61-E2C7904A453F}" srcOrd="0" destOrd="0" presId="urn:microsoft.com/office/officeart/2005/8/layout/hierarchy2"/>
    <dgm:cxn modelId="{CB805D73-9734-4955-81D4-C90A6D00C763}" type="presOf" srcId="{EA5BF760-E6BA-401E-B8D1-AD7D7F913690}" destId="{C3D72B9A-C3DC-45B7-91FD-631D76878986}" srcOrd="1" destOrd="0" presId="urn:microsoft.com/office/officeart/2005/8/layout/hierarchy2"/>
    <dgm:cxn modelId="{51054874-F292-484D-9E33-F0C4EEDEB4C4}" type="presOf" srcId="{DA3870B2-009B-4120-91E2-717C5AAC236D}" destId="{E73D71FD-183D-496D-B495-3D49C4443654}" srcOrd="0" destOrd="0" presId="urn:microsoft.com/office/officeart/2005/8/layout/hierarchy2"/>
    <dgm:cxn modelId="{4D314B54-F240-4D3F-9E62-469FCBE17C41}" type="presOf" srcId="{D4298683-E020-485A-A771-29C0A8F4112C}" destId="{97434D86-C36B-4B26-8F60-93FAA3A81D27}" srcOrd="0" destOrd="0" presId="urn:microsoft.com/office/officeart/2005/8/layout/hierarchy2"/>
    <dgm:cxn modelId="{41715476-4730-4867-8801-DC490411C15C}" srcId="{AFDE7BA1-5DE4-4FF7-8CEA-B3A1AC816471}" destId="{89EE84E4-8E60-41E5-B848-3661289BB213}" srcOrd="1" destOrd="0" parTransId="{B855F58C-0EEF-498C-92C4-36C7D7A4F514}" sibTransId="{6B799127-5406-4C58-A76A-DFB689F0F001}"/>
    <dgm:cxn modelId="{BA0EEB56-7D38-4C0A-B31B-4974CCD0A300}" srcId="{D4298683-E020-485A-A771-29C0A8F4112C}" destId="{4697DA88-BEB9-4B4B-A6A8-8C3101B1123F}" srcOrd="3" destOrd="0" parTransId="{9CF2EF8C-0950-4B15-8963-D8FA190B0624}" sibTransId="{5147D5E1-4F2D-44C3-AD3A-0D5C4C3DFDAF}"/>
    <dgm:cxn modelId="{3D625777-0F1D-4955-95F6-355DBE513D09}" type="presOf" srcId="{39BAFF55-C9D6-473F-B78F-FA03E0DFA6B6}" destId="{51B16E77-EAA4-4326-AA09-D4945E9B8EEB}" srcOrd="0" destOrd="0" presId="urn:microsoft.com/office/officeart/2005/8/layout/hierarchy2"/>
    <dgm:cxn modelId="{C90CBD81-36F3-4E18-8225-AB00D42A07F1}" type="presOf" srcId="{706E8B72-C7AD-4C44-BC9C-7740200755FC}" destId="{21A7CD7B-55A5-480F-9A24-6F883EB074C0}" srcOrd="0" destOrd="0" presId="urn:microsoft.com/office/officeart/2005/8/layout/hierarchy2"/>
    <dgm:cxn modelId="{BFBF0C85-06E4-44D3-AB1F-A7308BE2801E}" type="presOf" srcId="{B855F58C-0EEF-498C-92C4-36C7D7A4F514}" destId="{9A83200C-C47E-4731-BDED-84590E882D99}" srcOrd="0" destOrd="0" presId="urn:microsoft.com/office/officeart/2005/8/layout/hierarchy2"/>
    <dgm:cxn modelId="{51E6FA87-F311-41F7-8C6C-1AA171362754}" type="presOf" srcId="{4741FE37-6097-4AF5-B3C9-3762B5F1354C}" destId="{135FDEC4-5B53-4B23-8323-DE38870BF808}" srcOrd="0" destOrd="0" presId="urn:microsoft.com/office/officeart/2005/8/layout/hierarchy2"/>
    <dgm:cxn modelId="{EFDBAA8D-F9F7-40D2-94C5-3DE36DA2585D}" type="presOf" srcId="{EF3ECF0A-B086-4520-8253-51FA707B504A}" destId="{F0E25608-CAC4-4486-8F65-DA517A2B958B}" srcOrd="0" destOrd="0" presId="urn:microsoft.com/office/officeart/2005/8/layout/hierarchy2"/>
    <dgm:cxn modelId="{1BF1BE8E-6627-4ED7-ACDA-F77D110F06F1}" type="presOf" srcId="{9CF2EF8C-0950-4B15-8963-D8FA190B0624}" destId="{2C303E5C-6521-4AC8-B1C3-E69FBF395EAB}" srcOrd="0" destOrd="0" presId="urn:microsoft.com/office/officeart/2005/8/layout/hierarchy2"/>
    <dgm:cxn modelId="{7CEBAB93-A00D-42B3-A3D4-2E6F57300C6D}" type="presOf" srcId="{C007531B-62B5-4E2F-B94C-2018F09382B0}" destId="{AAC09476-DC28-4BAE-B317-159C1E6C33FC}" srcOrd="0" destOrd="0" presId="urn:microsoft.com/office/officeart/2005/8/layout/hierarchy2"/>
    <dgm:cxn modelId="{90190195-C864-4C42-887C-4DEF075CEDFD}" srcId="{E82D168E-00D8-46ED-B70C-DBE658E6641D}" destId="{A47FAE35-4415-4199-BD38-C3A15D0B1C9E}" srcOrd="0" destOrd="0" parTransId="{6C3622D8-E663-477B-9C0C-F069C92BA6B1}" sibTransId="{A2F89C6C-1BFB-4D41-B70B-B81B41AE652D}"/>
    <dgm:cxn modelId="{024A8C9A-ABD7-44CC-9796-869513D2BCD0}" type="presOf" srcId="{A92DB6A6-8A79-49C0-ACB0-DA4B41798488}" destId="{19C8CAFD-F89C-463C-8D60-B061B972804C}" srcOrd="0" destOrd="0" presId="urn:microsoft.com/office/officeart/2005/8/layout/hierarchy2"/>
    <dgm:cxn modelId="{C7C3DBA1-B476-4AAE-B3E1-81F924C82168}" srcId="{A5F0A902-580A-47F9-9BE3-F9686A67262D}" destId="{1A689FEB-3C03-40BF-9B1C-9853760997BF}" srcOrd="2" destOrd="0" parTransId="{1229BDE2-84B4-4C4D-A839-69EDFFBCF882}" sibTransId="{A0D3E898-B000-4BA7-BA49-653F5F1EED9A}"/>
    <dgm:cxn modelId="{8B122AA9-9C0F-4583-A49D-FEB6BC53BF6D}" srcId="{D4298683-E020-485A-A771-29C0A8F4112C}" destId="{6FE7BD79-D736-4E39-9E52-89C0F35CF041}" srcOrd="1" destOrd="0" parTransId="{8A6DE368-41E0-43CD-B22B-185FEC8059F0}" sibTransId="{3C87C481-2EB1-4955-9352-39C83E64D7DD}"/>
    <dgm:cxn modelId="{FECC6EAD-83C8-48D4-864C-E6F750593EA8}" srcId="{E82D168E-00D8-46ED-B70C-DBE658E6641D}" destId="{373B9494-C312-48CA-BE46-47600B936B8D}" srcOrd="1" destOrd="0" parTransId="{82DC1997-041F-4836-8A5B-BFB66264B51B}" sibTransId="{647D6096-C4B0-44D5-892F-552502F88855}"/>
    <dgm:cxn modelId="{206D34AE-04BB-499F-A637-ABD44EA17781}" srcId="{A5F0A902-580A-47F9-9BE3-F9686A67262D}" destId="{AFDE7BA1-5DE4-4FF7-8CEA-B3A1AC816471}" srcOrd="1" destOrd="0" parTransId="{A111B756-1ACD-4D6A-AC26-54F454982848}" sibTransId="{BD13358C-D840-434F-B671-A73DC3D657E6}"/>
    <dgm:cxn modelId="{8ECE1FB1-C640-4B97-BA83-F87C4A0B0390}" srcId="{6FE7BD79-D736-4E39-9E52-89C0F35CF041}" destId="{4741FE37-6097-4AF5-B3C9-3762B5F1354C}" srcOrd="0" destOrd="0" parTransId="{06F0BB92-1CF1-44B4-870D-8E1DBCF662ED}" sibTransId="{4ED76DF9-A30A-442D-9499-B53A9A674127}"/>
    <dgm:cxn modelId="{4D4836B1-0FCA-4D59-8A8F-DE07772294B5}" type="presOf" srcId="{6C3622D8-E663-477B-9C0C-F069C92BA6B1}" destId="{F8089C75-B80B-4002-8BF5-D52F65994D89}" srcOrd="0" destOrd="0" presId="urn:microsoft.com/office/officeart/2005/8/layout/hierarchy2"/>
    <dgm:cxn modelId="{346C45B7-F4F0-4909-8722-543E4B52783C}" type="presOf" srcId="{3138DA1B-2C61-4BA2-BD9D-D74110718446}" destId="{3A07A8B6-9722-4BE0-AECD-1DE218583624}" srcOrd="0" destOrd="0" presId="urn:microsoft.com/office/officeart/2005/8/layout/hierarchy2"/>
    <dgm:cxn modelId="{4D7E7ABE-E934-4C43-B7DB-09B8BDE5B8F7}" type="presOf" srcId="{61BC73F4-3473-4C49-895C-E532B6B0890A}" destId="{7A043E19-9AC1-41B1-BAC2-33FFA3D6F826}" srcOrd="0" destOrd="0" presId="urn:microsoft.com/office/officeart/2005/8/layout/hierarchy2"/>
    <dgm:cxn modelId="{35575CBF-232E-439F-80DD-779215D1B93C}" type="presOf" srcId="{1A689FEB-3C03-40BF-9B1C-9853760997BF}" destId="{A4303AD8-2A58-4F48-8BEC-C466C656BF20}" srcOrd="0" destOrd="0" presId="urn:microsoft.com/office/officeart/2005/8/layout/hierarchy2"/>
    <dgm:cxn modelId="{E1AEDAC5-8D7D-42E9-A0E8-4C7E835D69AE}" type="presOf" srcId="{3138DA1B-2C61-4BA2-BD9D-D74110718446}" destId="{B3881A74-B8AB-409B-90DF-F8E1356E6CCF}" srcOrd="1" destOrd="0" presId="urn:microsoft.com/office/officeart/2005/8/layout/hierarchy2"/>
    <dgm:cxn modelId="{57DE3BC7-C8DE-455F-BC16-BC7892F31D2B}" srcId="{A5F0A902-580A-47F9-9BE3-F9686A67262D}" destId="{D2713D99-FCE3-4AA0-96F1-8A83AC9B406F}" srcOrd="4" destOrd="0" parTransId="{ACFEBB2B-2660-4A53-9213-D8507D8BBAFB}" sibTransId="{0646FCAA-F2D1-479B-9E99-3229E85D352E}"/>
    <dgm:cxn modelId="{23C0D6C7-291D-414A-82AB-73FB65831C65}" srcId="{6FE7BD79-D736-4E39-9E52-89C0F35CF041}" destId="{DA3870B2-009B-4120-91E2-717C5AAC236D}" srcOrd="1" destOrd="0" parTransId="{3138DA1B-2C61-4BA2-BD9D-D74110718446}" sibTransId="{9801248B-BE78-45CD-BCC3-FE56DF5B27D5}"/>
    <dgm:cxn modelId="{459F7EC9-470D-428E-BF34-67F18DE58249}" type="presOf" srcId="{8113E27C-3BC2-4A24-AE11-9573887FB377}" destId="{E24AFEDC-B593-43C8-9887-A37D36D36290}" srcOrd="0" destOrd="0" presId="urn:microsoft.com/office/officeart/2005/8/layout/hierarchy2"/>
    <dgm:cxn modelId="{66121CCB-A4C9-41F1-A7BC-09FAE6B1C526}" type="presOf" srcId="{75ED8E02-4901-456F-AD6F-217157C96747}" destId="{1B359520-0088-4786-BDD1-8EB249985F43}" srcOrd="0" destOrd="0" presId="urn:microsoft.com/office/officeart/2005/8/layout/hierarchy2"/>
    <dgm:cxn modelId="{D2BACFCD-6A4E-4F54-B379-B65E41DC9948}" type="presOf" srcId="{E62A3FE9-F3F3-4064-8178-AB69F61B4FF7}" destId="{A7A8A0D4-B741-482F-82A3-E1F1EBDEABC1}" srcOrd="0" destOrd="0" presId="urn:microsoft.com/office/officeart/2005/8/layout/hierarchy2"/>
    <dgm:cxn modelId="{EBB31BCF-0B88-4DE7-A8E8-93A443264F1E}" type="presOf" srcId="{9E85B0C0-3076-43DA-AA00-817F89804FCD}" destId="{6041637E-CC6C-405F-8161-DB0C2B317B33}" srcOrd="0" destOrd="0" presId="urn:microsoft.com/office/officeart/2005/8/layout/hierarchy2"/>
    <dgm:cxn modelId="{A2E7C7CF-B503-4103-A5FD-6CF6114A7B28}" srcId="{1A689FEB-3C03-40BF-9B1C-9853760997BF}" destId="{6EC14AB0-186F-4A1A-8681-3BD69930C2E5}" srcOrd="0" destOrd="0" parTransId="{EF3ECF0A-B086-4520-8253-51FA707B504A}" sibTransId="{67B662B3-F46B-42ED-875F-EA2490E773A9}"/>
    <dgm:cxn modelId="{A5EE2BD0-E5D7-4681-8416-596C7BE0652B}" type="presOf" srcId="{373B9494-C312-48CA-BE46-47600B936B8D}" destId="{F9E6C23A-F32C-43C9-8D41-510286C4B677}" srcOrd="0" destOrd="0" presId="urn:microsoft.com/office/officeart/2005/8/layout/hierarchy2"/>
    <dgm:cxn modelId="{2E456ED6-D429-42ED-B39F-35FD1599BDDC}" type="presOf" srcId="{6EC14AB0-186F-4A1A-8681-3BD69930C2E5}" destId="{A07CC1D9-2642-4160-9914-6D4CE3028CE5}" srcOrd="0" destOrd="0" presId="urn:microsoft.com/office/officeart/2005/8/layout/hierarchy2"/>
    <dgm:cxn modelId="{7D1CCBD6-1D7E-4D26-87AE-D37ABAD6DD17}" type="presOf" srcId="{A5F0A902-580A-47F9-9BE3-F9686A67262D}" destId="{9A5D2E75-6A8B-4148-BA7A-8A13BACAFB65}" srcOrd="0" destOrd="0" presId="urn:microsoft.com/office/officeart/2005/8/layout/hierarchy2"/>
    <dgm:cxn modelId="{450761D8-44D1-4399-BDF4-07915F7A7914}" type="presOf" srcId="{F9C8AFA4-E63F-4DF3-A263-F8E70197836F}" destId="{3F33F26B-6607-4065-AB6C-DC4DC7BD95C9}" srcOrd="0" destOrd="0" presId="urn:microsoft.com/office/officeart/2005/8/layout/hierarchy2"/>
    <dgm:cxn modelId="{EA254FD8-C38F-414C-8BBE-F697AFBBBB25}" type="presOf" srcId="{4EB310E6-065E-46E6-BB4F-4E8FF5B214F5}" destId="{4A32A129-534E-4F17-9801-39BE04BAFF84}" srcOrd="0" destOrd="0" presId="urn:microsoft.com/office/officeart/2005/8/layout/hierarchy2"/>
    <dgm:cxn modelId="{70DF8AD8-A210-45E1-9EB2-620510D0BEE5}" type="presOf" srcId="{8A6DE368-41E0-43CD-B22B-185FEC8059F0}" destId="{6653C94F-4707-42F2-8B2A-E399072CDC3B}" srcOrd="1" destOrd="0" presId="urn:microsoft.com/office/officeart/2005/8/layout/hierarchy2"/>
    <dgm:cxn modelId="{566233DA-844B-46E0-AF06-EE3C2B2FD828}" type="presOf" srcId="{688BF3C7-3646-472B-94AE-BA54F6ABDB53}" destId="{B83F3087-B2D2-4918-9F4C-09B8287FB741}" srcOrd="0" destOrd="0" presId="urn:microsoft.com/office/officeart/2005/8/layout/hierarchy2"/>
    <dgm:cxn modelId="{CE3BCADA-366E-45D0-9BB1-062406BDED74}" type="presOf" srcId="{4EB310E6-065E-46E6-BB4F-4E8FF5B214F5}" destId="{B5D852AA-FB34-42C9-8B9F-0CBA5543CDC8}" srcOrd="1" destOrd="0" presId="urn:microsoft.com/office/officeart/2005/8/layout/hierarchy2"/>
    <dgm:cxn modelId="{DE3927DD-6D55-418B-B30C-0027F056C1C5}" type="presOf" srcId="{75ED8E02-4901-456F-AD6F-217157C96747}" destId="{E016BB16-1E11-46C9-B598-E4D4BD107E29}" srcOrd="1" destOrd="0" presId="urn:microsoft.com/office/officeart/2005/8/layout/hierarchy2"/>
    <dgm:cxn modelId="{6D9ACEDE-0A32-44CF-BC22-B88F5C7CC017}" type="presOf" srcId="{D2713D99-FCE3-4AA0-96F1-8A83AC9B406F}" destId="{33C1A498-812D-4E2A-B3CF-5D659D834984}" srcOrd="0" destOrd="0" presId="urn:microsoft.com/office/officeart/2005/8/layout/hierarchy2"/>
    <dgm:cxn modelId="{743ACAE0-E59A-4B87-B052-DEC57A4DE5AE}" srcId="{8E454438-33D0-4B87-9504-536F801F1A65}" destId="{5A4B1ED9-2CF7-486B-8C0A-A94EBD9FA9A4}" srcOrd="0" destOrd="0" parTransId="{BD320AE7-D73E-48C2-921B-CB4EDA724E9D}" sibTransId="{24A3C6E3-2D0B-46A5-ADA5-B3CF9F7A9FD6}"/>
    <dgm:cxn modelId="{F0568BE2-982B-4B48-A520-222010E07E44}" type="presOf" srcId="{B855F58C-0EEF-498C-92C4-36C7D7A4F514}" destId="{F00C751E-DB40-4D84-9DD9-A752EF75E601}" srcOrd="1" destOrd="0" presId="urn:microsoft.com/office/officeart/2005/8/layout/hierarchy2"/>
    <dgm:cxn modelId="{3731EAE2-17CC-4785-B06D-BA3B97E55D50}" type="presOf" srcId="{8E454438-33D0-4B87-9504-536F801F1A65}" destId="{F255654A-A925-40BB-866D-30447D76E6A4}" srcOrd="0" destOrd="0" presId="urn:microsoft.com/office/officeart/2005/8/layout/hierarchy2"/>
    <dgm:cxn modelId="{38917AE4-010D-4E12-A668-3ED4540DEE01}" type="presOf" srcId="{61BC73F4-3473-4C49-895C-E532B6B0890A}" destId="{0211FA2E-F352-4848-AB40-A8C8E9F24E0D}" srcOrd="1" destOrd="0" presId="urn:microsoft.com/office/officeart/2005/8/layout/hierarchy2"/>
    <dgm:cxn modelId="{834F64E5-76F1-47A7-A5F4-4614A8376C0F}" srcId="{A5F0A902-580A-47F9-9BE3-F9686A67262D}" destId="{8E454438-33D0-4B87-9504-536F801F1A65}" srcOrd="3" destOrd="0" parTransId="{90A5129F-D466-496C-8509-8B8623AEE324}" sibTransId="{766EF44E-AC78-4919-AA43-3FF39783CA49}"/>
    <dgm:cxn modelId="{B978DDE7-8F65-4C37-9DAE-7E576618A208}" type="presOf" srcId="{BD320AE7-D73E-48C2-921B-CB4EDA724E9D}" destId="{07F539F4-4D61-416A-81B7-A70FAB2717BC}" srcOrd="0" destOrd="0" presId="urn:microsoft.com/office/officeart/2005/8/layout/hierarchy2"/>
    <dgm:cxn modelId="{9D65F4E7-63C5-4C4A-90A2-817B5BF492C3}" type="presOf" srcId="{E82D168E-00D8-46ED-B70C-DBE658E6641D}" destId="{BD989A02-931B-4CCD-92FE-092C2D8D7861}" srcOrd="0" destOrd="0" presId="urn:microsoft.com/office/officeart/2005/8/layout/hierarchy2"/>
    <dgm:cxn modelId="{F9947CE8-30F2-4A28-8CDA-85E6857010B2}" type="presOf" srcId="{6C3622D8-E663-477B-9C0C-F069C92BA6B1}" destId="{0D25E749-86F0-463E-B5E0-E786379EAC64}" srcOrd="1" destOrd="0" presId="urn:microsoft.com/office/officeart/2005/8/layout/hierarchy2"/>
    <dgm:cxn modelId="{508374EA-38A9-4199-8082-ACDE9939EA5C}" srcId="{8E454438-33D0-4B87-9504-536F801F1A65}" destId="{39BAFF55-C9D6-473F-B78F-FA03E0DFA6B6}" srcOrd="1" destOrd="0" parTransId="{A92DB6A6-8A79-49C0-ACB0-DA4B41798488}" sibTransId="{9CE8A725-B50E-4BF6-8635-4D2BF9000C34}"/>
    <dgm:cxn modelId="{41EDC8EC-9642-4CDA-86F4-6654D8348693}" type="presOf" srcId="{4697DA88-BEB9-4B4B-A6A8-8C3101B1123F}" destId="{C56EEAE0-0A2E-4858-BF3A-CA35993F607A}" srcOrd="0" destOrd="0" presId="urn:microsoft.com/office/officeart/2005/8/layout/hierarchy2"/>
    <dgm:cxn modelId="{865ABFF0-87FD-47ED-A16F-9E76E9444882}" type="presOf" srcId="{D32A23B3-B3AC-4EEA-815F-F248CA46BFBE}" destId="{6BA800D9-DAA9-48CF-B38C-71DABDF5ED08}" srcOrd="0" destOrd="0" presId="urn:microsoft.com/office/officeart/2005/8/layout/hierarchy2"/>
    <dgm:cxn modelId="{8A9CB3F7-735A-48F2-882A-31A2DB5074FD}" type="presOf" srcId="{A92DB6A6-8A79-49C0-ACB0-DA4B41798488}" destId="{5BE815AF-6693-4DF5-9629-A03EA9A811EE}" srcOrd="1" destOrd="0" presId="urn:microsoft.com/office/officeart/2005/8/layout/hierarchy2"/>
    <dgm:cxn modelId="{204F9F3B-7840-4DA3-9490-7BA3B2E75053}" type="presParOf" srcId="{9A5D2E75-6A8B-4148-BA7A-8A13BACAFB65}" destId="{747BC60A-3A2A-486D-B914-5E0B31DF63DA}" srcOrd="0" destOrd="0" presId="urn:microsoft.com/office/officeart/2005/8/layout/hierarchy2"/>
    <dgm:cxn modelId="{F90826F4-7FEC-4F5F-80AA-98A621BFA532}" type="presParOf" srcId="{747BC60A-3A2A-486D-B914-5E0B31DF63DA}" destId="{97434D86-C36B-4B26-8F60-93FAA3A81D27}" srcOrd="0" destOrd="0" presId="urn:microsoft.com/office/officeart/2005/8/layout/hierarchy2"/>
    <dgm:cxn modelId="{E65CD82F-1CCE-46A5-8C33-48ECD9277179}" type="presParOf" srcId="{747BC60A-3A2A-486D-B914-5E0B31DF63DA}" destId="{00E72FD8-DE80-47C3-989B-A86059AC5438}" srcOrd="1" destOrd="0" presId="urn:microsoft.com/office/officeart/2005/8/layout/hierarchy2"/>
    <dgm:cxn modelId="{AFCA8E64-283C-455D-A729-1AE6B1D8418C}" type="presParOf" srcId="{00E72FD8-DE80-47C3-989B-A86059AC5438}" destId="{B83F3087-B2D2-4918-9F4C-09B8287FB741}" srcOrd="0" destOrd="0" presId="urn:microsoft.com/office/officeart/2005/8/layout/hierarchy2"/>
    <dgm:cxn modelId="{EAC5E719-F0AD-4DCB-94E6-0F7500547065}" type="presParOf" srcId="{B83F3087-B2D2-4918-9F4C-09B8287FB741}" destId="{DD31B5C9-E2A8-4B2B-9E86-046E11A2C09A}" srcOrd="0" destOrd="0" presId="urn:microsoft.com/office/officeart/2005/8/layout/hierarchy2"/>
    <dgm:cxn modelId="{1A914353-506F-41B2-8F90-B546529B2561}" type="presParOf" srcId="{00E72FD8-DE80-47C3-989B-A86059AC5438}" destId="{5F7CCFCB-2B94-4C1C-91B7-487AE19A1FE5}" srcOrd="1" destOrd="0" presId="urn:microsoft.com/office/officeart/2005/8/layout/hierarchy2"/>
    <dgm:cxn modelId="{E7FDBD5C-CED9-4723-8A5E-A65AB344E22F}" type="presParOf" srcId="{5F7CCFCB-2B94-4C1C-91B7-487AE19A1FE5}" destId="{A7A8A0D4-B741-482F-82A3-E1F1EBDEABC1}" srcOrd="0" destOrd="0" presId="urn:microsoft.com/office/officeart/2005/8/layout/hierarchy2"/>
    <dgm:cxn modelId="{CC2FEAA7-8ECC-483D-BACE-26F32780399C}" type="presParOf" srcId="{5F7CCFCB-2B94-4C1C-91B7-487AE19A1FE5}" destId="{A102D71E-CB07-4752-9876-DDD43310688D}" srcOrd="1" destOrd="0" presId="urn:microsoft.com/office/officeart/2005/8/layout/hierarchy2"/>
    <dgm:cxn modelId="{DFD2D6AB-80DA-474F-8295-91FF418A2929}" type="presParOf" srcId="{A102D71E-CB07-4752-9876-DDD43310688D}" destId="{4A32A129-534E-4F17-9801-39BE04BAFF84}" srcOrd="0" destOrd="0" presId="urn:microsoft.com/office/officeart/2005/8/layout/hierarchy2"/>
    <dgm:cxn modelId="{E39B797C-96B6-4873-A29D-96C8E96687AC}" type="presParOf" srcId="{4A32A129-534E-4F17-9801-39BE04BAFF84}" destId="{B5D852AA-FB34-42C9-8B9F-0CBA5543CDC8}" srcOrd="0" destOrd="0" presId="urn:microsoft.com/office/officeart/2005/8/layout/hierarchy2"/>
    <dgm:cxn modelId="{53E6E711-2CFB-4A16-AB41-C861E89410B2}" type="presParOf" srcId="{A102D71E-CB07-4752-9876-DDD43310688D}" destId="{8F308D0A-54AF-4792-B931-F32F20FCFB6C}" srcOrd="1" destOrd="0" presId="urn:microsoft.com/office/officeart/2005/8/layout/hierarchy2"/>
    <dgm:cxn modelId="{6DC8B535-0CAF-4005-97F0-0D0910A2A52F}" type="presParOf" srcId="{8F308D0A-54AF-4792-B931-F32F20FCFB6C}" destId="{3F33F26B-6607-4065-AB6C-DC4DC7BD95C9}" srcOrd="0" destOrd="0" presId="urn:microsoft.com/office/officeart/2005/8/layout/hierarchy2"/>
    <dgm:cxn modelId="{816C39DA-55D8-4CA2-A0DA-86A5315A0AA3}" type="presParOf" srcId="{8F308D0A-54AF-4792-B931-F32F20FCFB6C}" destId="{AAEE7F0E-C7AE-4379-8E06-F0C5A7EE0AE7}" srcOrd="1" destOrd="0" presId="urn:microsoft.com/office/officeart/2005/8/layout/hierarchy2"/>
    <dgm:cxn modelId="{5ED66024-041A-494F-A71B-8E9FCCDA578F}" type="presParOf" srcId="{A102D71E-CB07-4752-9876-DDD43310688D}" destId="{7DF3AD6E-D4DD-4C4A-AACA-4A655C1B595E}" srcOrd="2" destOrd="0" presId="urn:microsoft.com/office/officeart/2005/8/layout/hierarchy2"/>
    <dgm:cxn modelId="{07155608-50B0-41C7-8161-62A2E043CF17}" type="presParOf" srcId="{7DF3AD6E-D4DD-4C4A-AACA-4A655C1B595E}" destId="{04CD0879-528C-461E-B099-C9ABCCE9B29D}" srcOrd="0" destOrd="0" presId="urn:microsoft.com/office/officeart/2005/8/layout/hierarchy2"/>
    <dgm:cxn modelId="{BEFA7B40-4E55-4CBF-BDE1-D6AB3B459BBF}" type="presParOf" srcId="{A102D71E-CB07-4752-9876-DDD43310688D}" destId="{402068F5-341F-43C4-8A65-44050C1A2B46}" srcOrd="3" destOrd="0" presId="urn:microsoft.com/office/officeart/2005/8/layout/hierarchy2"/>
    <dgm:cxn modelId="{40060706-EC56-4AEA-BA10-A411EC3F9286}" type="presParOf" srcId="{402068F5-341F-43C4-8A65-44050C1A2B46}" destId="{6041637E-CC6C-405F-8161-DB0C2B317B33}" srcOrd="0" destOrd="0" presId="urn:microsoft.com/office/officeart/2005/8/layout/hierarchy2"/>
    <dgm:cxn modelId="{E0EBD6C7-DB94-4B4E-B1E7-6C048EF48FBD}" type="presParOf" srcId="{402068F5-341F-43C4-8A65-44050C1A2B46}" destId="{47D60321-FF9C-4139-A4FE-01699DD0AC91}" srcOrd="1" destOrd="0" presId="urn:microsoft.com/office/officeart/2005/8/layout/hierarchy2"/>
    <dgm:cxn modelId="{142887A8-3AB9-48E6-9614-0A9DCE350A3C}" type="presParOf" srcId="{A102D71E-CB07-4752-9876-DDD43310688D}" destId="{21A7CD7B-55A5-480F-9A24-6F883EB074C0}" srcOrd="4" destOrd="0" presId="urn:microsoft.com/office/officeart/2005/8/layout/hierarchy2"/>
    <dgm:cxn modelId="{339D3FD4-9DE0-4D5B-AE94-6257CF327026}" type="presParOf" srcId="{21A7CD7B-55A5-480F-9A24-6F883EB074C0}" destId="{67D8DA00-D197-4ACF-986F-7B9F893550B8}" srcOrd="0" destOrd="0" presId="urn:microsoft.com/office/officeart/2005/8/layout/hierarchy2"/>
    <dgm:cxn modelId="{E3FD21A9-A537-48C7-AC61-4A0D903A4342}" type="presParOf" srcId="{A102D71E-CB07-4752-9876-DDD43310688D}" destId="{35B96CF6-0949-429B-B3FF-15708F833D1A}" srcOrd="5" destOrd="0" presId="urn:microsoft.com/office/officeart/2005/8/layout/hierarchy2"/>
    <dgm:cxn modelId="{2CBE07FC-0B77-4899-BB33-D666BA16978E}" type="presParOf" srcId="{35B96CF6-0949-429B-B3FF-15708F833D1A}" destId="{880DF1D3-DB68-4EB7-B372-8F200CF94CE9}" srcOrd="0" destOrd="0" presId="urn:microsoft.com/office/officeart/2005/8/layout/hierarchy2"/>
    <dgm:cxn modelId="{18559637-42F5-4244-87AF-67F06A4A3862}" type="presParOf" srcId="{35B96CF6-0949-429B-B3FF-15708F833D1A}" destId="{2BDE1556-5EEE-448A-8B12-9C7CE75C9A3C}" srcOrd="1" destOrd="0" presId="urn:microsoft.com/office/officeart/2005/8/layout/hierarchy2"/>
    <dgm:cxn modelId="{481D55AA-14EC-41DA-8C6D-002BBE146E5B}" type="presParOf" srcId="{00E72FD8-DE80-47C3-989B-A86059AC5438}" destId="{043DC12C-D610-4CA7-8B61-E2C7904A453F}" srcOrd="2" destOrd="0" presId="urn:microsoft.com/office/officeart/2005/8/layout/hierarchy2"/>
    <dgm:cxn modelId="{0B2BA47F-AE71-4BC1-B730-618955478153}" type="presParOf" srcId="{043DC12C-D610-4CA7-8B61-E2C7904A453F}" destId="{6653C94F-4707-42F2-8B2A-E399072CDC3B}" srcOrd="0" destOrd="0" presId="urn:microsoft.com/office/officeart/2005/8/layout/hierarchy2"/>
    <dgm:cxn modelId="{C67227D3-2A83-4A4F-A1F9-5FCB5F47E2B0}" type="presParOf" srcId="{00E72FD8-DE80-47C3-989B-A86059AC5438}" destId="{14C3BD06-3483-4262-BBF8-46343D4BB4E9}" srcOrd="3" destOrd="0" presId="urn:microsoft.com/office/officeart/2005/8/layout/hierarchy2"/>
    <dgm:cxn modelId="{FA24B153-22EA-465A-8854-ECA806BFAD73}" type="presParOf" srcId="{14C3BD06-3483-4262-BBF8-46343D4BB4E9}" destId="{CC050F6F-B230-4D0C-8C4D-88DC887A7732}" srcOrd="0" destOrd="0" presId="urn:microsoft.com/office/officeart/2005/8/layout/hierarchy2"/>
    <dgm:cxn modelId="{5FE1E4D6-9491-433D-867D-2F071C9F9FD6}" type="presParOf" srcId="{14C3BD06-3483-4262-BBF8-46343D4BB4E9}" destId="{8091D4E4-B5F2-42A4-8C33-38F134D3D362}" srcOrd="1" destOrd="0" presId="urn:microsoft.com/office/officeart/2005/8/layout/hierarchy2"/>
    <dgm:cxn modelId="{EA667103-2E99-4ECB-8F8E-EFAAA961B330}" type="presParOf" srcId="{8091D4E4-B5F2-42A4-8C33-38F134D3D362}" destId="{50DF44F3-2C89-4254-A064-BE355365A2FA}" srcOrd="0" destOrd="0" presId="urn:microsoft.com/office/officeart/2005/8/layout/hierarchy2"/>
    <dgm:cxn modelId="{CBB2A790-F9D2-466D-ACB0-C2F3DB8BEA39}" type="presParOf" srcId="{50DF44F3-2C89-4254-A064-BE355365A2FA}" destId="{6D25828A-1282-4E3A-A260-581AD733A4DD}" srcOrd="0" destOrd="0" presId="urn:microsoft.com/office/officeart/2005/8/layout/hierarchy2"/>
    <dgm:cxn modelId="{CDBBD12A-E266-4E81-8BFC-E74B6BE2898A}" type="presParOf" srcId="{8091D4E4-B5F2-42A4-8C33-38F134D3D362}" destId="{9591D00C-AD96-4944-8982-671B7F1B1610}" srcOrd="1" destOrd="0" presId="urn:microsoft.com/office/officeart/2005/8/layout/hierarchy2"/>
    <dgm:cxn modelId="{8BFA1B12-E48F-4924-B8C1-3D69C8E0CEAA}" type="presParOf" srcId="{9591D00C-AD96-4944-8982-671B7F1B1610}" destId="{135FDEC4-5B53-4B23-8323-DE38870BF808}" srcOrd="0" destOrd="0" presId="urn:microsoft.com/office/officeart/2005/8/layout/hierarchy2"/>
    <dgm:cxn modelId="{D5B7F079-4B29-41D1-A8C7-C0AAF0774A65}" type="presParOf" srcId="{9591D00C-AD96-4944-8982-671B7F1B1610}" destId="{AADADD23-5D2D-40AF-9C1B-7E14B674D950}" srcOrd="1" destOrd="0" presId="urn:microsoft.com/office/officeart/2005/8/layout/hierarchy2"/>
    <dgm:cxn modelId="{B25A0667-2418-4809-A905-289284CA3554}" type="presParOf" srcId="{8091D4E4-B5F2-42A4-8C33-38F134D3D362}" destId="{3A07A8B6-9722-4BE0-AECD-1DE218583624}" srcOrd="2" destOrd="0" presId="urn:microsoft.com/office/officeart/2005/8/layout/hierarchy2"/>
    <dgm:cxn modelId="{DF6BD3D2-982C-4CE3-9897-5779CFD21E84}" type="presParOf" srcId="{3A07A8B6-9722-4BE0-AECD-1DE218583624}" destId="{B3881A74-B8AB-409B-90DF-F8E1356E6CCF}" srcOrd="0" destOrd="0" presId="urn:microsoft.com/office/officeart/2005/8/layout/hierarchy2"/>
    <dgm:cxn modelId="{4B6F2FB0-2BF7-42B6-AD22-11DEBD45D56D}" type="presParOf" srcId="{8091D4E4-B5F2-42A4-8C33-38F134D3D362}" destId="{948D6BB7-9725-4226-8622-6742254CED3A}" srcOrd="3" destOrd="0" presId="urn:microsoft.com/office/officeart/2005/8/layout/hierarchy2"/>
    <dgm:cxn modelId="{A158BADB-1F19-42C0-8CCB-48E54D29310E}" type="presParOf" srcId="{948D6BB7-9725-4226-8622-6742254CED3A}" destId="{E73D71FD-183D-496D-B495-3D49C4443654}" srcOrd="0" destOrd="0" presId="urn:microsoft.com/office/officeart/2005/8/layout/hierarchy2"/>
    <dgm:cxn modelId="{DDC9CF85-1381-4A3B-8BBB-D1107438E119}" type="presParOf" srcId="{948D6BB7-9725-4226-8622-6742254CED3A}" destId="{01F3646A-922A-477F-9288-CFA9973D261C}" srcOrd="1" destOrd="0" presId="urn:microsoft.com/office/officeart/2005/8/layout/hierarchy2"/>
    <dgm:cxn modelId="{54DD5CA2-7475-41BF-A076-153D5413B851}" type="presParOf" srcId="{00E72FD8-DE80-47C3-989B-A86059AC5438}" destId="{E8667AF5-F3DC-4432-A4D0-8DF690793D94}" srcOrd="4" destOrd="0" presId="urn:microsoft.com/office/officeart/2005/8/layout/hierarchy2"/>
    <dgm:cxn modelId="{2687CA62-F4A3-420F-AC4A-89A163D6E260}" type="presParOf" srcId="{E8667AF5-F3DC-4432-A4D0-8DF690793D94}" destId="{C3D72B9A-C3DC-45B7-91FD-631D76878986}" srcOrd="0" destOrd="0" presId="urn:microsoft.com/office/officeart/2005/8/layout/hierarchy2"/>
    <dgm:cxn modelId="{DC9B534D-2ED9-4D2E-B23F-5E2119BB789A}" type="presParOf" srcId="{00E72FD8-DE80-47C3-989B-A86059AC5438}" destId="{49325540-8090-4CDB-B2A4-4129EDD1D06A}" srcOrd="5" destOrd="0" presId="urn:microsoft.com/office/officeart/2005/8/layout/hierarchy2"/>
    <dgm:cxn modelId="{F6A29492-BCD5-4BD1-B2DD-737DF8A0898F}" type="presParOf" srcId="{49325540-8090-4CDB-B2A4-4129EDD1D06A}" destId="{E24AFEDC-B593-43C8-9887-A37D36D36290}" srcOrd="0" destOrd="0" presId="urn:microsoft.com/office/officeart/2005/8/layout/hierarchy2"/>
    <dgm:cxn modelId="{A9F89508-62B2-4A92-964E-DA03773DA588}" type="presParOf" srcId="{49325540-8090-4CDB-B2A4-4129EDD1D06A}" destId="{6889B99B-C991-44D7-A178-408E16F6555D}" srcOrd="1" destOrd="0" presId="urn:microsoft.com/office/officeart/2005/8/layout/hierarchy2"/>
    <dgm:cxn modelId="{F3A5B1A3-0181-48A4-A780-696EA2B259EE}" type="presParOf" srcId="{00E72FD8-DE80-47C3-989B-A86059AC5438}" destId="{2C303E5C-6521-4AC8-B1C3-E69FBF395EAB}" srcOrd="6" destOrd="0" presId="urn:microsoft.com/office/officeart/2005/8/layout/hierarchy2"/>
    <dgm:cxn modelId="{C0EF88A4-CD3F-428C-9D1B-F06E62081FFA}" type="presParOf" srcId="{2C303E5C-6521-4AC8-B1C3-E69FBF395EAB}" destId="{8B53809D-A915-491D-9AF2-6605FAD5B9E0}" srcOrd="0" destOrd="0" presId="urn:microsoft.com/office/officeart/2005/8/layout/hierarchy2"/>
    <dgm:cxn modelId="{F82BF0D5-DCDE-4FAE-95BA-CACADB0D9AF2}" type="presParOf" srcId="{00E72FD8-DE80-47C3-989B-A86059AC5438}" destId="{E9A5A00D-ADF4-41AC-91CB-CABE15FAA8FD}" srcOrd="7" destOrd="0" presId="urn:microsoft.com/office/officeart/2005/8/layout/hierarchy2"/>
    <dgm:cxn modelId="{9F3EB9B6-00DF-43E4-ACB6-AB414DC90F63}" type="presParOf" srcId="{E9A5A00D-ADF4-41AC-91CB-CABE15FAA8FD}" destId="{C56EEAE0-0A2E-4858-BF3A-CA35993F607A}" srcOrd="0" destOrd="0" presId="urn:microsoft.com/office/officeart/2005/8/layout/hierarchy2"/>
    <dgm:cxn modelId="{22502EC6-B84F-42DD-8E8B-CD58A8250258}" type="presParOf" srcId="{E9A5A00D-ADF4-41AC-91CB-CABE15FAA8FD}" destId="{0F794C6E-AB5A-4E0F-A354-E2B80E4C29D8}" srcOrd="1" destOrd="0" presId="urn:microsoft.com/office/officeart/2005/8/layout/hierarchy2"/>
    <dgm:cxn modelId="{9496CE0A-C3DD-4308-81C6-08E3429767FF}" type="presParOf" srcId="{9A5D2E75-6A8B-4148-BA7A-8A13BACAFB65}" destId="{0D3F9E1F-59E2-460C-B56F-60332A08BF2A}" srcOrd="1" destOrd="0" presId="urn:microsoft.com/office/officeart/2005/8/layout/hierarchy2"/>
    <dgm:cxn modelId="{B863A7A1-1AF4-4E45-B714-F91BED942504}" type="presParOf" srcId="{0D3F9E1F-59E2-460C-B56F-60332A08BF2A}" destId="{58DDA514-B625-4AB9-815C-A316210D76AD}" srcOrd="0" destOrd="0" presId="urn:microsoft.com/office/officeart/2005/8/layout/hierarchy2"/>
    <dgm:cxn modelId="{4862DB99-590F-4E09-BF20-25991DBD7AD8}" type="presParOf" srcId="{0D3F9E1F-59E2-460C-B56F-60332A08BF2A}" destId="{FC60EB33-9FBE-4274-8751-E795B47BE366}" srcOrd="1" destOrd="0" presId="urn:microsoft.com/office/officeart/2005/8/layout/hierarchy2"/>
    <dgm:cxn modelId="{961133CF-9A9A-4201-97AA-021D88309035}" type="presParOf" srcId="{FC60EB33-9FBE-4274-8751-E795B47BE366}" destId="{7A043E19-9AC1-41B1-BAC2-33FFA3D6F826}" srcOrd="0" destOrd="0" presId="urn:microsoft.com/office/officeart/2005/8/layout/hierarchy2"/>
    <dgm:cxn modelId="{72D1B083-85CA-42B2-98AC-2B7B2D7AB193}" type="presParOf" srcId="{7A043E19-9AC1-41B1-BAC2-33FFA3D6F826}" destId="{0211FA2E-F352-4848-AB40-A8C8E9F24E0D}" srcOrd="0" destOrd="0" presId="urn:microsoft.com/office/officeart/2005/8/layout/hierarchy2"/>
    <dgm:cxn modelId="{4E2F2EAF-0223-4244-A138-7E2B151871D2}" type="presParOf" srcId="{FC60EB33-9FBE-4274-8751-E795B47BE366}" destId="{53B9851A-9BE9-4F9C-B345-50B8B42BD497}" srcOrd="1" destOrd="0" presId="urn:microsoft.com/office/officeart/2005/8/layout/hierarchy2"/>
    <dgm:cxn modelId="{8DBC10C5-B9F9-48F2-9026-BCF6CFA2F0D0}" type="presParOf" srcId="{53B9851A-9BE9-4F9C-B345-50B8B42BD497}" destId="{BD989A02-931B-4CCD-92FE-092C2D8D7861}" srcOrd="0" destOrd="0" presId="urn:microsoft.com/office/officeart/2005/8/layout/hierarchy2"/>
    <dgm:cxn modelId="{09F4D77C-B37C-4E2E-AA0E-03877E750C86}" type="presParOf" srcId="{53B9851A-9BE9-4F9C-B345-50B8B42BD497}" destId="{6C3C71A4-9289-4134-B788-FFF57A36F79A}" srcOrd="1" destOrd="0" presId="urn:microsoft.com/office/officeart/2005/8/layout/hierarchy2"/>
    <dgm:cxn modelId="{2509CF78-0D3F-416C-9D70-9271C99F109D}" type="presParOf" srcId="{6C3C71A4-9289-4134-B788-FFF57A36F79A}" destId="{F8089C75-B80B-4002-8BF5-D52F65994D89}" srcOrd="0" destOrd="0" presId="urn:microsoft.com/office/officeart/2005/8/layout/hierarchy2"/>
    <dgm:cxn modelId="{53DDBFBC-D0CD-47F6-A23A-AC4136CB711D}" type="presParOf" srcId="{F8089C75-B80B-4002-8BF5-D52F65994D89}" destId="{0D25E749-86F0-463E-B5E0-E786379EAC64}" srcOrd="0" destOrd="0" presId="urn:microsoft.com/office/officeart/2005/8/layout/hierarchy2"/>
    <dgm:cxn modelId="{4CD8E909-2F62-4A09-9037-38257BE6C39C}" type="presParOf" srcId="{6C3C71A4-9289-4134-B788-FFF57A36F79A}" destId="{5FB81E25-AE7C-4B89-8FA4-A67CA7D54648}" srcOrd="1" destOrd="0" presId="urn:microsoft.com/office/officeart/2005/8/layout/hierarchy2"/>
    <dgm:cxn modelId="{02995026-7E71-409E-8745-DD843F467CAA}" type="presParOf" srcId="{5FB81E25-AE7C-4B89-8FA4-A67CA7D54648}" destId="{A58B4D01-1291-4DAF-BC68-A8595EFDA58D}" srcOrd="0" destOrd="0" presId="urn:microsoft.com/office/officeart/2005/8/layout/hierarchy2"/>
    <dgm:cxn modelId="{3EF3235B-C546-46D5-9DEF-C322A7231992}" type="presParOf" srcId="{5FB81E25-AE7C-4B89-8FA4-A67CA7D54648}" destId="{4A90ABD0-C186-4EE3-B023-B7452992B3BA}" srcOrd="1" destOrd="0" presId="urn:microsoft.com/office/officeart/2005/8/layout/hierarchy2"/>
    <dgm:cxn modelId="{2A182236-C5E8-4452-9EDF-94E55D437F98}" type="presParOf" srcId="{6C3C71A4-9289-4134-B788-FFF57A36F79A}" destId="{D4558383-83DE-4F22-985D-70D2A5517223}" srcOrd="2" destOrd="0" presId="urn:microsoft.com/office/officeart/2005/8/layout/hierarchy2"/>
    <dgm:cxn modelId="{F12CA61D-A01F-4D97-9810-4728AE16356F}" type="presParOf" srcId="{D4558383-83DE-4F22-985D-70D2A5517223}" destId="{971AE7FA-7098-415A-9635-08FB9909E36F}" srcOrd="0" destOrd="0" presId="urn:microsoft.com/office/officeart/2005/8/layout/hierarchy2"/>
    <dgm:cxn modelId="{7AA71FA4-4051-4210-B77E-C745DF29BB6E}" type="presParOf" srcId="{6C3C71A4-9289-4134-B788-FFF57A36F79A}" destId="{A5C9FD39-BB5C-49C0-B8EC-C00D512EF6C8}" srcOrd="3" destOrd="0" presId="urn:microsoft.com/office/officeart/2005/8/layout/hierarchy2"/>
    <dgm:cxn modelId="{0F858744-1A72-4E5D-B729-FD179D14A367}" type="presParOf" srcId="{A5C9FD39-BB5C-49C0-B8EC-C00D512EF6C8}" destId="{F9E6C23A-F32C-43C9-8D41-510286C4B677}" srcOrd="0" destOrd="0" presId="urn:microsoft.com/office/officeart/2005/8/layout/hierarchy2"/>
    <dgm:cxn modelId="{803FA4E6-64CF-4ED0-BD7D-5E4612B54038}" type="presParOf" srcId="{A5C9FD39-BB5C-49C0-B8EC-C00D512EF6C8}" destId="{ADFAC011-35AE-4024-9E08-931E0656A188}" srcOrd="1" destOrd="0" presId="urn:microsoft.com/office/officeart/2005/8/layout/hierarchy2"/>
    <dgm:cxn modelId="{D472E674-9ED8-445F-BA7B-260A59578BE0}" type="presParOf" srcId="{FC60EB33-9FBE-4274-8751-E795B47BE366}" destId="{9A83200C-C47E-4731-BDED-84590E882D99}" srcOrd="2" destOrd="0" presId="urn:microsoft.com/office/officeart/2005/8/layout/hierarchy2"/>
    <dgm:cxn modelId="{DE558F59-B05E-405B-A256-2DC6A60645FA}" type="presParOf" srcId="{9A83200C-C47E-4731-BDED-84590E882D99}" destId="{F00C751E-DB40-4D84-9DD9-A752EF75E601}" srcOrd="0" destOrd="0" presId="urn:microsoft.com/office/officeart/2005/8/layout/hierarchy2"/>
    <dgm:cxn modelId="{362C944D-D812-4A6D-BABE-92C9D2DB634C}" type="presParOf" srcId="{FC60EB33-9FBE-4274-8751-E795B47BE366}" destId="{2FDD465F-1D7E-486E-9BEB-6CF6032BABFA}" srcOrd="3" destOrd="0" presId="urn:microsoft.com/office/officeart/2005/8/layout/hierarchy2"/>
    <dgm:cxn modelId="{F7930B6C-C2F5-464E-A753-7A1D8C9EECA7}" type="presParOf" srcId="{2FDD465F-1D7E-486E-9BEB-6CF6032BABFA}" destId="{E4BCF89D-9C35-4759-A224-E6045664A1C8}" srcOrd="0" destOrd="0" presId="urn:microsoft.com/office/officeart/2005/8/layout/hierarchy2"/>
    <dgm:cxn modelId="{22D65946-A01F-4357-B875-9B2FDC673774}" type="presParOf" srcId="{2FDD465F-1D7E-486E-9BEB-6CF6032BABFA}" destId="{79B82574-768A-4CEA-8BF0-9D4AB6DCFA0D}" srcOrd="1" destOrd="0" presId="urn:microsoft.com/office/officeart/2005/8/layout/hierarchy2"/>
    <dgm:cxn modelId="{DFFC6192-3DF5-4014-A94A-5242EDBBEBEB}" type="presParOf" srcId="{FC60EB33-9FBE-4274-8751-E795B47BE366}" destId="{1B359520-0088-4786-BDD1-8EB249985F43}" srcOrd="4" destOrd="0" presId="urn:microsoft.com/office/officeart/2005/8/layout/hierarchy2"/>
    <dgm:cxn modelId="{D6DDF5D8-2430-4029-BD78-CB1284E85DC5}" type="presParOf" srcId="{1B359520-0088-4786-BDD1-8EB249985F43}" destId="{E016BB16-1E11-46C9-B598-E4D4BD107E29}" srcOrd="0" destOrd="0" presId="urn:microsoft.com/office/officeart/2005/8/layout/hierarchy2"/>
    <dgm:cxn modelId="{2CBDBFC5-691D-4589-936D-F3F854A52475}" type="presParOf" srcId="{FC60EB33-9FBE-4274-8751-E795B47BE366}" destId="{38DFA6C8-5408-410A-8727-FBEFE8065555}" srcOrd="5" destOrd="0" presId="urn:microsoft.com/office/officeart/2005/8/layout/hierarchy2"/>
    <dgm:cxn modelId="{C83CECA3-88C8-43DB-81D7-713797114DC4}" type="presParOf" srcId="{38DFA6C8-5408-410A-8727-FBEFE8065555}" destId="{7B8AA98B-BB2C-432B-A05D-08C8FE26FDC7}" srcOrd="0" destOrd="0" presId="urn:microsoft.com/office/officeart/2005/8/layout/hierarchy2"/>
    <dgm:cxn modelId="{B313BFB8-7F41-488A-A9A6-4FFE32C8DB3D}" type="presParOf" srcId="{38DFA6C8-5408-410A-8727-FBEFE8065555}" destId="{EC6C6897-BBDC-469A-82AF-BF96308B9CA8}" srcOrd="1" destOrd="0" presId="urn:microsoft.com/office/officeart/2005/8/layout/hierarchy2"/>
    <dgm:cxn modelId="{46A365EC-D5DE-4D63-B969-51FB71DA3B63}" type="presParOf" srcId="{9A5D2E75-6A8B-4148-BA7A-8A13BACAFB65}" destId="{10DD1EC1-697F-4EBB-A964-1D36DEB21E79}" srcOrd="2" destOrd="0" presId="urn:microsoft.com/office/officeart/2005/8/layout/hierarchy2"/>
    <dgm:cxn modelId="{E0F65319-A174-4E0C-8968-BAD3378A1654}" type="presParOf" srcId="{10DD1EC1-697F-4EBB-A964-1D36DEB21E79}" destId="{A4303AD8-2A58-4F48-8BEC-C466C656BF20}" srcOrd="0" destOrd="0" presId="urn:microsoft.com/office/officeart/2005/8/layout/hierarchy2"/>
    <dgm:cxn modelId="{5C915962-8D3E-48E4-AA7E-788B7F59CD77}" type="presParOf" srcId="{10DD1EC1-697F-4EBB-A964-1D36DEB21E79}" destId="{377E4A78-5FA2-4F61-96DB-5DF9CAB6C8AC}" srcOrd="1" destOrd="0" presId="urn:microsoft.com/office/officeart/2005/8/layout/hierarchy2"/>
    <dgm:cxn modelId="{1B6B1098-B084-4CFB-9397-23285ED69F30}" type="presParOf" srcId="{377E4A78-5FA2-4F61-96DB-5DF9CAB6C8AC}" destId="{F0E25608-CAC4-4486-8F65-DA517A2B958B}" srcOrd="0" destOrd="0" presId="urn:microsoft.com/office/officeart/2005/8/layout/hierarchy2"/>
    <dgm:cxn modelId="{74541751-4F57-408D-A810-41B3C8364952}" type="presParOf" srcId="{F0E25608-CAC4-4486-8F65-DA517A2B958B}" destId="{1EDEB902-248E-40D0-A8F9-42829CC73E5F}" srcOrd="0" destOrd="0" presId="urn:microsoft.com/office/officeart/2005/8/layout/hierarchy2"/>
    <dgm:cxn modelId="{F529183F-3687-4093-B5C3-781315AED27A}" type="presParOf" srcId="{377E4A78-5FA2-4F61-96DB-5DF9CAB6C8AC}" destId="{811C1AE0-E8B4-4FDE-9C97-01346CD00774}" srcOrd="1" destOrd="0" presId="urn:microsoft.com/office/officeart/2005/8/layout/hierarchy2"/>
    <dgm:cxn modelId="{7403BFB4-50D1-46AE-A5E5-1033063DC3D5}" type="presParOf" srcId="{811C1AE0-E8B4-4FDE-9C97-01346CD00774}" destId="{A07CC1D9-2642-4160-9914-6D4CE3028CE5}" srcOrd="0" destOrd="0" presId="urn:microsoft.com/office/officeart/2005/8/layout/hierarchy2"/>
    <dgm:cxn modelId="{6D398077-B0F2-4A25-9CF0-6A5D8DF17354}" type="presParOf" srcId="{811C1AE0-E8B4-4FDE-9C97-01346CD00774}" destId="{BB8DB68B-86DD-4C28-953A-6336AECFBF1F}" srcOrd="1" destOrd="0" presId="urn:microsoft.com/office/officeart/2005/8/layout/hierarchy2"/>
    <dgm:cxn modelId="{95D07E5F-084A-4BC8-AD91-D887F1EA1579}" type="presParOf" srcId="{377E4A78-5FA2-4F61-96DB-5DF9CAB6C8AC}" destId="{E31A00D3-0793-4426-B6DC-41828D6631BC}" srcOrd="2" destOrd="0" presId="urn:microsoft.com/office/officeart/2005/8/layout/hierarchy2"/>
    <dgm:cxn modelId="{23092B1C-0506-4B83-B08C-BBD9AD355159}" type="presParOf" srcId="{E31A00D3-0793-4426-B6DC-41828D6631BC}" destId="{F9014F90-E6A3-47A5-8597-F44008571630}" srcOrd="0" destOrd="0" presId="urn:microsoft.com/office/officeart/2005/8/layout/hierarchy2"/>
    <dgm:cxn modelId="{60953841-9182-448D-829B-770F5BCBF161}" type="presParOf" srcId="{377E4A78-5FA2-4F61-96DB-5DF9CAB6C8AC}" destId="{B116446F-5FD7-4870-931E-2CC24E75C823}" srcOrd="3" destOrd="0" presId="urn:microsoft.com/office/officeart/2005/8/layout/hierarchy2"/>
    <dgm:cxn modelId="{E9471580-35F4-41F8-B1A5-B8867D1DAE2B}" type="presParOf" srcId="{B116446F-5FD7-4870-931E-2CC24E75C823}" destId="{B2E15747-0CA6-4B4F-A89E-694FC34F31F3}" srcOrd="0" destOrd="0" presId="urn:microsoft.com/office/officeart/2005/8/layout/hierarchy2"/>
    <dgm:cxn modelId="{0DB8E750-7819-49F9-A936-20A17EBE749C}" type="presParOf" srcId="{B116446F-5FD7-4870-931E-2CC24E75C823}" destId="{075856A7-92D9-4C2D-9DE7-67EE305AC376}" srcOrd="1" destOrd="0" presId="urn:microsoft.com/office/officeart/2005/8/layout/hierarchy2"/>
    <dgm:cxn modelId="{E3A1C8BA-0AE6-4362-8AA5-45EE5B67F3F5}" type="presParOf" srcId="{9A5D2E75-6A8B-4148-BA7A-8A13BACAFB65}" destId="{1C6D4677-A27A-4EEA-84FA-73587585C78E}" srcOrd="3" destOrd="0" presId="urn:microsoft.com/office/officeart/2005/8/layout/hierarchy2"/>
    <dgm:cxn modelId="{9B1D351C-7465-42F0-892E-B455A5F2D699}" type="presParOf" srcId="{1C6D4677-A27A-4EEA-84FA-73587585C78E}" destId="{F255654A-A925-40BB-866D-30447D76E6A4}" srcOrd="0" destOrd="0" presId="urn:microsoft.com/office/officeart/2005/8/layout/hierarchy2"/>
    <dgm:cxn modelId="{C8EE7465-F261-445E-8DF1-A9A4DF533F0B}" type="presParOf" srcId="{1C6D4677-A27A-4EEA-84FA-73587585C78E}" destId="{3E2B05D8-724A-4A3F-8D5B-41A708D70AF6}" srcOrd="1" destOrd="0" presId="urn:microsoft.com/office/officeart/2005/8/layout/hierarchy2"/>
    <dgm:cxn modelId="{0ED14C80-2ED3-47D7-9060-E3F4C5750568}" type="presParOf" srcId="{3E2B05D8-724A-4A3F-8D5B-41A708D70AF6}" destId="{07F539F4-4D61-416A-81B7-A70FAB2717BC}" srcOrd="0" destOrd="0" presId="urn:microsoft.com/office/officeart/2005/8/layout/hierarchy2"/>
    <dgm:cxn modelId="{55EFD6A7-B292-4576-A4C6-0ADEFBEAB5F4}" type="presParOf" srcId="{07F539F4-4D61-416A-81B7-A70FAB2717BC}" destId="{F48CA6BB-6540-4A4E-A894-D3C2C2DEA11F}" srcOrd="0" destOrd="0" presId="urn:microsoft.com/office/officeart/2005/8/layout/hierarchy2"/>
    <dgm:cxn modelId="{17316F30-6D07-4A23-BE86-4B001314CF5C}" type="presParOf" srcId="{3E2B05D8-724A-4A3F-8D5B-41A708D70AF6}" destId="{8021D612-98F4-4619-8662-ECDE020BC51A}" srcOrd="1" destOrd="0" presId="urn:microsoft.com/office/officeart/2005/8/layout/hierarchy2"/>
    <dgm:cxn modelId="{4A823868-D240-49C9-A998-7DB7AF384CBD}" type="presParOf" srcId="{8021D612-98F4-4619-8662-ECDE020BC51A}" destId="{F7B12BCA-83E8-4021-948F-55D69A1180CF}" srcOrd="0" destOrd="0" presId="urn:microsoft.com/office/officeart/2005/8/layout/hierarchy2"/>
    <dgm:cxn modelId="{DD3AD83A-0275-4DCA-B10D-D93E1644C5FF}" type="presParOf" srcId="{8021D612-98F4-4619-8662-ECDE020BC51A}" destId="{7229104D-4F9C-4279-B78A-9788A5EF838A}" srcOrd="1" destOrd="0" presId="urn:microsoft.com/office/officeart/2005/8/layout/hierarchy2"/>
    <dgm:cxn modelId="{92DE3EC3-F35E-4FAD-B3A9-DECBC3DC923F}" type="presParOf" srcId="{3E2B05D8-724A-4A3F-8D5B-41A708D70AF6}" destId="{19C8CAFD-F89C-463C-8D60-B061B972804C}" srcOrd="2" destOrd="0" presId="urn:microsoft.com/office/officeart/2005/8/layout/hierarchy2"/>
    <dgm:cxn modelId="{8617C606-1B5F-460B-9271-E7678E97DDBF}" type="presParOf" srcId="{19C8CAFD-F89C-463C-8D60-B061B972804C}" destId="{5BE815AF-6693-4DF5-9629-A03EA9A811EE}" srcOrd="0" destOrd="0" presId="urn:microsoft.com/office/officeart/2005/8/layout/hierarchy2"/>
    <dgm:cxn modelId="{7310513E-F38B-4D6B-8518-25A58FEAFB0C}" type="presParOf" srcId="{3E2B05D8-724A-4A3F-8D5B-41A708D70AF6}" destId="{FB6F1E7D-DBDD-461A-A9A8-D3EB09ED36BF}" srcOrd="3" destOrd="0" presId="urn:microsoft.com/office/officeart/2005/8/layout/hierarchy2"/>
    <dgm:cxn modelId="{D83DB07C-B772-4A44-A6FF-3C9FCD9B5B40}" type="presParOf" srcId="{FB6F1E7D-DBDD-461A-A9A8-D3EB09ED36BF}" destId="{51B16E77-EAA4-4326-AA09-D4945E9B8EEB}" srcOrd="0" destOrd="0" presId="urn:microsoft.com/office/officeart/2005/8/layout/hierarchy2"/>
    <dgm:cxn modelId="{BE41B88C-C3B8-4E82-ADBB-5E9032E6F65D}" type="presParOf" srcId="{FB6F1E7D-DBDD-461A-A9A8-D3EB09ED36BF}" destId="{75492835-1337-4F44-B575-407D9642B750}" srcOrd="1" destOrd="0" presId="urn:microsoft.com/office/officeart/2005/8/layout/hierarchy2"/>
    <dgm:cxn modelId="{95CA7B24-0287-4AE0-8D51-AF48AA974C1D}" type="presParOf" srcId="{9A5D2E75-6A8B-4148-BA7A-8A13BACAFB65}" destId="{84E8F3FA-2C23-425E-88B0-6A76EA150B32}" srcOrd="4" destOrd="0" presId="urn:microsoft.com/office/officeart/2005/8/layout/hierarchy2"/>
    <dgm:cxn modelId="{3C0C7EB5-BB97-472C-813B-C00D191A99B4}" type="presParOf" srcId="{84E8F3FA-2C23-425E-88B0-6A76EA150B32}" destId="{33C1A498-812D-4E2A-B3CF-5D659D834984}" srcOrd="0" destOrd="0" presId="urn:microsoft.com/office/officeart/2005/8/layout/hierarchy2"/>
    <dgm:cxn modelId="{73EDF085-E311-4EE7-9740-C5B5089306F2}" type="presParOf" srcId="{84E8F3FA-2C23-425E-88B0-6A76EA150B32}" destId="{CA55E84E-46C8-4D09-BA53-027DB5C1EAF5}" srcOrd="1" destOrd="0" presId="urn:microsoft.com/office/officeart/2005/8/layout/hierarchy2"/>
    <dgm:cxn modelId="{8028D20E-8AF9-4EFA-95EE-7C3C1C70A171}" type="presParOf" srcId="{9A5D2E75-6A8B-4148-BA7A-8A13BACAFB65}" destId="{12A4D826-8CFA-4471-B7A7-DE348795382B}" srcOrd="5" destOrd="0" presId="urn:microsoft.com/office/officeart/2005/8/layout/hierarchy2"/>
    <dgm:cxn modelId="{427227F4-B54F-4020-A71C-3B6DC43006CE}" type="presParOf" srcId="{12A4D826-8CFA-4471-B7A7-DE348795382B}" destId="{6BA800D9-DAA9-48CF-B38C-71DABDF5ED08}" srcOrd="0" destOrd="0" presId="urn:microsoft.com/office/officeart/2005/8/layout/hierarchy2"/>
    <dgm:cxn modelId="{010BC69D-4ABA-4001-96B9-A4A6F3B13BEA}" type="presParOf" srcId="{12A4D826-8CFA-4471-B7A7-DE348795382B}" destId="{F3624F7D-8F16-4F6C-9BF9-66C4A0DE598E}" srcOrd="1" destOrd="0" presId="urn:microsoft.com/office/officeart/2005/8/layout/hierarchy2"/>
    <dgm:cxn modelId="{69D01290-51C9-451C-A6DF-A31BE861A770}" type="presParOf" srcId="{9A5D2E75-6A8B-4148-BA7A-8A13BACAFB65}" destId="{60982716-BC09-4AE3-83D4-615DD1D69E4E}" srcOrd="6" destOrd="0" presId="urn:microsoft.com/office/officeart/2005/8/layout/hierarchy2"/>
    <dgm:cxn modelId="{E4A1DC71-6E90-45AA-91D4-5EB91516BB26}" type="presParOf" srcId="{60982716-BC09-4AE3-83D4-615DD1D69E4E}" destId="{AAC09476-DC28-4BAE-B317-159C1E6C33FC}" srcOrd="0" destOrd="0" presId="urn:microsoft.com/office/officeart/2005/8/layout/hierarchy2"/>
    <dgm:cxn modelId="{2C7B23E1-B0F3-4EC9-B2EA-57F735D58631}" type="presParOf" srcId="{60982716-BC09-4AE3-83D4-615DD1D69E4E}" destId="{3A0CB456-CB56-4280-9646-571634074270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5F0A902-580A-47F9-9BE3-F9686A67262D}" type="doc">
      <dgm:prSet loTypeId="urn:microsoft.com/office/officeart/2005/8/layout/hierarchy2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de-DE"/>
        </a:p>
      </dgm:t>
    </dgm:pt>
    <dgm:pt modelId="{D4298683-E020-485A-A771-29C0A8F4112C}">
      <dgm:prSet phldrT="[Text]" custT="1"/>
      <dgm:spPr/>
      <dgm:t>
        <a:bodyPr/>
        <a:lstStyle/>
        <a:p>
          <a:r>
            <a:rPr lang="de-DE" sz="1000" dirty="0"/>
            <a:t>Human </a:t>
          </a:r>
          <a:r>
            <a:rPr lang="de-DE" sz="1000" dirty="0" err="1"/>
            <a:t>Perception</a:t>
          </a:r>
          <a:r>
            <a:rPr lang="de-DE" sz="1000" dirty="0"/>
            <a:t> and Performance (HPP)</a:t>
          </a:r>
        </a:p>
      </dgm:t>
    </dgm:pt>
    <dgm:pt modelId="{6AC53BCC-759A-4765-9F4D-3CC1F73197E7}" type="parTrans" cxnId="{11663F41-DC02-41E4-A43C-25D0F763AA87}">
      <dgm:prSet/>
      <dgm:spPr/>
      <dgm:t>
        <a:bodyPr/>
        <a:lstStyle/>
        <a:p>
          <a:endParaRPr lang="de-DE"/>
        </a:p>
      </dgm:t>
    </dgm:pt>
    <dgm:pt modelId="{64E0B7A6-63EA-4BA8-BEFE-7819AB437222}" type="sibTrans" cxnId="{11663F41-DC02-41E4-A43C-25D0F763AA87}">
      <dgm:prSet/>
      <dgm:spPr/>
      <dgm:t>
        <a:bodyPr/>
        <a:lstStyle/>
        <a:p>
          <a:endParaRPr lang="de-DE"/>
        </a:p>
      </dgm:t>
    </dgm:pt>
    <dgm:pt modelId="{E62A3FE9-F3F3-4064-8178-AB69F61B4FF7}">
      <dgm:prSet phldrT="[Text]" custT="1"/>
      <dgm:spPr/>
      <dgm:t>
        <a:bodyPr/>
        <a:lstStyle/>
        <a:p>
          <a:r>
            <a:rPr lang="de-DE" sz="1000" dirty="0"/>
            <a:t>Impression</a:t>
          </a:r>
        </a:p>
      </dgm:t>
    </dgm:pt>
    <dgm:pt modelId="{688BF3C7-3646-472B-94AE-BA54F6ABDB53}" type="parTrans" cxnId="{A4583E39-EF7F-4E69-BC3E-C54501D95A6B}">
      <dgm:prSet/>
      <dgm:spPr/>
      <dgm:t>
        <a:bodyPr/>
        <a:lstStyle/>
        <a:p>
          <a:endParaRPr lang="de-DE"/>
        </a:p>
      </dgm:t>
    </dgm:pt>
    <dgm:pt modelId="{404BD788-9FEA-4B17-9F07-338090F0E1E1}" type="sibTrans" cxnId="{A4583E39-EF7F-4E69-BC3E-C54501D95A6B}">
      <dgm:prSet/>
      <dgm:spPr/>
      <dgm:t>
        <a:bodyPr/>
        <a:lstStyle/>
        <a:p>
          <a:endParaRPr lang="de-DE"/>
        </a:p>
      </dgm:t>
    </dgm:pt>
    <dgm:pt modelId="{F9C8AFA4-E63F-4DF3-A263-F8E70197836F}">
      <dgm:prSet phldrT="[Text]" custT="1"/>
      <dgm:spPr/>
      <dgm:t>
        <a:bodyPr/>
        <a:lstStyle/>
        <a:p>
          <a:r>
            <a:rPr lang="de-DE" sz="1000" dirty="0"/>
            <a:t>Naturalness</a:t>
          </a:r>
        </a:p>
      </dgm:t>
    </dgm:pt>
    <dgm:pt modelId="{4EB310E6-065E-46E6-BB4F-4E8FF5B214F5}" type="parTrans" cxnId="{CF02A668-2304-482E-8786-537796522F75}">
      <dgm:prSet/>
      <dgm:spPr/>
      <dgm:t>
        <a:bodyPr/>
        <a:lstStyle/>
        <a:p>
          <a:endParaRPr lang="de-DE"/>
        </a:p>
      </dgm:t>
    </dgm:pt>
    <dgm:pt modelId="{D40F349E-3941-4132-A21C-130B4F550D3E}" type="sibTrans" cxnId="{CF02A668-2304-482E-8786-537796522F75}">
      <dgm:prSet/>
      <dgm:spPr/>
      <dgm:t>
        <a:bodyPr/>
        <a:lstStyle/>
        <a:p>
          <a:endParaRPr lang="de-DE"/>
        </a:p>
      </dgm:t>
    </dgm:pt>
    <dgm:pt modelId="{9E85B0C0-3076-43DA-AA00-817F89804FCD}">
      <dgm:prSet phldrT="[Text]" custT="1"/>
      <dgm:spPr/>
      <dgm:t>
        <a:bodyPr/>
        <a:lstStyle/>
        <a:p>
          <a:r>
            <a:rPr lang="de-DE" sz="1000" dirty="0"/>
            <a:t>Human-</a:t>
          </a:r>
          <a:r>
            <a:rPr lang="de-DE" sz="1000" dirty="0" err="1"/>
            <a:t>likeness</a:t>
          </a:r>
          <a:endParaRPr lang="de-DE" sz="1000" dirty="0"/>
        </a:p>
      </dgm:t>
    </dgm:pt>
    <dgm:pt modelId="{7F46A3A9-6D4C-4D2B-8B29-B1679897EEDF}" type="parTrans" cxnId="{C596130A-78E2-412A-9BE1-1DDDD0571203}">
      <dgm:prSet/>
      <dgm:spPr/>
      <dgm:t>
        <a:bodyPr/>
        <a:lstStyle/>
        <a:p>
          <a:endParaRPr lang="de-DE"/>
        </a:p>
      </dgm:t>
    </dgm:pt>
    <dgm:pt modelId="{2CF037BF-EA96-40DF-B698-CC0E036A7127}" type="sibTrans" cxnId="{C596130A-78E2-412A-9BE1-1DDDD0571203}">
      <dgm:prSet/>
      <dgm:spPr/>
      <dgm:t>
        <a:bodyPr/>
        <a:lstStyle/>
        <a:p>
          <a:endParaRPr lang="de-DE"/>
        </a:p>
      </dgm:t>
    </dgm:pt>
    <dgm:pt modelId="{AFDE7BA1-5DE4-4FF7-8CEA-B3A1AC816471}">
      <dgm:prSet phldrT="[Text]" custT="1"/>
      <dgm:spPr/>
      <dgm:t>
        <a:bodyPr/>
        <a:lstStyle/>
        <a:p>
          <a:r>
            <a:rPr lang="de-DE" sz="1000" dirty="0" err="1"/>
            <a:t>Acoustic</a:t>
          </a:r>
          <a:r>
            <a:rPr lang="de-DE" sz="1000" dirty="0"/>
            <a:t> Signals</a:t>
          </a:r>
        </a:p>
      </dgm:t>
    </dgm:pt>
    <dgm:pt modelId="{A111B756-1ACD-4D6A-AC26-54F454982848}" type="parTrans" cxnId="{206D34AE-04BB-499F-A637-ABD44EA17781}">
      <dgm:prSet/>
      <dgm:spPr/>
      <dgm:t>
        <a:bodyPr/>
        <a:lstStyle/>
        <a:p>
          <a:endParaRPr lang="de-DE"/>
        </a:p>
      </dgm:t>
    </dgm:pt>
    <dgm:pt modelId="{BD13358C-D840-434F-B671-A73DC3D657E6}" type="sibTrans" cxnId="{206D34AE-04BB-499F-A637-ABD44EA17781}">
      <dgm:prSet/>
      <dgm:spPr/>
      <dgm:t>
        <a:bodyPr/>
        <a:lstStyle/>
        <a:p>
          <a:endParaRPr lang="de-DE"/>
        </a:p>
      </dgm:t>
    </dgm:pt>
    <dgm:pt modelId="{BB2C2401-23E2-49B9-B578-AABBF0494BC0}">
      <dgm:prSet phldrT="[Text]" custT="1"/>
      <dgm:spPr/>
      <dgm:t>
        <a:bodyPr/>
        <a:lstStyle/>
        <a:p>
          <a:r>
            <a:rPr lang="de-DE" sz="1000" dirty="0"/>
            <a:t>…</a:t>
          </a:r>
        </a:p>
      </dgm:t>
    </dgm:pt>
    <dgm:pt modelId="{706E8B72-C7AD-4C44-BC9C-7740200755FC}" type="parTrans" cxnId="{5CF5EA23-29C0-4330-A884-9FC52D938D86}">
      <dgm:prSet/>
      <dgm:spPr/>
      <dgm:t>
        <a:bodyPr/>
        <a:lstStyle/>
        <a:p>
          <a:endParaRPr lang="de-DE"/>
        </a:p>
      </dgm:t>
    </dgm:pt>
    <dgm:pt modelId="{6EDCD58D-504B-4EB1-8A80-E070856FD952}" type="sibTrans" cxnId="{5CF5EA23-29C0-4330-A884-9FC52D938D86}">
      <dgm:prSet/>
      <dgm:spPr/>
      <dgm:t>
        <a:bodyPr/>
        <a:lstStyle/>
        <a:p>
          <a:endParaRPr lang="de-DE"/>
        </a:p>
      </dgm:t>
    </dgm:pt>
    <dgm:pt modelId="{8E454438-33D0-4B87-9504-536F801F1A65}">
      <dgm:prSet phldrT="[Text]" custT="1"/>
      <dgm:spPr/>
      <dgm:t>
        <a:bodyPr/>
        <a:lstStyle/>
        <a:p>
          <a:r>
            <a:rPr lang="de-DE" sz="1000" dirty="0" err="1"/>
            <a:t>Disorders</a:t>
          </a:r>
          <a:r>
            <a:rPr lang="de-DE" sz="1000" dirty="0"/>
            <a:t>/</a:t>
          </a:r>
          <a:r>
            <a:rPr lang="de-DE" sz="1000" dirty="0" err="1"/>
            <a:t>conditions</a:t>
          </a:r>
          <a:endParaRPr lang="de-DE" sz="1000" dirty="0"/>
        </a:p>
      </dgm:t>
    </dgm:pt>
    <dgm:pt modelId="{90A5129F-D466-496C-8509-8B8623AEE324}" type="parTrans" cxnId="{834F64E5-76F1-47A7-A5F4-4614A8376C0F}">
      <dgm:prSet/>
      <dgm:spPr/>
      <dgm:t>
        <a:bodyPr/>
        <a:lstStyle/>
        <a:p>
          <a:endParaRPr lang="de-DE"/>
        </a:p>
      </dgm:t>
    </dgm:pt>
    <dgm:pt modelId="{766EF44E-AC78-4919-AA43-3FF39783CA49}" type="sibTrans" cxnId="{834F64E5-76F1-47A7-A5F4-4614A8376C0F}">
      <dgm:prSet/>
      <dgm:spPr/>
      <dgm:t>
        <a:bodyPr/>
        <a:lstStyle/>
        <a:p>
          <a:endParaRPr lang="de-DE"/>
        </a:p>
      </dgm:t>
    </dgm:pt>
    <dgm:pt modelId="{E82D168E-00D8-46ED-B70C-DBE658E6641D}">
      <dgm:prSet phldrT="[Text]" custT="1"/>
      <dgm:spPr/>
      <dgm:t>
        <a:bodyPr/>
        <a:lstStyle/>
        <a:p>
          <a:r>
            <a:rPr lang="de-DE" sz="1000" dirty="0"/>
            <a:t>Voice</a:t>
          </a:r>
        </a:p>
      </dgm:t>
    </dgm:pt>
    <dgm:pt modelId="{61BC73F4-3473-4C49-895C-E532B6B0890A}" type="parTrans" cxnId="{B2D2362D-A93D-4765-890B-2D524B0E2B07}">
      <dgm:prSet/>
      <dgm:spPr/>
      <dgm:t>
        <a:bodyPr/>
        <a:lstStyle/>
        <a:p>
          <a:endParaRPr lang="de-DE"/>
        </a:p>
      </dgm:t>
    </dgm:pt>
    <dgm:pt modelId="{DF624BA6-74DA-466F-A47A-C1AF39992CA6}" type="sibTrans" cxnId="{B2D2362D-A93D-4765-890B-2D524B0E2B07}">
      <dgm:prSet/>
      <dgm:spPr/>
      <dgm:t>
        <a:bodyPr/>
        <a:lstStyle/>
        <a:p>
          <a:endParaRPr lang="de-DE"/>
        </a:p>
      </dgm:t>
    </dgm:pt>
    <dgm:pt modelId="{B963E798-19C7-483D-970A-E704FBEECFAA}">
      <dgm:prSet phldrT="[Text]" custT="1"/>
      <dgm:spPr/>
      <dgm:t>
        <a:bodyPr/>
        <a:lstStyle/>
        <a:p>
          <a:r>
            <a:rPr lang="de-DE" sz="1000" dirty="0"/>
            <a:t>…</a:t>
          </a:r>
        </a:p>
      </dgm:t>
    </dgm:pt>
    <dgm:pt modelId="{75ED8E02-4901-456F-AD6F-217157C96747}" type="parTrans" cxnId="{2CB4A522-31E3-4C61-8EF6-40ECC47FDB62}">
      <dgm:prSet/>
      <dgm:spPr/>
      <dgm:t>
        <a:bodyPr/>
        <a:lstStyle/>
        <a:p>
          <a:endParaRPr lang="de-DE"/>
        </a:p>
      </dgm:t>
    </dgm:pt>
    <dgm:pt modelId="{4593EA36-8F67-49D0-B96B-3721D070093B}" type="sibTrans" cxnId="{2CB4A522-31E3-4C61-8EF6-40ECC47FDB62}">
      <dgm:prSet/>
      <dgm:spPr/>
      <dgm:t>
        <a:bodyPr/>
        <a:lstStyle/>
        <a:p>
          <a:endParaRPr lang="de-DE"/>
        </a:p>
      </dgm:t>
    </dgm:pt>
    <dgm:pt modelId="{A47FAE35-4415-4199-BD38-C3A15D0B1C9E}">
      <dgm:prSet phldrT="[Text]" custT="1"/>
      <dgm:spPr/>
      <dgm:t>
        <a:bodyPr/>
        <a:lstStyle/>
        <a:p>
          <a:r>
            <a:rPr lang="de-DE" sz="1000" dirty="0"/>
            <a:t>Voice </a:t>
          </a:r>
          <a:r>
            <a:rPr lang="de-DE" sz="1000" dirty="0" err="1"/>
            <a:t>synthesis</a:t>
          </a:r>
          <a:endParaRPr lang="de-DE" sz="1000" dirty="0"/>
        </a:p>
      </dgm:t>
    </dgm:pt>
    <dgm:pt modelId="{6C3622D8-E663-477B-9C0C-F069C92BA6B1}" type="parTrans" cxnId="{90190195-C864-4C42-887C-4DEF075CEDFD}">
      <dgm:prSet/>
      <dgm:spPr/>
      <dgm:t>
        <a:bodyPr/>
        <a:lstStyle/>
        <a:p>
          <a:endParaRPr lang="de-DE"/>
        </a:p>
      </dgm:t>
    </dgm:pt>
    <dgm:pt modelId="{A2F89C6C-1BFB-4D41-B70B-B81B41AE652D}" type="sibTrans" cxnId="{90190195-C864-4C42-887C-4DEF075CEDFD}">
      <dgm:prSet/>
      <dgm:spPr/>
      <dgm:t>
        <a:bodyPr/>
        <a:lstStyle/>
        <a:p>
          <a:endParaRPr lang="de-DE"/>
        </a:p>
      </dgm:t>
    </dgm:pt>
    <dgm:pt modelId="{373B9494-C312-48CA-BE46-47600B936B8D}">
      <dgm:prSet phldrT="[Text]" custT="1"/>
      <dgm:spPr/>
      <dgm:t>
        <a:bodyPr/>
        <a:lstStyle/>
        <a:p>
          <a:r>
            <a:rPr lang="de-DE" sz="1000"/>
            <a:t>...</a:t>
          </a:r>
          <a:endParaRPr lang="de-DE" sz="1000" dirty="0"/>
        </a:p>
      </dgm:t>
    </dgm:pt>
    <dgm:pt modelId="{647D6096-C4B0-44D5-892F-552502F88855}" type="sibTrans" cxnId="{FECC6EAD-83C8-48D4-864C-E6F750593EA8}">
      <dgm:prSet/>
      <dgm:spPr/>
      <dgm:t>
        <a:bodyPr/>
        <a:lstStyle/>
        <a:p>
          <a:endParaRPr lang="de-DE"/>
        </a:p>
      </dgm:t>
    </dgm:pt>
    <dgm:pt modelId="{82DC1997-041F-4836-8A5B-BFB66264B51B}" type="parTrans" cxnId="{FECC6EAD-83C8-48D4-864C-E6F750593EA8}">
      <dgm:prSet/>
      <dgm:spPr/>
      <dgm:t>
        <a:bodyPr/>
        <a:lstStyle/>
        <a:p>
          <a:endParaRPr lang="de-DE"/>
        </a:p>
      </dgm:t>
    </dgm:pt>
    <dgm:pt modelId="{5A4B1ED9-2CF7-486B-8C0A-A94EBD9FA9A4}">
      <dgm:prSet phldrT="[Text]" custT="1"/>
      <dgm:spPr/>
      <dgm:t>
        <a:bodyPr/>
        <a:lstStyle/>
        <a:p>
          <a:r>
            <a:rPr lang="de-DE" sz="1000" dirty="0"/>
            <a:t>Treatment</a:t>
          </a:r>
        </a:p>
      </dgm:t>
    </dgm:pt>
    <dgm:pt modelId="{BD320AE7-D73E-48C2-921B-CB4EDA724E9D}" type="parTrans" cxnId="{743ACAE0-E59A-4B87-B052-DEC57A4DE5AE}">
      <dgm:prSet/>
      <dgm:spPr/>
      <dgm:t>
        <a:bodyPr/>
        <a:lstStyle/>
        <a:p>
          <a:endParaRPr lang="de-DE"/>
        </a:p>
      </dgm:t>
    </dgm:pt>
    <dgm:pt modelId="{24A3C6E3-2D0B-46A5-ADA5-B3CF9F7A9FD6}" type="sibTrans" cxnId="{743ACAE0-E59A-4B87-B052-DEC57A4DE5AE}">
      <dgm:prSet/>
      <dgm:spPr/>
      <dgm:t>
        <a:bodyPr/>
        <a:lstStyle/>
        <a:p>
          <a:endParaRPr lang="de-DE"/>
        </a:p>
      </dgm:t>
    </dgm:pt>
    <dgm:pt modelId="{39BAFF55-C9D6-473F-B78F-FA03E0DFA6B6}">
      <dgm:prSet phldrT="[Text]" custT="1"/>
      <dgm:spPr/>
      <dgm:t>
        <a:bodyPr/>
        <a:lstStyle/>
        <a:p>
          <a:r>
            <a:rPr lang="de-DE" sz="1000" dirty="0"/>
            <a:t>….</a:t>
          </a:r>
        </a:p>
      </dgm:t>
    </dgm:pt>
    <dgm:pt modelId="{A92DB6A6-8A79-49C0-ACB0-DA4B41798488}" type="parTrans" cxnId="{508374EA-38A9-4199-8082-ACDE9939EA5C}">
      <dgm:prSet/>
      <dgm:spPr/>
      <dgm:t>
        <a:bodyPr/>
        <a:lstStyle/>
        <a:p>
          <a:endParaRPr lang="de-DE"/>
        </a:p>
      </dgm:t>
    </dgm:pt>
    <dgm:pt modelId="{9CE8A725-B50E-4BF6-8635-4D2BF9000C34}" type="sibTrans" cxnId="{508374EA-38A9-4199-8082-ACDE9939EA5C}">
      <dgm:prSet/>
      <dgm:spPr/>
      <dgm:t>
        <a:bodyPr/>
        <a:lstStyle/>
        <a:p>
          <a:endParaRPr lang="de-DE"/>
        </a:p>
      </dgm:t>
    </dgm:pt>
    <dgm:pt modelId="{C007531B-62B5-4E2F-B94C-2018F09382B0}">
      <dgm:prSet phldrT="[Text]" custT="1"/>
      <dgm:spPr/>
      <dgm:t>
        <a:bodyPr/>
        <a:lstStyle/>
        <a:p>
          <a:r>
            <a:rPr lang="de-DE" sz="1000" dirty="0"/>
            <a:t>Technical </a:t>
          </a:r>
          <a:r>
            <a:rPr lang="de-DE" sz="1000" dirty="0" err="1"/>
            <a:t>terms</a:t>
          </a:r>
          <a:r>
            <a:rPr lang="de-DE" sz="1000" dirty="0"/>
            <a:t>/</a:t>
          </a:r>
          <a:r>
            <a:rPr lang="de-DE" sz="1000" dirty="0" err="1"/>
            <a:t>other</a:t>
          </a:r>
          <a:endParaRPr lang="de-DE" sz="1000" dirty="0"/>
        </a:p>
      </dgm:t>
    </dgm:pt>
    <dgm:pt modelId="{0B010E17-43FF-4C00-99B8-25E548649185}" type="parTrans" cxnId="{4DA2EF22-BD2F-47C8-9853-A135B9C45E5C}">
      <dgm:prSet/>
      <dgm:spPr/>
      <dgm:t>
        <a:bodyPr/>
        <a:lstStyle/>
        <a:p>
          <a:endParaRPr lang="de-DE"/>
        </a:p>
      </dgm:t>
    </dgm:pt>
    <dgm:pt modelId="{ABE419B6-B0C5-4AD6-8BB7-0DCA6EF89510}" type="sibTrans" cxnId="{4DA2EF22-BD2F-47C8-9853-A135B9C45E5C}">
      <dgm:prSet/>
      <dgm:spPr/>
      <dgm:t>
        <a:bodyPr/>
        <a:lstStyle/>
        <a:p>
          <a:endParaRPr lang="de-DE"/>
        </a:p>
      </dgm:t>
    </dgm:pt>
    <dgm:pt modelId="{D2713D99-FCE3-4AA0-96F1-8A83AC9B406F}">
      <dgm:prSet phldrT="[Text]" custT="1"/>
      <dgm:spPr/>
      <dgm:t>
        <a:bodyPr/>
        <a:lstStyle/>
        <a:p>
          <a:r>
            <a:rPr lang="de-DE" sz="1000" dirty="0"/>
            <a:t>Methods/</a:t>
          </a:r>
          <a:r>
            <a:rPr lang="de-DE" sz="1000" dirty="0" err="1"/>
            <a:t>software</a:t>
          </a:r>
          <a:endParaRPr lang="de-DE" sz="1000" dirty="0"/>
        </a:p>
      </dgm:t>
    </dgm:pt>
    <dgm:pt modelId="{ACFEBB2B-2660-4A53-9213-D8507D8BBAFB}" type="parTrans" cxnId="{57DE3BC7-C8DE-455F-BC16-BC7892F31D2B}">
      <dgm:prSet/>
      <dgm:spPr/>
      <dgm:t>
        <a:bodyPr/>
        <a:lstStyle/>
        <a:p>
          <a:endParaRPr lang="de-DE"/>
        </a:p>
      </dgm:t>
    </dgm:pt>
    <dgm:pt modelId="{0646FCAA-F2D1-479B-9E99-3229E85D352E}" type="sibTrans" cxnId="{57DE3BC7-C8DE-455F-BC16-BC7892F31D2B}">
      <dgm:prSet/>
      <dgm:spPr/>
      <dgm:t>
        <a:bodyPr/>
        <a:lstStyle/>
        <a:p>
          <a:endParaRPr lang="de-DE"/>
        </a:p>
      </dgm:t>
    </dgm:pt>
    <dgm:pt modelId="{D32A23B3-B3AC-4EEA-815F-F248CA46BFBE}">
      <dgm:prSet phldrT="[Text]" custT="1"/>
      <dgm:spPr/>
      <dgm:t>
        <a:bodyPr/>
        <a:lstStyle/>
        <a:p>
          <a:r>
            <a:rPr lang="de-DE" sz="1000" dirty="0" err="1"/>
            <a:t>Neuroscience</a:t>
          </a:r>
          <a:endParaRPr lang="de-DE" sz="1000" dirty="0"/>
        </a:p>
      </dgm:t>
    </dgm:pt>
    <dgm:pt modelId="{02564861-4D48-4038-8C6E-1B1EF029FBC7}" type="parTrans" cxnId="{508FCC1D-30B3-420E-98BD-24570947ACDC}">
      <dgm:prSet/>
      <dgm:spPr/>
      <dgm:t>
        <a:bodyPr/>
        <a:lstStyle/>
        <a:p>
          <a:endParaRPr lang="de-DE"/>
        </a:p>
      </dgm:t>
    </dgm:pt>
    <dgm:pt modelId="{066B024B-F1F4-4ACE-B566-08D774E3DB03}" type="sibTrans" cxnId="{508FCC1D-30B3-420E-98BD-24570947ACDC}">
      <dgm:prSet/>
      <dgm:spPr/>
      <dgm:t>
        <a:bodyPr/>
        <a:lstStyle/>
        <a:p>
          <a:endParaRPr lang="de-DE"/>
        </a:p>
      </dgm:t>
    </dgm:pt>
    <dgm:pt modelId="{1A689FEB-3C03-40BF-9B1C-9853760997BF}">
      <dgm:prSet phldrT="[Text]" custT="1"/>
      <dgm:spPr/>
      <dgm:t>
        <a:bodyPr/>
        <a:lstStyle/>
        <a:p>
          <a:r>
            <a:rPr lang="de-DE" sz="1000" dirty="0" err="1"/>
            <a:t>Persons</a:t>
          </a:r>
          <a:endParaRPr lang="de-DE" sz="1000" dirty="0"/>
        </a:p>
      </dgm:t>
    </dgm:pt>
    <dgm:pt modelId="{1229BDE2-84B4-4C4D-A839-69EDFFBCF882}" type="parTrans" cxnId="{C7C3DBA1-B476-4AAE-B3E1-81F924C82168}">
      <dgm:prSet/>
      <dgm:spPr/>
      <dgm:t>
        <a:bodyPr/>
        <a:lstStyle/>
        <a:p>
          <a:endParaRPr lang="de-DE"/>
        </a:p>
      </dgm:t>
    </dgm:pt>
    <dgm:pt modelId="{A0D3E898-B000-4BA7-BA49-653F5F1EED9A}" type="sibTrans" cxnId="{C7C3DBA1-B476-4AAE-B3E1-81F924C82168}">
      <dgm:prSet/>
      <dgm:spPr/>
      <dgm:t>
        <a:bodyPr/>
        <a:lstStyle/>
        <a:p>
          <a:endParaRPr lang="de-DE"/>
        </a:p>
      </dgm:t>
    </dgm:pt>
    <dgm:pt modelId="{6EC14AB0-186F-4A1A-8681-3BD69930C2E5}">
      <dgm:prSet phldrT="[Text]" custT="1"/>
      <dgm:spPr/>
      <dgm:t>
        <a:bodyPr/>
        <a:lstStyle/>
        <a:p>
          <a:r>
            <a:rPr lang="de-DE" sz="1000" dirty="0"/>
            <a:t>Groups</a:t>
          </a:r>
        </a:p>
      </dgm:t>
    </dgm:pt>
    <dgm:pt modelId="{EF3ECF0A-B086-4520-8253-51FA707B504A}" type="parTrans" cxnId="{A2E7C7CF-B503-4103-A5FD-6CF6114A7B28}">
      <dgm:prSet/>
      <dgm:spPr/>
      <dgm:t>
        <a:bodyPr/>
        <a:lstStyle/>
        <a:p>
          <a:endParaRPr lang="de-DE"/>
        </a:p>
      </dgm:t>
    </dgm:pt>
    <dgm:pt modelId="{67B662B3-F46B-42ED-875F-EA2490E773A9}" type="sibTrans" cxnId="{A2E7C7CF-B503-4103-A5FD-6CF6114A7B28}">
      <dgm:prSet/>
      <dgm:spPr/>
      <dgm:t>
        <a:bodyPr/>
        <a:lstStyle/>
        <a:p>
          <a:endParaRPr lang="de-DE"/>
        </a:p>
      </dgm:t>
    </dgm:pt>
    <dgm:pt modelId="{3079D57D-DB20-4FC6-9DF4-1B6CB44F69D4}">
      <dgm:prSet phldrT="[Text]" custT="1"/>
      <dgm:spPr/>
      <dgm:t>
        <a:bodyPr/>
        <a:lstStyle/>
        <a:p>
          <a:r>
            <a:rPr lang="de-DE" sz="1000" dirty="0" err="1"/>
            <a:t>characteristics</a:t>
          </a:r>
          <a:endParaRPr lang="de-DE" sz="1000" dirty="0"/>
        </a:p>
      </dgm:t>
    </dgm:pt>
    <dgm:pt modelId="{5F342CFB-5F6E-4388-AD9E-F1439FE5CC94}" type="parTrans" cxnId="{64D8A36C-E014-4785-915D-40F8BD1C5862}">
      <dgm:prSet/>
      <dgm:spPr/>
      <dgm:t>
        <a:bodyPr/>
        <a:lstStyle/>
        <a:p>
          <a:endParaRPr lang="de-DE"/>
        </a:p>
      </dgm:t>
    </dgm:pt>
    <dgm:pt modelId="{F217E6FF-E493-4D2F-8E4E-158272F852E0}" type="sibTrans" cxnId="{64D8A36C-E014-4785-915D-40F8BD1C5862}">
      <dgm:prSet/>
      <dgm:spPr/>
      <dgm:t>
        <a:bodyPr/>
        <a:lstStyle/>
        <a:p>
          <a:endParaRPr lang="de-DE"/>
        </a:p>
      </dgm:t>
    </dgm:pt>
    <dgm:pt modelId="{8113E27C-3BC2-4A24-AE11-9573887FB377}">
      <dgm:prSet phldrT="[Text]" custT="1"/>
      <dgm:spPr/>
      <dgm:t>
        <a:bodyPr/>
        <a:lstStyle/>
        <a:p>
          <a:r>
            <a:rPr lang="de-DE" sz="1000" dirty="0"/>
            <a:t>Emotion</a:t>
          </a:r>
        </a:p>
      </dgm:t>
    </dgm:pt>
    <dgm:pt modelId="{EA5BF760-E6BA-401E-B8D1-AD7D7F913690}" type="parTrans" cxnId="{96EFE708-6D83-405E-ACD6-401B72D35CF2}">
      <dgm:prSet/>
      <dgm:spPr/>
      <dgm:t>
        <a:bodyPr/>
        <a:lstStyle/>
        <a:p>
          <a:endParaRPr lang="de-DE"/>
        </a:p>
      </dgm:t>
    </dgm:pt>
    <dgm:pt modelId="{21351A69-C97F-41BD-AE6C-0CCA785F73BD}" type="sibTrans" cxnId="{96EFE708-6D83-405E-ACD6-401B72D35CF2}">
      <dgm:prSet/>
      <dgm:spPr/>
      <dgm:t>
        <a:bodyPr/>
        <a:lstStyle/>
        <a:p>
          <a:endParaRPr lang="de-DE"/>
        </a:p>
      </dgm:t>
    </dgm:pt>
    <dgm:pt modelId="{785E83A4-5068-43AE-A947-DE47A0AF977B}">
      <dgm:prSet phldrT="[Text]" custT="1"/>
      <dgm:spPr/>
      <dgm:t>
        <a:bodyPr/>
        <a:lstStyle/>
        <a:p>
          <a:r>
            <a:rPr lang="de-DE" sz="1000" dirty="0"/>
            <a:t>Language</a:t>
          </a:r>
        </a:p>
      </dgm:t>
    </dgm:pt>
    <dgm:pt modelId="{1230E5B8-89C4-49D9-ACB6-9C665CB0905A}" type="parTrans" cxnId="{8B206607-3890-4E1C-8516-33B69673D267}">
      <dgm:prSet/>
      <dgm:spPr/>
      <dgm:t>
        <a:bodyPr/>
        <a:lstStyle/>
        <a:p>
          <a:endParaRPr lang="de-DE"/>
        </a:p>
      </dgm:t>
    </dgm:pt>
    <dgm:pt modelId="{290D9A4C-E8F4-430B-888D-89AC2EC1CA1B}" type="sibTrans" cxnId="{8B206607-3890-4E1C-8516-33B69673D267}">
      <dgm:prSet/>
      <dgm:spPr/>
      <dgm:t>
        <a:bodyPr/>
        <a:lstStyle/>
        <a:p>
          <a:endParaRPr lang="de-DE"/>
        </a:p>
      </dgm:t>
    </dgm:pt>
    <dgm:pt modelId="{89851E72-97C3-4146-937E-654F2F0D56F2}">
      <dgm:prSet phldrT="[Text]" custT="1"/>
      <dgm:spPr/>
      <dgm:t>
        <a:bodyPr/>
        <a:lstStyle/>
        <a:p>
          <a:r>
            <a:rPr lang="de-DE" sz="1000"/>
            <a:t>Acoustic features</a:t>
          </a:r>
          <a:endParaRPr lang="de-DE" sz="1000" dirty="0"/>
        </a:p>
      </dgm:t>
    </dgm:pt>
    <dgm:pt modelId="{19B848EC-887D-4B1B-9B8C-361D362D99D3}" type="parTrans" cxnId="{998D3FC7-AFA7-43A2-A756-269F11DB40FF}">
      <dgm:prSet/>
      <dgm:spPr/>
      <dgm:t>
        <a:bodyPr/>
        <a:lstStyle/>
        <a:p>
          <a:endParaRPr lang="de-DE"/>
        </a:p>
      </dgm:t>
    </dgm:pt>
    <dgm:pt modelId="{8D324FBE-B77E-48CB-884C-A929070EE851}" type="sibTrans" cxnId="{998D3FC7-AFA7-43A2-A756-269F11DB40FF}">
      <dgm:prSet/>
      <dgm:spPr/>
      <dgm:t>
        <a:bodyPr/>
        <a:lstStyle/>
        <a:p>
          <a:endParaRPr lang="de-DE"/>
        </a:p>
      </dgm:t>
    </dgm:pt>
    <dgm:pt modelId="{6FE7BD79-D736-4E39-9E52-89C0F35CF041}">
      <dgm:prSet phldrT="[Text]" custT="1"/>
      <dgm:spPr/>
      <dgm:t>
        <a:bodyPr/>
        <a:lstStyle/>
        <a:p>
          <a:r>
            <a:rPr lang="de-DE" sz="1000"/>
            <a:t>Human-Computer-Interaction (HCI)</a:t>
          </a:r>
          <a:endParaRPr lang="de-DE" sz="1000" dirty="0"/>
        </a:p>
      </dgm:t>
    </dgm:pt>
    <dgm:pt modelId="{3C87C481-2EB1-4955-9352-39C83E64D7DD}" type="sibTrans" cxnId="{8B122AA9-9C0F-4583-A49D-FEB6BC53BF6D}">
      <dgm:prSet/>
      <dgm:spPr/>
      <dgm:t>
        <a:bodyPr/>
        <a:lstStyle/>
        <a:p>
          <a:endParaRPr lang="de-DE"/>
        </a:p>
      </dgm:t>
    </dgm:pt>
    <dgm:pt modelId="{8A6DE368-41E0-43CD-B22B-185FEC8059F0}" type="parTrans" cxnId="{8B122AA9-9C0F-4583-A49D-FEB6BC53BF6D}">
      <dgm:prSet/>
      <dgm:spPr/>
      <dgm:t>
        <a:bodyPr/>
        <a:lstStyle/>
        <a:p>
          <a:endParaRPr lang="de-DE"/>
        </a:p>
      </dgm:t>
    </dgm:pt>
    <dgm:pt modelId="{F8F045CD-2862-4E19-95AD-E4B74154066F}">
      <dgm:prSet phldrT="[Text]" custT="1"/>
      <dgm:spPr/>
      <dgm:t>
        <a:bodyPr/>
        <a:lstStyle/>
        <a:p>
          <a:r>
            <a:rPr lang="de-DE" sz="1000" dirty="0"/>
            <a:t>Other </a:t>
          </a:r>
        </a:p>
      </dgm:t>
    </dgm:pt>
    <dgm:pt modelId="{FB38406E-0405-41A9-9E9A-BCBEC110BABB}" type="parTrans" cxnId="{DAAB403D-826D-4872-AE24-7017523C5B70}">
      <dgm:prSet/>
      <dgm:spPr/>
      <dgm:t>
        <a:bodyPr/>
        <a:lstStyle/>
        <a:p>
          <a:endParaRPr lang="de-DE"/>
        </a:p>
      </dgm:t>
    </dgm:pt>
    <dgm:pt modelId="{66CACCD5-E934-44BD-908E-2AC1401C3B36}" type="sibTrans" cxnId="{DAAB403D-826D-4872-AE24-7017523C5B70}">
      <dgm:prSet/>
      <dgm:spPr/>
      <dgm:t>
        <a:bodyPr/>
        <a:lstStyle/>
        <a:p>
          <a:endParaRPr lang="de-DE"/>
        </a:p>
      </dgm:t>
    </dgm:pt>
    <dgm:pt modelId="{9A5D2E75-6A8B-4148-BA7A-8A13BACAFB65}" type="pres">
      <dgm:prSet presAssocID="{A5F0A902-580A-47F9-9BE3-F9686A67262D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47BC60A-3A2A-486D-B914-5E0B31DF63DA}" type="pres">
      <dgm:prSet presAssocID="{D4298683-E020-485A-A771-29C0A8F4112C}" presName="root1" presStyleCnt="0"/>
      <dgm:spPr/>
    </dgm:pt>
    <dgm:pt modelId="{97434D86-C36B-4B26-8F60-93FAA3A81D27}" type="pres">
      <dgm:prSet presAssocID="{D4298683-E020-485A-A771-29C0A8F4112C}" presName="LevelOneTextNode" presStyleLbl="node0" presStyleIdx="0" presStyleCnt="7" custScaleX="375735" custScaleY="122546" custLinFactNeighborY="8148">
        <dgm:presLayoutVars>
          <dgm:chPref val="3"/>
        </dgm:presLayoutVars>
      </dgm:prSet>
      <dgm:spPr/>
    </dgm:pt>
    <dgm:pt modelId="{00E72FD8-DE80-47C3-989B-A86059AC5438}" type="pres">
      <dgm:prSet presAssocID="{D4298683-E020-485A-A771-29C0A8F4112C}" presName="level2hierChild" presStyleCnt="0"/>
      <dgm:spPr/>
    </dgm:pt>
    <dgm:pt modelId="{B83F3087-B2D2-4918-9F4C-09B8287FB741}" type="pres">
      <dgm:prSet presAssocID="{688BF3C7-3646-472B-94AE-BA54F6ABDB53}" presName="conn2-1" presStyleLbl="parChTrans1D2" presStyleIdx="0" presStyleCnt="12"/>
      <dgm:spPr/>
    </dgm:pt>
    <dgm:pt modelId="{DD31B5C9-E2A8-4B2B-9E86-046E11A2C09A}" type="pres">
      <dgm:prSet presAssocID="{688BF3C7-3646-472B-94AE-BA54F6ABDB53}" presName="connTx" presStyleLbl="parChTrans1D2" presStyleIdx="0" presStyleCnt="12"/>
      <dgm:spPr/>
    </dgm:pt>
    <dgm:pt modelId="{5F7CCFCB-2B94-4C1C-91B7-487AE19A1FE5}" type="pres">
      <dgm:prSet presAssocID="{E62A3FE9-F3F3-4064-8178-AB69F61B4FF7}" presName="root2" presStyleCnt="0"/>
      <dgm:spPr/>
    </dgm:pt>
    <dgm:pt modelId="{A7A8A0D4-B741-482F-82A3-E1F1EBDEABC1}" type="pres">
      <dgm:prSet presAssocID="{E62A3FE9-F3F3-4064-8178-AB69F61B4FF7}" presName="LevelTwoTextNode" presStyleLbl="node2" presStyleIdx="0" presStyleCnt="12" custScaleX="375735">
        <dgm:presLayoutVars>
          <dgm:chPref val="3"/>
        </dgm:presLayoutVars>
      </dgm:prSet>
      <dgm:spPr/>
    </dgm:pt>
    <dgm:pt modelId="{A102D71E-CB07-4752-9876-DDD43310688D}" type="pres">
      <dgm:prSet presAssocID="{E62A3FE9-F3F3-4064-8178-AB69F61B4FF7}" presName="level3hierChild" presStyleCnt="0"/>
      <dgm:spPr/>
    </dgm:pt>
    <dgm:pt modelId="{4A32A129-534E-4F17-9801-39BE04BAFF84}" type="pres">
      <dgm:prSet presAssocID="{4EB310E6-065E-46E6-BB4F-4E8FF5B214F5}" presName="conn2-1" presStyleLbl="parChTrans1D3" presStyleIdx="0" presStyleCnt="5"/>
      <dgm:spPr/>
    </dgm:pt>
    <dgm:pt modelId="{B5D852AA-FB34-42C9-8B9F-0CBA5543CDC8}" type="pres">
      <dgm:prSet presAssocID="{4EB310E6-065E-46E6-BB4F-4E8FF5B214F5}" presName="connTx" presStyleLbl="parChTrans1D3" presStyleIdx="0" presStyleCnt="5"/>
      <dgm:spPr/>
    </dgm:pt>
    <dgm:pt modelId="{8F308D0A-54AF-4792-B931-F32F20FCFB6C}" type="pres">
      <dgm:prSet presAssocID="{F9C8AFA4-E63F-4DF3-A263-F8E70197836F}" presName="root2" presStyleCnt="0"/>
      <dgm:spPr/>
    </dgm:pt>
    <dgm:pt modelId="{3F33F26B-6607-4065-AB6C-DC4DC7BD95C9}" type="pres">
      <dgm:prSet presAssocID="{F9C8AFA4-E63F-4DF3-A263-F8E70197836F}" presName="LevelTwoTextNode" presStyleLbl="node3" presStyleIdx="0" presStyleCnt="5" custScaleX="375735" custLinFactNeighborY="8148">
        <dgm:presLayoutVars>
          <dgm:chPref val="3"/>
        </dgm:presLayoutVars>
      </dgm:prSet>
      <dgm:spPr/>
    </dgm:pt>
    <dgm:pt modelId="{AAEE7F0E-C7AE-4379-8E06-F0C5A7EE0AE7}" type="pres">
      <dgm:prSet presAssocID="{F9C8AFA4-E63F-4DF3-A263-F8E70197836F}" presName="level3hierChild" presStyleCnt="0"/>
      <dgm:spPr/>
    </dgm:pt>
    <dgm:pt modelId="{7DF3AD6E-D4DD-4C4A-AACA-4A655C1B595E}" type="pres">
      <dgm:prSet presAssocID="{7F46A3A9-6D4C-4D2B-8B29-B1679897EEDF}" presName="conn2-1" presStyleLbl="parChTrans1D3" presStyleIdx="1" presStyleCnt="5"/>
      <dgm:spPr/>
    </dgm:pt>
    <dgm:pt modelId="{04CD0879-528C-461E-B099-C9ABCCE9B29D}" type="pres">
      <dgm:prSet presAssocID="{7F46A3A9-6D4C-4D2B-8B29-B1679897EEDF}" presName="connTx" presStyleLbl="parChTrans1D3" presStyleIdx="1" presStyleCnt="5"/>
      <dgm:spPr/>
    </dgm:pt>
    <dgm:pt modelId="{402068F5-341F-43C4-8A65-44050C1A2B46}" type="pres">
      <dgm:prSet presAssocID="{9E85B0C0-3076-43DA-AA00-817F89804FCD}" presName="root2" presStyleCnt="0"/>
      <dgm:spPr/>
    </dgm:pt>
    <dgm:pt modelId="{6041637E-CC6C-405F-8161-DB0C2B317B33}" type="pres">
      <dgm:prSet presAssocID="{9E85B0C0-3076-43DA-AA00-817F89804FCD}" presName="LevelTwoTextNode" presStyleLbl="node3" presStyleIdx="1" presStyleCnt="5" custScaleX="375735" custLinFactNeighborY="8148">
        <dgm:presLayoutVars>
          <dgm:chPref val="3"/>
        </dgm:presLayoutVars>
      </dgm:prSet>
      <dgm:spPr/>
    </dgm:pt>
    <dgm:pt modelId="{47D60321-FF9C-4139-A4FE-01699DD0AC91}" type="pres">
      <dgm:prSet presAssocID="{9E85B0C0-3076-43DA-AA00-817F89804FCD}" presName="level3hierChild" presStyleCnt="0"/>
      <dgm:spPr/>
    </dgm:pt>
    <dgm:pt modelId="{21A7CD7B-55A5-480F-9A24-6F883EB074C0}" type="pres">
      <dgm:prSet presAssocID="{706E8B72-C7AD-4C44-BC9C-7740200755FC}" presName="conn2-1" presStyleLbl="parChTrans1D3" presStyleIdx="2" presStyleCnt="5"/>
      <dgm:spPr/>
    </dgm:pt>
    <dgm:pt modelId="{67D8DA00-D197-4ACF-986F-7B9F893550B8}" type="pres">
      <dgm:prSet presAssocID="{706E8B72-C7AD-4C44-BC9C-7740200755FC}" presName="connTx" presStyleLbl="parChTrans1D3" presStyleIdx="2" presStyleCnt="5"/>
      <dgm:spPr/>
    </dgm:pt>
    <dgm:pt modelId="{35B96CF6-0949-429B-B3FF-15708F833D1A}" type="pres">
      <dgm:prSet presAssocID="{BB2C2401-23E2-49B9-B578-AABBF0494BC0}" presName="root2" presStyleCnt="0"/>
      <dgm:spPr/>
    </dgm:pt>
    <dgm:pt modelId="{880DF1D3-DB68-4EB7-B372-8F200CF94CE9}" type="pres">
      <dgm:prSet presAssocID="{BB2C2401-23E2-49B9-B578-AABBF0494BC0}" presName="LevelTwoTextNode" presStyleLbl="node3" presStyleIdx="2" presStyleCnt="5" custScaleX="375735" custLinFactNeighborY="8148">
        <dgm:presLayoutVars>
          <dgm:chPref val="3"/>
        </dgm:presLayoutVars>
      </dgm:prSet>
      <dgm:spPr/>
    </dgm:pt>
    <dgm:pt modelId="{2BDE1556-5EEE-448A-8B12-9C7CE75C9A3C}" type="pres">
      <dgm:prSet presAssocID="{BB2C2401-23E2-49B9-B578-AABBF0494BC0}" presName="level3hierChild" presStyleCnt="0"/>
      <dgm:spPr/>
    </dgm:pt>
    <dgm:pt modelId="{043DC12C-D610-4CA7-8B61-E2C7904A453F}" type="pres">
      <dgm:prSet presAssocID="{8A6DE368-41E0-43CD-B22B-185FEC8059F0}" presName="conn2-1" presStyleLbl="parChTrans1D2" presStyleIdx="1" presStyleCnt="12"/>
      <dgm:spPr/>
    </dgm:pt>
    <dgm:pt modelId="{6653C94F-4707-42F2-8B2A-E399072CDC3B}" type="pres">
      <dgm:prSet presAssocID="{8A6DE368-41E0-43CD-B22B-185FEC8059F0}" presName="connTx" presStyleLbl="parChTrans1D2" presStyleIdx="1" presStyleCnt="12"/>
      <dgm:spPr/>
    </dgm:pt>
    <dgm:pt modelId="{14C3BD06-3483-4262-BBF8-46343D4BB4E9}" type="pres">
      <dgm:prSet presAssocID="{6FE7BD79-D736-4E39-9E52-89C0F35CF041}" presName="root2" presStyleCnt="0"/>
      <dgm:spPr/>
    </dgm:pt>
    <dgm:pt modelId="{CC050F6F-B230-4D0C-8C4D-88DC887A7732}" type="pres">
      <dgm:prSet presAssocID="{6FE7BD79-D736-4E39-9E52-89C0F35CF041}" presName="LevelTwoTextNode" presStyleLbl="node2" presStyleIdx="1" presStyleCnt="12" custScaleX="375735">
        <dgm:presLayoutVars>
          <dgm:chPref val="3"/>
        </dgm:presLayoutVars>
      </dgm:prSet>
      <dgm:spPr/>
    </dgm:pt>
    <dgm:pt modelId="{8091D4E4-B5F2-42A4-8C33-38F134D3D362}" type="pres">
      <dgm:prSet presAssocID="{6FE7BD79-D736-4E39-9E52-89C0F35CF041}" presName="level3hierChild" presStyleCnt="0"/>
      <dgm:spPr/>
    </dgm:pt>
    <dgm:pt modelId="{E8667AF5-F3DC-4432-A4D0-8DF690793D94}" type="pres">
      <dgm:prSet presAssocID="{EA5BF760-E6BA-401E-B8D1-AD7D7F913690}" presName="conn2-1" presStyleLbl="parChTrans1D2" presStyleIdx="2" presStyleCnt="12"/>
      <dgm:spPr/>
    </dgm:pt>
    <dgm:pt modelId="{C3D72B9A-C3DC-45B7-91FD-631D76878986}" type="pres">
      <dgm:prSet presAssocID="{EA5BF760-E6BA-401E-B8D1-AD7D7F913690}" presName="connTx" presStyleLbl="parChTrans1D2" presStyleIdx="2" presStyleCnt="12"/>
      <dgm:spPr/>
    </dgm:pt>
    <dgm:pt modelId="{49325540-8090-4CDB-B2A4-4129EDD1D06A}" type="pres">
      <dgm:prSet presAssocID="{8113E27C-3BC2-4A24-AE11-9573887FB377}" presName="root2" presStyleCnt="0"/>
      <dgm:spPr/>
    </dgm:pt>
    <dgm:pt modelId="{E24AFEDC-B593-43C8-9887-A37D36D36290}" type="pres">
      <dgm:prSet presAssocID="{8113E27C-3BC2-4A24-AE11-9573887FB377}" presName="LevelTwoTextNode" presStyleLbl="node2" presStyleIdx="2" presStyleCnt="12" custScaleX="375735">
        <dgm:presLayoutVars>
          <dgm:chPref val="3"/>
        </dgm:presLayoutVars>
      </dgm:prSet>
      <dgm:spPr/>
    </dgm:pt>
    <dgm:pt modelId="{6889B99B-C991-44D7-A178-408E16F6555D}" type="pres">
      <dgm:prSet presAssocID="{8113E27C-3BC2-4A24-AE11-9573887FB377}" presName="level3hierChild" presStyleCnt="0"/>
      <dgm:spPr/>
    </dgm:pt>
    <dgm:pt modelId="{8347F5E3-739F-418A-A98D-EBD04E560F22}" type="pres">
      <dgm:prSet presAssocID="{FB38406E-0405-41A9-9E9A-BCBEC110BABB}" presName="conn2-1" presStyleLbl="parChTrans1D2" presStyleIdx="3" presStyleCnt="12"/>
      <dgm:spPr/>
    </dgm:pt>
    <dgm:pt modelId="{11407C11-F145-4911-8FA2-F261E24102BE}" type="pres">
      <dgm:prSet presAssocID="{FB38406E-0405-41A9-9E9A-BCBEC110BABB}" presName="connTx" presStyleLbl="parChTrans1D2" presStyleIdx="3" presStyleCnt="12"/>
      <dgm:spPr/>
    </dgm:pt>
    <dgm:pt modelId="{A74F798C-052B-4C1F-878D-9E3E95298059}" type="pres">
      <dgm:prSet presAssocID="{F8F045CD-2862-4E19-95AD-E4B74154066F}" presName="root2" presStyleCnt="0"/>
      <dgm:spPr/>
    </dgm:pt>
    <dgm:pt modelId="{B3E45EB3-EC2D-4F14-8B9C-B28E30918795}" type="pres">
      <dgm:prSet presAssocID="{F8F045CD-2862-4E19-95AD-E4B74154066F}" presName="LevelTwoTextNode" presStyleLbl="node2" presStyleIdx="3" presStyleCnt="12" custScaleX="365394">
        <dgm:presLayoutVars>
          <dgm:chPref val="3"/>
        </dgm:presLayoutVars>
      </dgm:prSet>
      <dgm:spPr/>
    </dgm:pt>
    <dgm:pt modelId="{D0A9839B-813F-4C02-B2FD-AD5FACBFC525}" type="pres">
      <dgm:prSet presAssocID="{F8F045CD-2862-4E19-95AD-E4B74154066F}" presName="level3hierChild" presStyleCnt="0"/>
      <dgm:spPr/>
    </dgm:pt>
    <dgm:pt modelId="{0D3F9E1F-59E2-460C-B56F-60332A08BF2A}" type="pres">
      <dgm:prSet presAssocID="{AFDE7BA1-5DE4-4FF7-8CEA-B3A1AC816471}" presName="root1" presStyleCnt="0"/>
      <dgm:spPr/>
    </dgm:pt>
    <dgm:pt modelId="{58DDA514-B625-4AB9-815C-A316210D76AD}" type="pres">
      <dgm:prSet presAssocID="{AFDE7BA1-5DE4-4FF7-8CEA-B3A1AC816471}" presName="LevelOneTextNode" presStyleLbl="node0" presStyleIdx="1" presStyleCnt="7" custScaleX="375735" custLinFactNeighborX="2800" custLinFactNeighborY="4415">
        <dgm:presLayoutVars>
          <dgm:chPref val="3"/>
        </dgm:presLayoutVars>
      </dgm:prSet>
      <dgm:spPr/>
    </dgm:pt>
    <dgm:pt modelId="{FC60EB33-9FBE-4274-8751-E795B47BE366}" type="pres">
      <dgm:prSet presAssocID="{AFDE7BA1-5DE4-4FF7-8CEA-B3A1AC816471}" presName="level2hierChild" presStyleCnt="0"/>
      <dgm:spPr/>
    </dgm:pt>
    <dgm:pt modelId="{7A043E19-9AC1-41B1-BAC2-33FFA3D6F826}" type="pres">
      <dgm:prSet presAssocID="{61BC73F4-3473-4C49-895C-E532B6B0890A}" presName="conn2-1" presStyleLbl="parChTrans1D2" presStyleIdx="4" presStyleCnt="12"/>
      <dgm:spPr/>
    </dgm:pt>
    <dgm:pt modelId="{0211FA2E-F352-4848-AB40-A8C8E9F24E0D}" type="pres">
      <dgm:prSet presAssocID="{61BC73F4-3473-4C49-895C-E532B6B0890A}" presName="connTx" presStyleLbl="parChTrans1D2" presStyleIdx="4" presStyleCnt="12"/>
      <dgm:spPr/>
    </dgm:pt>
    <dgm:pt modelId="{53B9851A-9BE9-4F9C-B345-50B8B42BD497}" type="pres">
      <dgm:prSet presAssocID="{E82D168E-00D8-46ED-B70C-DBE658E6641D}" presName="root2" presStyleCnt="0"/>
      <dgm:spPr/>
    </dgm:pt>
    <dgm:pt modelId="{BD989A02-931B-4CCD-92FE-092C2D8D7861}" type="pres">
      <dgm:prSet presAssocID="{E82D168E-00D8-46ED-B70C-DBE658E6641D}" presName="LevelTwoTextNode" presStyleLbl="node2" presStyleIdx="4" presStyleCnt="12" custScaleX="375735">
        <dgm:presLayoutVars>
          <dgm:chPref val="3"/>
        </dgm:presLayoutVars>
      </dgm:prSet>
      <dgm:spPr/>
    </dgm:pt>
    <dgm:pt modelId="{6C3C71A4-9289-4134-B788-FFF57A36F79A}" type="pres">
      <dgm:prSet presAssocID="{E82D168E-00D8-46ED-B70C-DBE658E6641D}" presName="level3hierChild" presStyleCnt="0"/>
      <dgm:spPr/>
    </dgm:pt>
    <dgm:pt modelId="{F8089C75-B80B-4002-8BF5-D52F65994D89}" type="pres">
      <dgm:prSet presAssocID="{6C3622D8-E663-477B-9C0C-F069C92BA6B1}" presName="conn2-1" presStyleLbl="parChTrans1D3" presStyleIdx="3" presStyleCnt="5"/>
      <dgm:spPr/>
    </dgm:pt>
    <dgm:pt modelId="{0D25E749-86F0-463E-B5E0-E786379EAC64}" type="pres">
      <dgm:prSet presAssocID="{6C3622D8-E663-477B-9C0C-F069C92BA6B1}" presName="connTx" presStyleLbl="parChTrans1D3" presStyleIdx="3" presStyleCnt="5"/>
      <dgm:spPr/>
    </dgm:pt>
    <dgm:pt modelId="{5FB81E25-AE7C-4B89-8FA4-A67CA7D54648}" type="pres">
      <dgm:prSet presAssocID="{A47FAE35-4415-4199-BD38-C3A15D0B1C9E}" presName="root2" presStyleCnt="0"/>
      <dgm:spPr/>
    </dgm:pt>
    <dgm:pt modelId="{A58B4D01-1291-4DAF-BC68-A8595EFDA58D}" type="pres">
      <dgm:prSet presAssocID="{A47FAE35-4415-4199-BD38-C3A15D0B1C9E}" presName="LevelTwoTextNode" presStyleLbl="node3" presStyleIdx="3" presStyleCnt="5" custScaleX="375735">
        <dgm:presLayoutVars>
          <dgm:chPref val="3"/>
        </dgm:presLayoutVars>
      </dgm:prSet>
      <dgm:spPr/>
    </dgm:pt>
    <dgm:pt modelId="{4A90ABD0-C186-4EE3-B023-B7452992B3BA}" type="pres">
      <dgm:prSet presAssocID="{A47FAE35-4415-4199-BD38-C3A15D0B1C9E}" presName="level3hierChild" presStyleCnt="0"/>
      <dgm:spPr/>
    </dgm:pt>
    <dgm:pt modelId="{D4558383-83DE-4F22-985D-70D2A5517223}" type="pres">
      <dgm:prSet presAssocID="{82DC1997-041F-4836-8A5B-BFB66264B51B}" presName="conn2-1" presStyleLbl="parChTrans1D3" presStyleIdx="4" presStyleCnt="5"/>
      <dgm:spPr/>
    </dgm:pt>
    <dgm:pt modelId="{971AE7FA-7098-415A-9635-08FB9909E36F}" type="pres">
      <dgm:prSet presAssocID="{82DC1997-041F-4836-8A5B-BFB66264B51B}" presName="connTx" presStyleLbl="parChTrans1D3" presStyleIdx="4" presStyleCnt="5"/>
      <dgm:spPr/>
    </dgm:pt>
    <dgm:pt modelId="{A5C9FD39-BB5C-49C0-B8EC-C00D512EF6C8}" type="pres">
      <dgm:prSet presAssocID="{373B9494-C312-48CA-BE46-47600B936B8D}" presName="root2" presStyleCnt="0"/>
      <dgm:spPr/>
    </dgm:pt>
    <dgm:pt modelId="{F9E6C23A-F32C-43C9-8D41-510286C4B677}" type="pres">
      <dgm:prSet presAssocID="{373B9494-C312-48CA-BE46-47600B936B8D}" presName="LevelTwoTextNode" presStyleLbl="node3" presStyleIdx="4" presStyleCnt="5" custScaleX="375735">
        <dgm:presLayoutVars>
          <dgm:chPref val="3"/>
        </dgm:presLayoutVars>
      </dgm:prSet>
      <dgm:spPr/>
    </dgm:pt>
    <dgm:pt modelId="{ADFAC011-35AE-4024-9E08-931E0656A188}" type="pres">
      <dgm:prSet presAssocID="{373B9494-C312-48CA-BE46-47600B936B8D}" presName="level3hierChild" presStyleCnt="0"/>
      <dgm:spPr/>
    </dgm:pt>
    <dgm:pt modelId="{1BAD642A-DFF4-49C2-83A1-157384CBA5CD}" type="pres">
      <dgm:prSet presAssocID="{1230E5B8-89C4-49D9-ACB6-9C665CB0905A}" presName="conn2-1" presStyleLbl="parChTrans1D2" presStyleIdx="5" presStyleCnt="12"/>
      <dgm:spPr/>
    </dgm:pt>
    <dgm:pt modelId="{7A5EEFD6-1937-4757-B137-91E850F3B34D}" type="pres">
      <dgm:prSet presAssocID="{1230E5B8-89C4-49D9-ACB6-9C665CB0905A}" presName="connTx" presStyleLbl="parChTrans1D2" presStyleIdx="5" presStyleCnt="12"/>
      <dgm:spPr/>
    </dgm:pt>
    <dgm:pt modelId="{377A6EF2-96D1-4E24-8EEB-88A19F4F4165}" type="pres">
      <dgm:prSet presAssocID="{785E83A4-5068-43AE-A947-DE47A0AF977B}" presName="root2" presStyleCnt="0"/>
      <dgm:spPr/>
    </dgm:pt>
    <dgm:pt modelId="{D9E92C1F-3209-43B0-8C1D-B819299DB1BD}" type="pres">
      <dgm:prSet presAssocID="{785E83A4-5068-43AE-A947-DE47A0AF977B}" presName="LevelTwoTextNode" presStyleLbl="node2" presStyleIdx="5" presStyleCnt="12" custScaleX="373144">
        <dgm:presLayoutVars>
          <dgm:chPref val="3"/>
        </dgm:presLayoutVars>
      </dgm:prSet>
      <dgm:spPr/>
    </dgm:pt>
    <dgm:pt modelId="{66FC673F-ECDB-45F4-A6B4-3BBC06C06F1C}" type="pres">
      <dgm:prSet presAssocID="{785E83A4-5068-43AE-A947-DE47A0AF977B}" presName="level3hierChild" presStyleCnt="0"/>
      <dgm:spPr/>
    </dgm:pt>
    <dgm:pt modelId="{D754D31C-9D48-4D71-8EED-BFCD59A76CD9}" type="pres">
      <dgm:prSet presAssocID="{19B848EC-887D-4B1B-9B8C-361D362D99D3}" presName="conn2-1" presStyleLbl="parChTrans1D2" presStyleIdx="6" presStyleCnt="12"/>
      <dgm:spPr/>
    </dgm:pt>
    <dgm:pt modelId="{E2C1ED38-CF1A-4498-9B27-26BB561D4C82}" type="pres">
      <dgm:prSet presAssocID="{19B848EC-887D-4B1B-9B8C-361D362D99D3}" presName="connTx" presStyleLbl="parChTrans1D2" presStyleIdx="6" presStyleCnt="12"/>
      <dgm:spPr/>
    </dgm:pt>
    <dgm:pt modelId="{E51BEEDC-1A5C-4A24-AC82-CDEB3213FC71}" type="pres">
      <dgm:prSet presAssocID="{89851E72-97C3-4146-937E-654F2F0D56F2}" presName="root2" presStyleCnt="0"/>
      <dgm:spPr/>
    </dgm:pt>
    <dgm:pt modelId="{1784045E-4B29-4E00-B41C-60430F9E183B}" type="pres">
      <dgm:prSet presAssocID="{89851E72-97C3-4146-937E-654F2F0D56F2}" presName="LevelTwoTextNode" presStyleLbl="node2" presStyleIdx="6" presStyleCnt="12" custScaleX="375735">
        <dgm:presLayoutVars>
          <dgm:chPref val="3"/>
        </dgm:presLayoutVars>
      </dgm:prSet>
      <dgm:spPr/>
    </dgm:pt>
    <dgm:pt modelId="{73F6773E-6157-4431-96A0-A7C2970F95B0}" type="pres">
      <dgm:prSet presAssocID="{89851E72-97C3-4146-937E-654F2F0D56F2}" presName="level3hierChild" presStyleCnt="0"/>
      <dgm:spPr/>
    </dgm:pt>
    <dgm:pt modelId="{1B359520-0088-4786-BDD1-8EB249985F43}" type="pres">
      <dgm:prSet presAssocID="{75ED8E02-4901-456F-AD6F-217157C96747}" presName="conn2-1" presStyleLbl="parChTrans1D2" presStyleIdx="7" presStyleCnt="12"/>
      <dgm:spPr/>
    </dgm:pt>
    <dgm:pt modelId="{E016BB16-1E11-46C9-B598-E4D4BD107E29}" type="pres">
      <dgm:prSet presAssocID="{75ED8E02-4901-456F-AD6F-217157C96747}" presName="connTx" presStyleLbl="parChTrans1D2" presStyleIdx="7" presStyleCnt="12"/>
      <dgm:spPr/>
    </dgm:pt>
    <dgm:pt modelId="{38DFA6C8-5408-410A-8727-FBEFE8065555}" type="pres">
      <dgm:prSet presAssocID="{B963E798-19C7-483D-970A-E704FBEECFAA}" presName="root2" presStyleCnt="0"/>
      <dgm:spPr/>
    </dgm:pt>
    <dgm:pt modelId="{7B8AA98B-BB2C-432B-A05D-08C8FE26FDC7}" type="pres">
      <dgm:prSet presAssocID="{B963E798-19C7-483D-970A-E704FBEECFAA}" presName="LevelTwoTextNode" presStyleLbl="node2" presStyleIdx="7" presStyleCnt="12" custScaleX="375735">
        <dgm:presLayoutVars>
          <dgm:chPref val="3"/>
        </dgm:presLayoutVars>
      </dgm:prSet>
      <dgm:spPr/>
    </dgm:pt>
    <dgm:pt modelId="{EC6C6897-BBDC-469A-82AF-BF96308B9CA8}" type="pres">
      <dgm:prSet presAssocID="{B963E798-19C7-483D-970A-E704FBEECFAA}" presName="level3hierChild" presStyleCnt="0"/>
      <dgm:spPr/>
    </dgm:pt>
    <dgm:pt modelId="{10DD1EC1-697F-4EBB-A964-1D36DEB21E79}" type="pres">
      <dgm:prSet presAssocID="{1A689FEB-3C03-40BF-9B1C-9853760997BF}" presName="root1" presStyleCnt="0"/>
      <dgm:spPr/>
    </dgm:pt>
    <dgm:pt modelId="{A4303AD8-2A58-4F48-8BEC-C466C656BF20}" type="pres">
      <dgm:prSet presAssocID="{1A689FEB-3C03-40BF-9B1C-9853760997BF}" presName="LevelOneTextNode" presStyleLbl="node0" presStyleIdx="2" presStyleCnt="7" custScaleX="375735" custLinFactNeighborY="8148">
        <dgm:presLayoutVars>
          <dgm:chPref val="3"/>
        </dgm:presLayoutVars>
      </dgm:prSet>
      <dgm:spPr/>
    </dgm:pt>
    <dgm:pt modelId="{377E4A78-5FA2-4F61-96DB-5DF9CAB6C8AC}" type="pres">
      <dgm:prSet presAssocID="{1A689FEB-3C03-40BF-9B1C-9853760997BF}" presName="level2hierChild" presStyleCnt="0"/>
      <dgm:spPr/>
    </dgm:pt>
    <dgm:pt modelId="{F0E25608-CAC4-4486-8F65-DA517A2B958B}" type="pres">
      <dgm:prSet presAssocID="{EF3ECF0A-B086-4520-8253-51FA707B504A}" presName="conn2-1" presStyleLbl="parChTrans1D2" presStyleIdx="8" presStyleCnt="12"/>
      <dgm:spPr/>
    </dgm:pt>
    <dgm:pt modelId="{1EDEB902-248E-40D0-A8F9-42829CC73E5F}" type="pres">
      <dgm:prSet presAssocID="{EF3ECF0A-B086-4520-8253-51FA707B504A}" presName="connTx" presStyleLbl="parChTrans1D2" presStyleIdx="8" presStyleCnt="12"/>
      <dgm:spPr/>
    </dgm:pt>
    <dgm:pt modelId="{811C1AE0-E8B4-4FDE-9C97-01346CD00774}" type="pres">
      <dgm:prSet presAssocID="{6EC14AB0-186F-4A1A-8681-3BD69930C2E5}" presName="root2" presStyleCnt="0"/>
      <dgm:spPr/>
    </dgm:pt>
    <dgm:pt modelId="{A07CC1D9-2642-4160-9914-6D4CE3028CE5}" type="pres">
      <dgm:prSet presAssocID="{6EC14AB0-186F-4A1A-8681-3BD69930C2E5}" presName="LevelTwoTextNode" presStyleLbl="node2" presStyleIdx="8" presStyleCnt="12" custScaleX="375735">
        <dgm:presLayoutVars>
          <dgm:chPref val="3"/>
        </dgm:presLayoutVars>
      </dgm:prSet>
      <dgm:spPr/>
    </dgm:pt>
    <dgm:pt modelId="{BB8DB68B-86DD-4C28-953A-6336AECFBF1F}" type="pres">
      <dgm:prSet presAssocID="{6EC14AB0-186F-4A1A-8681-3BD69930C2E5}" presName="level3hierChild" presStyleCnt="0"/>
      <dgm:spPr/>
    </dgm:pt>
    <dgm:pt modelId="{E31A00D3-0793-4426-B6DC-41828D6631BC}" type="pres">
      <dgm:prSet presAssocID="{5F342CFB-5F6E-4388-AD9E-F1439FE5CC94}" presName="conn2-1" presStyleLbl="parChTrans1D2" presStyleIdx="9" presStyleCnt="12"/>
      <dgm:spPr/>
    </dgm:pt>
    <dgm:pt modelId="{F9014F90-E6A3-47A5-8597-F44008571630}" type="pres">
      <dgm:prSet presAssocID="{5F342CFB-5F6E-4388-AD9E-F1439FE5CC94}" presName="connTx" presStyleLbl="parChTrans1D2" presStyleIdx="9" presStyleCnt="12"/>
      <dgm:spPr/>
    </dgm:pt>
    <dgm:pt modelId="{B116446F-5FD7-4870-931E-2CC24E75C823}" type="pres">
      <dgm:prSet presAssocID="{3079D57D-DB20-4FC6-9DF4-1B6CB44F69D4}" presName="root2" presStyleCnt="0"/>
      <dgm:spPr/>
    </dgm:pt>
    <dgm:pt modelId="{B2E15747-0CA6-4B4F-A89E-694FC34F31F3}" type="pres">
      <dgm:prSet presAssocID="{3079D57D-DB20-4FC6-9DF4-1B6CB44F69D4}" presName="LevelTwoTextNode" presStyleLbl="node2" presStyleIdx="9" presStyleCnt="12" custScaleX="375735">
        <dgm:presLayoutVars>
          <dgm:chPref val="3"/>
        </dgm:presLayoutVars>
      </dgm:prSet>
      <dgm:spPr/>
    </dgm:pt>
    <dgm:pt modelId="{075856A7-92D9-4C2D-9DE7-67EE305AC376}" type="pres">
      <dgm:prSet presAssocID="{3079D57D-DB20-4FC6-9DF4-1B6CB44F69D4}" presName="level3hierChild" presStyleCnt="0"/>
      <dgm:spPr/>
    </dgm:pt>
    <dgm:pt modelId="{1C6D4677-A27A-4EEA-84FA-73587585C78E}" type="pres">
      <dgm:prSet presAssocID="{8E454438-33D0-4B87-9504-536F801F1A65}" presName="root1" presStyleCnt="0"/>
      <dgm:spPr/>
    </dgm:pt>
    <dgm:pt modelId="{F255654A-A925-40BB-866D-30447D76E6A4}" type="pres">
      <dgm:prSet presAssocID="{8E454438-33D0-4B87-9504-536F801F1A65}" presName="LevelOneTextNode" presStyleLbl="node0" presStyleIdx="3" presStyleCnt="7" custScaleX="375735" custLinFactNeighborX="-5552" custLinFactNeighborY="-11840">
        <dgm:presLayoutVars>
          <dgm:chPref val="3"/>
        </dgm:presLayoutVars>
      </dgm:prSet>
      <dgm:spPr/>
    </dgm:pt>
    <dgm:pt modelId="{3E2B05D8-724A-4A3F-8D5B-41A708D70AF6}" type="pres">
      <dgm:prSet presAssocID="{8E454438-33D0-4B87-9504-536F801F1A65}" presName="level2hierChild" presStyleCnt="0"/>
      <dgm:spPr/>
    </dgm:pt>
    <dgm:pt modelId="{07F539F4-4D61-416A-81B7-A70FAB2717BC}" type="pres">
      <dgm:prSet presAssocID="{BD320AE7-D73E-48C2-921B-CB4EDA724E9D}" presName="conn2-1" presStyleLbl="parChTrans1D2" presStyleIdx="10" presStyleCnt="12"/>
      <dgm:spPr/>
    </dgm:pt>
    <dgm:pt modelId="{F48CA6BB-6540-4A4E-A894-D3C2C2DEA11F}" type="pres">
      <dgm:prSet presAssocID="{BD320AE7-D73E-48C2-921B-CB4EDA724E9D}" presName="connTx" presStyleLbl="parChTrans1D2" presStyleIdx="10" presStyleCnt="12"/>
      <dgm:spPr/>
    </dgm:pt>
    <dgm:pt modelId="{8021D612-98F4-4619-8662-ECDE020BC51A}" type="pres">
      <dgm:prSet presAssocID="{5A4B1ED9-2CF7-486B-8C0A-A94EBD9FA9A4}" presName="root2" presStyleCnt="0"/>
      <dgm:spPr/>
    </dgm:pt>
    <dgm:pt modelId="{F7B12BCA-83E8-4021-948F-55D69A1180CF}" type="pres">
      <dgm:prSet presAssocID="{5A4B1ED9-2CF7-486B-8C0A-A94EBD9FA9A4}" presName="LevelTwoTextNode" presStyleLbl="node2" presStyleIdx="10" presStyleCnt="12" custScaleX="375735">
        <dgm:presLayoutVars>
          <dgm:chPref val="3"/>
        </dgm:presLayoutVars>
      </dgm:prSet>
      <dgm:spPr/>
    </dgm:pt>
    <dgm:pt modelId="{7229104D-4F9C-4279-B78A-9788A5EF838A}" type="pres">
      <dgm:prSet presAssocID="{5A4B1ED9-2CF7-486B-8C0A-A94EBD9FA9A4}" presName="level3hierChild" presStyleCnt="0"/>
      <dgm:spPr/>
    </dgm:pt>
    <dgm:pt modelId="{19C8CAFD-F89C-463C-8D60-B061B972804C}" type="pres">
      <dgm:prSet presAssocID="{A92DB6A6-8A79-49C0-ACB0-DA4B41798488}" presName="conn2-1" presStyleLbl="parChTrans1D2" presStyleIdx="11" presStyleCnt="12"/>
      <dgm:spPr/>
    </dgm:pt>
    <dgm:pt modelId="{5BE815AF-6693-4DF5-9629-A03EA9A811EE}" type="pres">
      <dgm:prSet presAssocID="{A92DB6A6-8A79-49C0-ACB0-DA4B41798488}" presName="connTx" presStyleLbl="parChTrans1D2" presStyleIdx="11" presStyleCnt="12"/>
      <dgm:spPr/>
    </dgm:pt>
    <dgm:pt modelId="{FB6F1E7D-DBDD-461A-A9A8-D3EB09ED36BF}" type="pres">
      <dgm:prSet presAssocID="{39BAFF55-C9D6-473F-B78F-FA03E0DFA6B6}" presName="root2" presStyleCnt="0"/>
      <dgm:spPr/>
    </dgm:pt>
    <dgm:pt modelId="{51B16E77-EAA4-4326-AA09-D4945E9B8EEB}" type="pres">
      <dgm:prSet presAssocID="{39BAFF55-C9D6-473F-B78F-FA03E0DFA6B6}" presName="LevelTwoTextNode" presStyleLbl="node2" presStyleIdx="11" presStyleCnt="12" custScaleX="375735">
        <dgm:presLayoutVars>
          <dgm:chPref val="3"/>
        </dgm:presLayoutVars>
      </dgm:prSet>
      <dgm:spPr/>
    </dgm:pt>
    <dgm:pt modelId="{75492835-1337-4F44-B575-407D9642B750}" type="pres">
      <dgm:prSet presAssocID="{39BAFF55-C9D6-473F-B78F-FA03E0DFA6B6}" presName="level3hierChild" presStyleCnt="0"/>
      <dgm:spPr/>
    </dgm:pt>
    <dgm:pt modelId="{84E8F3FA-2C23-425E-88B0-6A76EA150B32}" type="pres">
      <dgm:prSet presAssocID="{D2713D99-FCE3-4AA0-96F1-8A83AC9B406F}" presName="root1" presStyleCnt="0"/>
      <dgm:spPr/>
    </dgm:pt>
    <dgm:pt modelId="{33C1A498-812D-4E2A-B3CF-5D659D834984}" type="pres">
      <dgm:prSet presAssocID="{D2713D99-FCE3-4AA0-96F1-8A83AC9B406F}" presName="LevelOneTextNode" presStyleLbl="node0" presStyleIdx="4" presStyleCnt="7" custScaleX="375735" custLinFactNeighborY="8148">
        <dgm:presLayoutVars>
          <dgm:chPref val="3"/>
        </dgm:presLayoutVars>
      </dgm:prSet>
      <dgm:spPr/>
    </dgm:pt>
    <dgm:pt modelId="{CA55E84E-46C8-4D09-BA53-027DB5C1EAF5}" type="pres">
      <dgm:prSet presAssocID="{D2713D99-FCE3-4AA0-96F1-8A83AC9B406F}" presName="level2hierChild" presStyleCnt="0"/>
      <dgm:spPr/>
    </dgm:pt>
    <dgm:pt modelId="{12A4D826-8CFA-4471-B7A7-DE348795382B}" type="pres">
      <dgm:prSet presAssocID="{D32A23B3-B3AC-4EEA-815F-F248CA46BFBE}" presName="root1" presStyleCnt="0"/>
      <dgm:spPr/>
    </dgm:pt>
    <dgm:pt modelId="{6BA800D9-DAA9-48CF-B38C-71DABDF5ED08}" type="pres">
      <dgm:prSet presAssocID="{D32A23B3-B3AC-4EEA-815F-F248CA46BFBE}" presName="LevelOneTextNode" presStyleLbl="node0" presStyleIdx="5" presStyleCnt="7" custScaleX="375735" custLinFactNeighborY="8148">
        <dgm:presLayoutVars>
          <dgm:chPref val="3"/>
        </dgm:presLayoutVars>
      </dgm:prSet>
      <dgm:spPr/>
    </dgm:pt>
    <dgm:pt modelId="{F3624F7D-8F16-4F6C-9BF9-66C4A0DE598E}" type="pres">
      <dgm:prSet presAssocID="{D32A23B3-B3AC-4EEA-815F-F248CA46BFBE}" presName="level2hierChild" presStyleCnt="0"/>
      <dgm:spPr/>
    </dgm:pt>
    <dgm:pt modelId="{60982716-BC09-4AE3-83D4-615DD1D69E4E}" type="pres">
      <dgm:prSet presAssocID="{C007531B-62B5-4E2F-B94C-2018F09382B0}" presName="root1" presStyleCnt="0"/>
      <dgm:spPr/>
    </dgm:pt>
    <dgm:pt modelId="{AAC09476-DC28-4BAE-B317-159C1E6C33FC}" type="pres">
      <dgm:prSet presAssocID="{C007531B-62B5-4E2F-B94C-2018F09382B0}" presName="LevelOneTextNode" presStyleLbl="node0" presStyleIdx="6" presStyleCnt="7" custScaleX="375735" custLinFactNeighborY="8148">
        <dgm:presLayoutVars>
          <dgm:chPref val="3"/>
        </dgm:presLayoutVars>
      </dgm:prSet>
      <dgm:spPr/>
    </dgm:pt>
    <dgm:pt modelId="{3A0CB456-CB56-4280-9646-571634074270}" type="pres">
      <dgm:prSet presAssocID="{C007531B-62B5-4E2F-B94C-2018F09382B0}" presName="level2hierChild" presStyleCnt="0"/>
      <dgm:spPr/>
    </dgm:pt>
  </dgm:ptLst>
  <dgm:cxnLst>
    <dgm:cxn modelId="{D6890F01-5471-433D-994E-AE2A52E0B56D}" type="presOf" srcId="{7F46A3A9-6D4C-4D2B-8B29-B1679897EEDF}" destId="{7DF3AD6E-D4DD-4C4A-AACA-4A655C1B595E}" srcOrd="0" destOrd="0" presId="urn:microsoft.com/office/officeart/2005/8/layout/hierarchy2"/>
    <dgm:cxn modelId="{6F5C9602-3DB4-4CE9-99CB-83E0DB3AD628}" type="presOf" srcId="{706E8B72-C7AD-4C44-BC9C-7740200755FC}" destId="{67D8DA00-D197-4ACF-986F-7B9F893550B8}" srcOrd="1" destOrd="0" presId="urn:microsoft.com/office/officeart/2005/8/layout/hierarchy2"/>
    <dgm:cxn modelId="{4E544D03-184D-42C9-97B6-381B30AC51C8}" type="presOf" srcId="{89851E72-97C3-4146-937E-654F2F0D56F2}" destId="{1784045E-4B29-4E00-B41C-60430F9E183B}" srcOrd="0" destOrd="0" presId="urn:microsoft.com/office/officeart/2005/8/layout/hierarchy2"/>
    <dgm:cxn modelId="{8B206607-3890-4E1C-8516-33B69673D267}" srcId="{AFDE7BA1-5DE4-4FF7-8CEA-B3A1AC816471}" destId="{785E83A4-5068-43AE-A947-DE47A0AF977B}" srcOrd="1" destOrd="0" parTransId="{1230E5B8-89C4-49D9-ACB6-9C665CB0905A}" sibTransId="{290D9A4C-E8F4-430B-888D-89AC2EC1CA1B}"/>
    <dgm:cxn modelId="{96EFE708-6D83-405E-ACD6-401B72D35CF2}" srcId="{D4298683-E020-485A-A771-29C0A8F4112C}" destId="{8113E27C-3BC2-4A24-AE11-9573887FB377}" srcOrd="2" destOrd="0" parTransId="{EA5BF760-E6BA-401E-B8D1-AD7D7F913690}" sibTransId="{21351A69-C97F-41BD-AE6C-0CCA785F73BD}"/>
    <dgm:cxn modelId="{C596130A-78E2-412A-9BE1-1DDDD0571203}" srcId="{E62A3FE9-F3F3-4064-8178-AB69F61B4FF7}" destId="{9E85B0C0-3076-43DA-AA00-817F89804FCD}" srcOrd="1" destOrd="0" parTransId="{7F46A3A9-6D4C-4D2B-8B29-B1679897EEDF}" sibTransId="{2CF037BF-EA96-40DF-B698-CC0E036A7127}"/>
    <dgm:cxn modelId="{9778200F-810C-4A18-8608-55EED441FFD3}" type="presOf" srcId="{19B848EC-887D-4B1B-9B8C-361D362D99D3}" destId="{E2C1ED38-CF1A-4498-9B27-26BB561D4C82}" srcOrd="1" destOrd="0" presId="urn:microsoft.com/office/officeart/2005/8/layout/hierarchy2"/>
    <dgm:cxn modelId="{35D49011-E8A4-464F-94AB-D0EC3E9A3C91}" type="presOf" srcId="{BD320AE7-D73E-48C2-921B-CB4EDA724E9D}" destId="{F48CA6BB-6540-4A4E-A894-D3C2C2DEA11F}" srcOrd="1" destOrd="0" presId="urn:microsoft.com/office/officeart/2005/8/layout/hierarchy2"/>
    <dgm:cxn modelId="{4BC97B14-254F-4FEA-ADE9-10E73CA0F0B9}" type="presOf" srcId="{A47FAE35-4415-4199-BD38-C3A15D0B1C9E}" destId="{A58B4D01-1291-4DAF-BC68-A8595EFDA58D}" srcOrd="0" destOrd="0" presId="urn:microsoft.com/office/officeart/2005/8/layout/hierarchy2"/>
    <dgm:cxn modelId="{FD516A15-FFAD-496E-A333-24F4D464E0DD}" type="presOf" srcId="{EA5BF760-E6BA-401E-B8D1-AD7D7F913690}" destId="{E8667AF5-F3DC-4432-A4D0-8DF690793D94}" srcOrd="0" destOrd="0" presId="urn:microsoft.com/office/officeart/2005/8/layout/hierarchy2"/>
    <dgm:cxn modelId="{508FCC1D-30B3-420E-98BD-24570947ACDC}" srcId="{A5F0A902-580A-47F9-9BE3-F9686A67262D}" destId="{D32A23B3-B3AC-4EEA-815F-F248CA46BFBE}" srcOrd="5" destOrd="0" parTransId="{02564861-4D48-4038-8C6E-1B1EF029FBC7}" sibTransId="{066B024B-F1F4-4ACE-B566-08D774E3DB03}"/>
    <dgm:cxn modelId="{4DD7F81E-BE79-4056-8A4F-5E517F035542}" type="presOf" srcId="{6FE7BD79-D736-4E39-9E52-89C0F35CF041}" destId="{CC050F6F-B230-4D0C-8C4D-88DC887A7732}" srcOrd="0" destOrd="0" presId="urn:microsoft.com/office/officeart/2005/8/layout/hierarchy2"/>
    <dgm:cxn modelId="{2CB4A522-31E3-4C61-8EF6-40ECC47FDB62}" srcId="{AFDE7BA1-5DE4-4FF7-8CEA-B3A1AC816471}" destId="{B963E798-19C7-483D-970A-E704FBEECFAA}" srcOrd="3" destOrd="0" parTransId="{75ED8E02-4901-456F-AD6F-217157C96747}" sibTransId="{4593EA36-8F67-49D0-B96B-3721D070093B}"/>
    <dgm:cxn modelId="{4DA2EF22-BD2F-47C8-9853-A135B9C45E5C}" srcId="{A5F0A902-580A-47F9-9BE3-F9686A67262D}" destId="{C007531B-62B5-4E2F-B94C-2018F09382B0}" srcOrd="6" destOrd="0" parTransId="{0B010E17-43FF-4C00-99B8-25E548649185}" sibTransId="{ABE419B6-B0C5-4AD6-8BB7-0DCA6EF89510}"/>
    <dgm:cxn modelId="{F5AB9823-E658-4891-8921-2B9020BC2AEA}" type="presOf" srcId="{AFDE7BA1-5DE4-4FF7-8CEA-B3A1AC816471}" destId="{58DDA514-B625-4AB9-815C-A316210D76AD}" srcOrd="0" destOrd="0" presId="urn:microsoft.com/office/officeart/2005/8/layout/hierarchy2"/>
    <dgm:cxn modelId="{5CF5EA23-29C0-4330-A884-9FC52D938D86}" srcId="{E62A3FE9-F3F3-4064-8178-AB69F61B4FF7}" destId="{BB2C2401-23E2-49B9-B578-AABBF0494BC0}" srcOrd="2" destOrd="0" parTransId="{706E8B72-C7AD-4C44-BC9C-7740200755FC}" sibTransId="{6EDCD58D-504B-4EB1-8A80-E070856FD952}"/>
    <dgm:cxn modelId="{42448C2A-1E79-419B-91BB-8B87CAD7D2AA}" type="presOf" srcId="{82DC1997-041F-4836-8A5B-BFB66264B51B}" destId="{971AE7FA-7098-415A-9635-08FB9909E36F}" srcOrd="1" destOrd="0" presId="urn:microsoft.com/office/officeart/2005/8/layout/hierarchy2"/>
    <dgm:cxn modelId="{B2D2362D-A93D-4765-890B-2D524B0E2B07}" srcId="{AFDE7BA1-5DE4-4FF7-8CEA-B3A1AC816471}" destId="{E82D168E-00D8-46ED-B70C-DBE658E6641D}" srcOrd="0" destOrd="0" parTransId="{61BC73F4-3473-4C49-895C-E532B6B0890A}" sibTransId="{DF624BA6-74DA-466F-A47A-C1AF39992CA6}"/>
    <dgm:cxn modelId="{7F35F72F-D897-4AA5-96B7-EDAC7BD16DCF}" type="presOf" srcId="{B963E798-19C7-483D-970A-E704FBEECFAA}" destId="{7B8AA98B-BB2C-432B-A05D-08C8FE26FDC7}" srcOrd="0" destOrd="0" presId="urn:microsoft.com/office/officeart/2005/8/layout/hierarchy2"/>
    <dgm:cxn modelId="{49D40134-DE3B-469C-97B2-1E0203F6D711}" type="presOf" srcId="{BB2C2401-23E2-49B9-B578-AABBF0494BC0}" destId="{880DF1D3-DB68-4EB7-B372-8F200CF94CE9}" srcOrd="0" destOrd="0" presId="urn:microsoft.com/office/officeart/2005/8/layout/hierarchy2"/>
    <dgm:cxn modelId="{F552C337-304E-4E4A-B8AB-AE428D2FE81E}" type="presOf" srcId="{7F46A3A9-6D4C-4D2B-8B29-B1679897EEDF}" destId="{04CD0879-528C-461E-B099-C9ABCCE9B29D}" srcOrd="1" destOrd="0" presId="urn:microsoft.com/office/officeart/2005/8/layout/hierarchy2"/>
    <dgm:cxn modelId="{359D2538-E37D-41C7-832A-8F65629AF3EB}" type="presOf" srcId="{82DC1997-041F-4836-8A5B-BFB66264B51B}" destId="{D4558383-83DE-4F22-985D-70D2A5517223}" srcOrd="0" destOrd="0" presId="urn:microsoft.com/office/officeart/2005/8/layout/hierarchy2"/>
    <dgm:cxn modelId="{A4583E39-EF7F-4E69-BC3E-C54501D95A6B}" srcId="{D4298683-E020-485A-A771-29C0A8F4112C}" destId="{E62A3FE9-F3F3-4064-8178-AB69F61B4FF7}" srcOrd="0" destOrd="0" parTransId="{688BF3C7-3646-472B-94AE-BA54F6ABDB53}" sibTransId="{404BD788-9FEA-4B17-9F07-338090F0E1E1}"/>
    <dgm:cxn modelId="{DAAB403D-826D-4872-AE24-7017523C5B70}" srcId="{D4298683-E020-485A-A771-29C0A8F4112C}" destId="{F8F045CD-2862-4E19-95AD-E4B74154066F}" srcOrd="3" destOrd="0" parTransId="{FB38406E-0405-41A9-9E9A-BCBEC110BABB}" sibTransId="{66CACCD5-E934-44BD-908E-2AC1401C3B36}"/>
    <dgm:cxn modelId="{0B0FCB3D-6B81-42BA-8788-4246EAB0B58D}" type="presOf" srcId="{785E83A4-5068-43AE-A947-DE47A0AF977B}" destId="{D9E92C1F-3209-43B0-8C1D-B819299DB1BD}" srcOrd="0" destOrd="0" presId="urn:microsoft.com/office/officeart/2005/8/layout/hierarchy2"/>
    <dgm:cxn modelId="{11663F41-DC02-41E4-A43C-25D0F763AA87}" srcId="{A5F0A902-580A-47F9-9BE3-F9686A67262D}" destId="{D4298683-E020-485A-A771-29C0A8F4112C}" srcOrd="0" destOrd="0" parTransId="{6AC53BCC-759A-4765-9F4D-3CC1F73197E7}" sibTransId="{64E0B7A6-63EA-4BA8-BEFE-7819AB437222}"/>
    <dgm:cxn modelId="{C44A2F62-E292-4CD8-B14F-C53655DFED3A}" type="presOf" srcId="{5F342CFB-5F6E-4388-AD9E-F1439FE5CC94}" destId="{E31A00D3-0793-4426-B6DC-41828D6631BC}" srcOrd="0" destOrd="0" presId="urn:microsoft.com/office/officeart/2005/8/layout/hierarchy2"/>
    <dgm:cxn modelId="{F1AE1944-7526-4396-96F8-BB70AB0C65E8}" type="presOf" srcId="{5F342CFB-5F6E-4388-AD9E-F1439FE5CC94}" destId="{F9014F90-E6A3-47A5-8597-F44008571630}" srcOrd="1" destOrd="0" presId="urn:microsoft.com/office/officeart/2005/8/layout/hierarchy2"/>
    <dgm:cxn modelId="{B716C964-8FF7-42E9-87A3-45C2EE687CEA}" type="presOf" srcId="{688BF3C7-3646-472B-94AE-BA54F6ABDB53}" destId="{DD31B5C9-E2A8-4B2B-9E86-046E11A2C09A}" srcOrd="1" destOrd="0" presId="urn:microsoft.com/office/officeart/2005/8/layout/hierarchy2"/>
    <dgm:cxn modelId="{EC963746-5FDB-430F-8E22-B0B6250AE569}" type="presOf" srcId="{EF3ECF0A-B086-4520-8253-51FA707B504A}" destId="{1EDEB902-248E-40D0-A8F9-42829CC73E5F}" srcOrd="1" destOrd="0" presId="urn:microsoft.com/office/officeart/2005/8/layout/hierarchy2"/>
    <dgm:cxn modelId="{CF02A668-2304-482E-8786-537796522F75}" srcId="{E62A3FE9-F3F3-4064-8178-AB69F61B4FF7}" destId="{F9C8AFA4-E63F-4DF3-A263-F8E70197836F}" srcOrd="0" destOrd="0" parTransId="{4EB310E6-065E-46E6-BB4F-4E8FF5B214F5}" sibTransId="{D40F349E-3941-4132-A21C-130B4F550D3E}"/>
    <dgm:cxn modelId="{64D8A36C-E014-4785-915D-40F8BD1C5862}" srcId="{1A689FEB-3C03-40BF-9B1C-9853760997BF}" destId="{3079D57D-DB20-4FC6-9DF4-1B6CB44F69D4}" srcOrd="1" destOrd="0" parTransId="{5F342CFB-5F6E-4388-AD9E-F1439FE5CC94}" sibTransId="{F217E6FF-E493-4D2F-8E4E-158272F852E0}"/>
    <dgm:cxn modelId="{5AF4F76C-5EC0-4A4B-8212-1E1371DCEA3E}" type="presOf" srcId="{3079D57D-DB20-4FC6-9DF4-1B6CB44F69D4}" destId="{B2E15747-0CA6-4B4F-A89E-694FC34F31F3}" srcOrd="0" destOrd="0" presId="urn:microsoft.com/office/officeart/2005/8/layout/hierarchy2"/>
    <dgm:cxn modelId="{B187484D-C6CE-452B-8D74-5BDF60A498D2}" type="presOf" srcId="{5A4B1ED9-2CF7-486B-8C0A-A94EBD9FA9A4}" destId="{F7B12BCA-83E8-4021-948F-55D69A1180CF}" srcOrd="0" destOrd="0" presId="urn:microsoft.com/office/officeart/2005/8/layout/hierarchy2"/>
    <dgm:cxn modelId="{93BEE66D-0566-4239-B5C6-F2C0D7D77BEE}" type="presOf" srcId="{F8F045CD-2862-4E19-95AD-E4B74154066F}" destId="{B3E45EB3-EC2D-4F14-8B9C-B28E30918795}" srcOrd="0" destOrd="0" presId="urn:microsoft.com/office/officeart/2005/8/layout/hierarchy2"/>
    <dgm:cxn modelId="{9D15C66E-5EDB-4121-8F5B-F3EE89F1FD92}" type="presOf" srcId="{8A6DE368-41E0-43CD-B22B-185FEC8059F0}" destId="{043DC12C-D610-4CA7-8B61-E2C7904A453F}" srcOrd="0" destOrd="0" presId="urn:microsoft.com/office/officeart/2005/8/layout/hierarchy2"/>
    <dgm:cxn modelId="{AB9DEC6F-48C6-4ECE-AD2A-3378A8F7381D}" type="presOf" srcId="{1230E5B8-89C4-49D9-ACB6-9C665CB0905A}" destId="{7A5EEFD6-1937-4757-B137-91E850F3B34D}" srcOrd="1" destOrd="0" presId="urn:microsoft.com/office/officeart/2005/8/layout/hierarchy2"/>
    <dgm:cxn modelId="{CB805D73-9734-4955-81D4-C90A6D00C763}" type="presOf" srcId="{EA5BF760-E6BA-401E-B8D1-AD7D7F913690}" destId="{C3D72B9A-C3DC-45B7-91FD-631D76878986}" srcOrd="1" destOrd="0" presId="urn:microsoft.com/office/officeart/2005/8/layout/hierarchy2"/>
    <dgm:cxn modelId="{4D314B54-F240-4D3F-9E62-469FCBE17C41}" type="presOf" srcId="{D4298683-E020-485A-A771-29C0A8F4112C}" destId="{97434D86-C36B-4B26-8F60-93FAA3A81D27}" srcOrd="0" destOrd="0" presId="urn:microsoft.com/office/officeart/2005/8/layout/hierarchy2"/>
    <dgm:cxn modelId="{3D625777-0F1D-4955-95F6-355DBE513D09}" type="presOf" srcId="{39BAFF55-C9D6-473F-B78F-FA03E0DFA6B6}" destId="{51B16E77-EAA4-4326-AA09-D4945E9B8EEB}" srcOrd="0" destOrd="0" presId="urn:microsoft.com/office/officeart/2005/8/layout/hierarchy2"/>
    <dgm:cxn modelId="{C90CBD81-36F3-4E18-8225-AB00D42A07F1}" type="presOf" srcId="{706E8B72-C7AD-4C44-BC9C-7740200755FC}" destId="{21A7CD7B-55A5-480F-9A24-6F883EB074C0}" srcOrd="0" destOrd="0" presId="urn:microsoft.com/office/officeart/2005/8/layout/hierarchy2"/>
    <dgm:cxn modelId="{EFDBAA8D-F9F7-40D2-94C5-3DE36DA2585D}" type="presOf" srcId="{EF3ECF0A-B086-4520-8253-51FA707B504A}" destId="{F0E25608-CAC4-4486-8F65-DA517A2B958B}" srcOrd="0" destOrd="0" presId="urn:microsoft.com/office/officeart/2005/8/layout/hierarchy2"/>
    <dgm:cxn modelId="{7CEBAB93-A00D-42B3-A3D4-2E6F57300C6D}" type="presOf" srcId="{C007531B-62B5-4E2F-B94C-2018F09382B0}" destId="{AAC09476-DC28-4BAE-B317-159C1E6C33FC}" srcOrd="0" destOrd="0" presId="urn:microsoft.com/office/officeart/2005/8/layout/hierarchy2"/>
    <dgm:cxn modelId="{90190195-C864-4C42-887C-4DEF075CEDFD}" srcId="{E82D168E-00D8-46ED-B70C-DBE658E6641D}" destId="{A47FAE35-4415-4199-BD38-C3A15D0B1C9E}" srcOrd="0" destOrd="0" parTransId="{6C3622D8-E663-477B-9C0C-F069C92BA6B1}" sibTransId="{A2F89C6C-1BFB-4D41-B70B-B81B41AE652D}"/>
    <dgm:cxn modelId="{024A8C9A-ABD7-44CC-9796-869513D2BCD0}" type="presOf" srcId="{A92DB6A6-8A79-49C0-ACB0-DA4B41798488}" destId="{19C8CAFD-F89C-463C-8D60-B061B972804C}" srcOrd="0" destOrd="0" presId="urn:microsoft.com/office/officeart/2005/8/layout/hierarchy2"/>
    <dgm:cxn modelId="{496B409D-2106-4B82-B294-39124E3784C4}" type="presOf" srcId="{1230E5B8-89C4-49D9-ACB6-9C665CB0905A}" destId="{1BAD642A-DFF4-49C2-83A1-157384CBA5CD}" srcOrd="0" destOrd="0" presId="urn:microsoft.com/office/officeart/2005/8/layout/hierarchy2"/>
    <dgm:cxn modelId="{C7C3DBA1-B476-4AAE-B3E1-81F924C82168}" srcId="{A5F0A902-580A-47F9-9BE3-F9686A67262D}" destId="{1A689FEB-3C03-40BF-9B1C-9853760997BF}" srcOrd="2" destOrd="0" parTransId="{1229BDE2-84B4-4C4D-A839-69EDFFBCF882}" sibTransId="{A0D3E898-B000-4BA7-BA49-653F5F1EED9A}"/>
    <dgm:cxn modelId="{999F44A4-7144-4A70-87C2-73443CD8C1AA}" type="presOf" srcId="{FB38406E-0405-41A9-9E9A-BCBEC110BABB}" destId="{8347F5E3-739F-418A-A98D-EBD04E560F22}" srcOrd="0" destOrd="0" presId="urn:microsoft.com/office/officeart/2005/8/layout/hierarchy2"/>
    <dgm:cxn modelId="{8B122AA9-9C0F-4583-A49D-FEB6BC53BF6D}" srcId="{D4298683-E020-485A-A771-29C0A8F4112C}" destId="{6FE7BD79-D736-4E39-9E52-89C0F35CF041}" srcOrd="1" destOrd="0" parTransId="{8A6DE368-41E0-43CD-B22B-185FEC8059F0}" sibTransId="{3C87C481-2EB1-4955-9352-39C83E64D7DD}"/>
    <dgm:cxn modelId="{FECC6EAD-83C8-48D4-864C-E6F750593EA8}" srcId="{E82D168E-00D8-46ED-B70C-DBE658E6641D}" destId="{373B9494-C312-48CA-BE46-47600B936B8D}" srcOrd="1" destOrd="0" parTransId="{82DC1997-041F-4836-8A5B-BFB66264B51B}" sibTransId="{647D6096-C4B0-44D5-892F-552502F88855}"/>
    <dgm:cxn modelId="{206D34AE-04BB-499F-A637-ABD44EA17781}" srcId="{A5F0A902-580A-47F9-9BE3-F9686A67262D}" destId="{AFDE7BA1-5DE4-4FF7-8CEA-B3A1AC816471}" srcOrd="1" destOrd="0" parTransId="{A111B756-1ACD-4D6A-AC26-54F454982848}" sibTransId="{BD13358C-D840-434F-B671-A73DC3D657E6}"/>
    <dgm:cxn modelId="{4D4836B1-0FCA-4D59-8A8F-DE07772294B5}" type="presOf" srcId="{6C3622D8-E663-477B-9C0C-F069C92BA6B1}" destId="{F8089C75-B80B-4002-8BF5-D52F65994D89}" srcOrd="0" destOrd="0" presId="urn:microsoft.com/office/officeart/2005/8/layout/hierarchy2"/>
    <dgm:cxn modelId="{4D7E7ABE-E934-4C43-B7DB-09B8BDE5B8F7}" type="presOf" srcId="{61BC73F4-3473-4C49-895C-E532B6B0890A}" destId="{7A043E19-9AC1-41B1-BAC2-33FFA3D6F826}" srcOrd="0" destOrd="0" presId="urn:microsoft.com/office/officeart/2005/8/layout/hierarchy2"/>
    <dgm:cxn modelId="{35575CBF-232E-439F-80DD-779215D1B93C}" type="presOf" srcId="{1A689FEB-3C03-40BF-9B1C-9853760997BF}" destId="{A4303AD8-2A58-4F48-8BEC-C466C656BF20}" srcOrd="0" destOrd="0" presId="urn:microsoft.com/office/officeart/2005/8/layout/hierarchy2"/>
    <dgm:cxn modelId="{57DE3BC7-C8DE-455F-BC16-BC7892F31D2B}" srcId="{A5F0A902-580A-47F9-9BE3-F9686A67262D}" destId="{D2713D99-FCE3-4AA0-96F1-8A83AC9B406F}" srcOrd="4" destOrd="0" parTransId="{ACFEBB2B-2660-4A53-9213-D8507D8BBAFB}" sibTransId="{0646FCAA-F2D1-479B-9E99-3229E85D352E}"/>
    <dgm:cxn modelId="{998D3FC7-AFA7-43A2-A756-269F11DB40FF}" srcId="{AFDE7BA1-5DE4-4FF7-8CEA-B3A1AC816471}" destId="{89851E72-97C3-4146-937E-654F2F0D56F2}" srcOrd="2" destOrd="0" parTransId="{19B848EC-887D-4B1B-9B8C-361D362D99D3}" sibTransId="{8D324FBE-B77E-48CB-884C-A929070EE851}"/>
    <dgm:cxn modelId="{459F7EC9-470D-428E-BF34-67F18DE58249}" type="presOf" srcId="{8113E27C-3BC2-4A24-AE11-9573887FB377}" destId="{E24AFEDC-B593-43C8-9887-A37D36D36290}" srcOrd="0" destOrd="0" presId="urn:microsoft.com/office/officeart/2005/8/layout/hierarchy2"/>
    <dgm:cxn modelId="{66121CCB-A4C9-41F1-A7BC-09FAE6B1C526}" type="presOf" srcId="{75ED8E02-4901-456F-AD6F-217157C96747}" destId="{1B359520-0088-4786-BDD1-8EB249985F43}" srcOrd="0" destOrd="0" presId="urn:microsoft.com/office/officeart/2005/8/layout/hierarchy2"/>
    <dgm:cxn modelId="{D2BACFCD-6A4E-4F54-B379-B65E41DC9948}" type="presOf" srcId="{E62A3FE9-F3F3-4064-8178-AB69F61B4FF7}" destId="{A7A8A0D4-B741-482F-82A3-E1F1EBDEABC1}" srcOrd="0" destOrd="0" presId="urn:microsoft.com/office/officeart/2005/8/layout/hierarchy2"/>
    <dgm:cxn modelId="{BB9327CE-BE91-4C6F-A2FA-1533602979BD}" type="presOf" srcId="{FB38406E-0405-41A9-9E9A-BCBEC110BABB}" destId="{11407C11-F145-4911-8FA2-F261E24102BE}" srcOrd="1" destOrd="0" presId="urn:microsoft.com/office/officeart/2005/8/layout/hierarchy2"/>
    <dgm:cxn modelId="{EBB31BCF-0B88-4DE7-A8E8-93A443264F1E}" type="presOf" srcId="{9E85B0C0-3076-43DA-AA00-817F89804FCD}" destId="{6041637E-CC6C-405F-8161-DB0C2B317B33}" srcOrd="0" destOrd="0" presId="urn:microsoft.com/office/officeart/2005/8/layout/hierarchy2"/>
    <dgm:cxn modelId="{A2E7C7CF-B503-4103-A5FD-6CF6114A7B28}" srcId="{1A689FEB-3C03-40BF-9B1C-9853760997BF}" destId="{6EC14AB0-186F-4A1A-8681-3BD69930C2E5}" srcOrd="0" destOrd="0" parTransId="{EF3ECF0A-B086-4520-8253-51FA707B504A}" sibTransId="{67B662B3-F46B-42ED-875F-EA2490E773A9}"/>
    <dgm:cxn modelId="{A5EE2BD0-E5D7-4681-8416-596C7BE0652B}" type="presOf" srcId="{373B9494-C312-48CA-BE46-47600B936B8D}" destId="{F9E6C23A-F32C-43C9-8D41-510286C4B677}" srcOrd="0" destOrd="0" presId="urn:microsoft.com/office/officeart/2005/8/layout/hierarchy2"/>
    <dgm:cxn modelId="{2E456ED6-D429-42ED-B39F-35FD1599BDDC}" type="presOf" srcId="{6EC14AB0-186F-4A1A-8681-3BD69930C2E5}" destId="{A07CC1D9-2642-4160-9914-6D4CE3028CE5}" srcOrd="0" destOrd="0" presId="urn:microsoft.com/office/officeart/2005/8/layout/hierarchy2"/>
    <dgm:cxn modelId="{7D1CCBD6-1D7E-4D26-87AE-D37ABAD6DD17}" type="presOf" srcId="{A5F0A902-580A-47F9-9BE3-F9686A67262D}" destId="{9A5D2E75-6A8B-4148-BA7A-8A13BACAFB65}" srcOrd="0" destOrd="0" presId="urn:microsoft.com/office/officeart/2005/8/layout/hierarchy2"/>
    <dgm:cxn modelId="{450761D8-44D1-4399-BDF4-07915F7A7914}" type="presOf" srcId="{F9C8AFA4-E63F-4DF3-A263-F8E70197836F}" destId="{3F33F26B-6607-4065-AB6C-DC4DC7BD95C9}" srcOrd="0" destOrd="0" presId="urn:microsoft.com/office/officeart/2005/8/layout/hierarchy2"/>
    <dgm:cxn modelId="{EA254FD8-C38F-414C-8BBE-F697AFBBBB25}" type="presOf" srcId="{4EB310E6-065E-46E6-BB4F-4E8FF5B214F5}" destId="{4A32A129-534E-4F17-9801-39BE04BAFF84}" srcOrd="0" destOrd="0" presId="urn:microsoft.com/office/officeart/2005/8/layout/hierarchy2"/>
    <dgm:cxn modelId="{70DF8AD8-A210-45E1-9EB2-620510D0BEE5}" type="presOf" srcId="{8A6DE368-41E0-43CD-B22B-185FEC8059F0}" destId="{6653C94F-4707-42F2-8B2A-E399072CDC3B}" srcOrd="1" destOrd="0" presId="urn:microsoft.com/office/officeart/2005/8/layout/hierarchy2"/>
    <dgm:cxn modelId="{566233DA-844B-46E0-AF06-EE3C2B2FD828}" type="presOf" srcId="{688BF3C7-3646-472B-94AE-BA54F6ABDB53}" destId="{B83F3087-B2D2-4918-9F4C-09B8287FB741}" srcOrd="0" destOrd="0" presId="urn:microsoft.com/office/officeart/2005/8/layout/hierarchy2"/>
    <dgm:cxn modelId="{CE3BCADA-366E-45D0-9BB1-062406BDED74}" type="presOf" srcId="{4EB310E6-065E-46E6-BB4F-4E8FF5B214F5}" destId="{B5D852AA-FB34-42C9-8B9F-0CBA5543CDC8}" srcOrd="1" destOrd="0" presId="urn:microsoft.com/office/officeart/2005/8/layout/hierarchy2"/>
    <dgm:cxn modelId="{DE3927DD-6D55-418B-B30C-0027F056C1C5}" type="presOf" srcId="{75ED8E02-4901-456F-AD6F-217157C96747}" destId="{E016BB16-1E11-46C9-B598-E4D4BD107E29}" srcOrd="1" destOrd="0" presId="urn:microsoft.com/office/officeart/2005/8/layout/hierarchy2"/>
    <dgm:cxn modelId="{6D9ACEDE-0A32-44CF-BC22-B88F5C7CC017}" type="presOf" srcId="{D2713D99-FCE3-4AA0-96F1-8A83AC9B406F}" destId="{33C1A498-812D-4E2A-B3CF-5D659D834984}" srcOrd="0" destOrd="0" presId="urn:microsoft.com/office/officeart/2005/8/layout/hierarchy2"/>
    <dgm:cxn modelId="{743ACAE0-E59A-4B87-B052-DEC57A4DE5AE}" srcId="{8E454438-33D0-4B87-9504-536F801F1A65}" destId="{5A4B1ED9-2CF7-486B-8C0A-A94EBD9FA9A4}" srcOrd="0" destOrd="0" parTransId="{BD320AE7-D73E-48C2-921B-CB4EDA724E9D}" sibTransId="{24A3C6E3-2D0B-46A5-ADA5-B3CF9F7A9FD6}"/>
    <dgm:cxn modelId="{3731EAE2-17CC-4785-B06D-BA3B97E55D50}" type="presOf" srcId="{8E454438-33D0-4B87-9504-536F801F1A65}" destId="{F255654A-A925-40BB-866D-30447D76E6A4}" srcOrd="0" destOrd="0" presId="urn:microsoft.com/office/officeart/2005/8/layout/hierarchy2"/>
    <dgm:cxn modelId="{38917AE4-010D-4E12-A668-3ED4540DEE01}" type="presOf" srcId="{61BC73F4-3473-4C49-895C-E532B6B0890A}" destId="{0211FA2E-F352-4848-AB40-A8C8E9F24E0D}" srcOrd="1" destOrd="0" presId="urn:microsoft.com/office/officeart/2005/8/layout/hierarchy2"/>
    <dgm:cxn modelId="{834F64E5-76F1-47A7-A5F4-4614A8376C0F}" srcId="{A5F0A902-580A-47F9-9BE3-F9686A67262D}" destId="{8E454438-33D0-4B87-9504-536F801F1A65}" srcOrd="3" destOrd="0" parTransId="{90A5129F-D466-496C-8509-8B8623AEE324}" sibTransId="{766EF44E-AC78-4919-AA43-3FF39783CA49}"/>
    <dgm:cxn modelId="{B978DDE7-8F65-4C37-9DAE-7E576618A208}" type="presOf" srcId="{BD320AE7-D73E-48C2-921B-CB4EDA724E9D}" destId="{07F539F4-4D61-416A-81B7-A70FAB2717BC}" srcOrd="0" destOrd="0" presId="urn:microsoft.com/office/officeart/2005/8/layout/hierarchy2"/>
    <dgm:cxn modelId="{9D65F4E7-63C5-4C4A-90A2-817B5BF492C3}" type="presOf" srcId="{E82D168E-00D8-46ED-B70C-DBE658E6641D}" destId="{BD989A02-931B-4CCD-92FE-092C2D8D7861}" srcOrd="0" destOrd="0" presId="urn:microsoft.com/office/officeart/2005/8/layout/hierarchy2"/>
    <dgm:cxn modelId="{F9947CE8-30F2-4A28-8CDA-85E6857010B2}" type="presOf" srcId="{6C3622D8-E663-477B-9C0C-F069C92BA6B1}" destId="{0D25E749-86F0-463E-B5E0-E786379EAC64}" srcOrd="1" destOrd="0" presId="urn:microsoft.com/office/officeart/2005/8/layout/hierarchy2"/>
    <dgm:cxn modelId="{9FB4BBE9-57CC-484B-AE22-CB8E9E879EC8}" type="presOf" srcId="{19B848EC-887D-4B1B-9B8C-361D362D99D3}" destId="{D754D31C-9D48-4D71-8EED-BFCD59A76CD9}" srcOrd="0" destOrd="0" presId="urn:microsoft.com/office/officeart/2005/8/layout/hierarchy2"/>
    <dgm:cxn modelId="{508374EA-38A9-4199-8082-ACDE9939EA5C}" srcId="{8E454438-33D0-4B87-9504-536F801F1A65}" destId="{39BAFF55-C9D6-473F-B78F-FA03E0DFA6B6}" srcOrd="1" destOrd="0" parTransId="{A92DB6A6-8A79-49C0-ACB0-DA4B41798488}" sibTransId="{9CE8A725-B50E-4BF6-8635-4D2BF9000C34}"/>
    <dgm:cxn modelId="{865ABFF0-87FD-47ED-A16F-9E76E9444882}" type="presOf" srcId="{D32A23B3-B3AC-4EEA-815F-F248CA46BFBE}" destId="{6BA800D9-DAA9-48CF-B38C-71DABDF5ED08}" srcOrd="0" destOrd="0" presId="urn:microsoft.com/office/officeart/2005/8/layout/hierarchy2"/>
    <dgm:cxn modelId="{8A9CB3F7-735A-48F2-882A-31A2DB5074FD}" type="presOf" srcId="{A92DB6A6-8A79-49C0-ACB0-DA4B41798488}" destId="{5BE815AF-6693-4DF5-9629-A03EA9A811EE}" srcOrd="1" destOrd="0" presId="urn:microsoft.com/office/officeart/2005/8/layout/hierarchy2"/>
    <dgm:cxn modelId="{204F9F3B-7840-4DA3-9490-7BA3B2E75053}" type="presParOf" srcId="{9A5D2E75-6A8B-4148-BA7A-8A13BACAFB65}" destId="{747BC60A-3A2A-486D-B914-5E0B31DF63DA}" srcOrd="0" destOrd="0" presId="urn:microsoft.com/office/officeart/2005/8/layout/hierarchy2"/>
    <dgm:cxn modelId="{F90826F4-7FEC-4F5F-80AA-98A621BFA532}" type="presParOf" srcId="{747BC60A-3A2A-486D-B914-5E0B31DF63DA}" destId="{97434D86-C36B-4B26-8F60-93FAA3A81D27}" srcOrd="0" destOrd="0" presId="urn:microsoft.com/office/officeart/2005/8/layout/hierarchy2"/>
    <dgm:cxn modelId="{E65CD82F-1CCE-46A5-8C33-48ECD9277179}" type="presParOf" srcId="{747BC60A-3A2A-486D-B914-5E0B31DF63DA}" destId="{00E72FD8-DE80-47C3-989B-A86059AC5438}" srcOrd="1" destOrd="0" presId="urn:microsoft.com/office/officeart/2005/8/layout/hierarchy2"/>
    <dgm:cxn modelId="{AFCA8E64-283C-455D-A729-1AE6B1D8418C}" type="presParOf" srcId="{00E72FD8-DE80-47C3-989B-A86059AC5438}" destId="{B83F3087-B2D2-4918-9F4C-09B8287FB741}" srcOrd="0" destOrd="0" presId="urn:microsoft.com/office/officeart/2005/8/layout/hierarchy2"/>
    <dgm:cxn modelId="{EAC5E719-F0AD-4DCB-94E6-0F7500547065}" type="presParOf" srcId="{B83F3087-B2D2-4918-9F4C-09B8287FB741}" destId="{DD31B5C9-E2A8-4B2B-9E86-046E11A2C09A}" srcOrd="0" destOrd="0" presId="urn:microsoft.com/office/officeart/2005/8/layout/hierarchy2"/>
    <dgm:cxn modelId="{1A914353-506F-41B2-8F90-B546529B2561}" type="presParOf" srcId="{00E72FD8-DE80-47C3-989B-A86059AC5438}" destId="{5F7CCFCB-2B94-4C1C-91B7-487AE19A1FE5}" srcOrd="1" destOrd="0" presId="urn:microsoft.com/office/officeart/2005/8/layout/hierarchy2"/>
    <dgm:cxn modelId="{E7FDBD5C-CED9-4723-8A5E-A65AB344E22F}" type="presParOf" srcId="{5F7CCFCB-2B94-4C1C-91B7-487AE19A1FE5}" destId="{A7A8A0D4-B741-482F-82A3-E1F1EBDEABC1}" srcOrd="0" destOrd="0" presId="urn:microsoft.com/office/officeart/2005/8/layout/hierarchy2"/>
    <dgm:cxn modelId="{CC2FEAA7-8ECC-483D-BACE-26F32780399C}" type="presParOf" srcId="{5F7CCFCB-2B94-4C1C-91B7-487AE19A1FE5}" destId="{A102D71E-CB07-4752-9876-DDD43310688D}" srcOrd="1" destOrd="0" presId="urn:microsoft.com/office/officeart/2005/8/layout/hierarchy2"/>
    <dgm:cxn modelId="{DFD2D6AB-80DA-474F-8295-91FF418A2929}" type="presParOf" srcId="{A102D71E-CB07-4752-9876-DDD43310688D}" destId="{4A32A129-534E-4F17-9801-39BE04BAFF84}" srcOrd="0" destOrd="0" presId="urn:microsoft.com/office/officeart/2005/8/layout/hierarchy2"/>
    <dgm:cxn modelId="{E39B797C-96B6-4873-A29D-96C8E96687AC}" type="presParOf" srcId="{4A32A129-534E-4F17-9801-39BE04BAFF84}" destId="{B5D852AA-FB34-42C9-8B9F-0CBA5543CDC8}" srcOrd="0" destOrd="0" presId="urn:microsoft.com/office/officeart/2005/8/layout/hierarchy2"/>
    <dgm:cxn modelId="{53E6E711-2CFB-4A16-AB41-C861E89410B2}" type="presParOf" srcId="{A102D71E-CB07-4752-9876-DDD43310688D}" destId="{8F308D0A-54AF-4792-B931-F32F20FCFB6C}" srcOrd="1" destOrd="0" presId="urn:microsoft.com/office/officeart/2005/8/layout/hierarchy2"/>
    <dgm:cxn modelId="{6DC8B535-0CAF-4005-97F0-0D0910A2A52F}" type="presParOf" srcId="{8F308D0A-54AF-4792-B931-F32F20FCFB6C}" destId="{3F33F26B-6607-4065-AB6C-DC4DC7BD95C9}" srcOrd="0" destOrd="0" presId="urn:microsoft.com/office/officeart/2005/8/layout/hierarchy2"/>
    <dgm:cxn modelId="{816C39DA-55D8-4CA2-A0DA-86A5315A0AA3}" type="presParOf" srcId="{8F308D0A-54AF-4792-B931-F32F20FCFB6C}" destId="{AAEE7F0E-C7AE-4379-8E06-F0C5A7EE0AE7}" srcOrd="1" destOrd="0" presId="urn:microsoft.com/office/officeart/2005/8/layout/hierarchy2"/>
    <dgm:cxn modelId="{5ED66024-041A-494F-A71B-8E9FCCDA578F}" type="presParOf" srcId="{A102D71E-CB07-4752-9876-DDD43310688D}" destId="{7DF3AD6E-D4DD-4C4A-AACA-4A655C1B595E}" srcOrd="2" destOrd="0" presId="urn:microsoft.com/office/officeart/2005/8/layout/hierarchy2"/>
    <dgm:cxn modelId="{07155608-50B0-41C7-8161-62A2E043CF17}" type="presParOf" srcId="{7DF3AD6E-D4DD-4C4A-AACA-4A655C1B595E}" destId="{04CD0879-528C-461E-B099-C9ABCCE9B29D}" srcOrd="0" destOrd="0" presId="urn:microsoft.com/office/officeart/2005/8/layout/hierarchy2"/>
    <dgm:cxn modelId="{BEFA7B40-4E55-4CBF-BDE1-D6AB3B459BBF}" type="presParOf" srcId="{A102D71E-CB07-4752-9876-DDD43310688D}" destId="{402068F5-341F-43C4-8A65-44050C1A2B46}" srcOrd="3" destOrd="0" presId="urn:microsoft.com/office/officeart/2005/8/layout/hierarchy2"/>
    <dgm:cxn modelId="{40060706-EC56-4AEA-BA10-A411EC3F9286}" type="presParOf" srcId="{402068F5-341F-43C4-8A65-44050C1A2B46}" destId="{6041637E-CC6C-405F-8161-DB0C2B317B33}" srcOrd="0" destOrd="0" presId="urn:microsoft.com/office/officeart/2005/8/layout/hierarchy2"/>
    <dgm:cxn modelId="{E0EBD6C7-DB94-4B4E-B1E7-6C048EF48FBD}" type="presParOf" srcId="{402068F5-341F-43C4-8A65-44050C1A2B46}" destId="{47D60321-FF9C-4139-A4FE-01699DD0AC91}" srcOrd="1" destOrd="0" presId="urn:microsoft.com/office/officeart/2005/8/layout/hierarchy2"/>
    <dgm:cxn modelId="{142887A8-3AB9-48E6-9614-0A9DCE350A3C}" type="presParOf" srcId="{A102D71E-CB07-4752-9876-DDD43310688D}" destId="{21A7CD7B-55A5-480F-9A24-6F883EB074C0}" srcOrd="4" destOrd="0" presId="urn:microsoft.com/office/officeart/2005/8/layout/hierarchy2"/>
    <dgm:cxn modelId="{339D3FD4-9DE0-4D5B-AE94-6257CF327026}" type="presParOf" srcId="{21A7CD7B-55A5-480F-9A24-6F883EB074C0}" destId="{67D8DA00-D197-4ACF-986F-7B9F893550B8}" srcOrd="0" destOrd="0" presId="urn:microsoft.com/office/officeart/2005/8/layout/hierarchy2"/>
    <dgm:cxn modelId="{E3FD21A9-A537-48C7-AC61-4A0D903A4342}" type="presParOf" srcId="{A102D71E-CB07-4752-9876-DDD43310688D}" destId="{35B96CF6-0949-429B-B3FF-15708F833D1A}" srcOrd="5" destOrd="0" presId="urn:microsoft.com/office/officeart/2005/8/layout/hierarchy2"/>
    <dgm:cxn modelId="{2CBE07FC-0B77-4899-BB33-D666BA16978E}" type="presParOf" srcId="{35B96CF6-0949-429B-B3FF-15708F833D1A}" destId="{880DF1D3-DB68-4EB7-B372-8F200CF94CE9}" srcOrd="0" destOrd="0" presId="urn:microsoft.com/office/officeart/2005/8/layout/hierarchy2"/>
    <dgm:cxn modelId="{18559637-42F5-4244-87AF-67F06A4A3862}" type="presParOf" srcId="{35B96CF6-0949-429B-B3FF-15708F833D1A}" destId="{2BDE1556-5EEE-448A-8B12-9C7CE75C9A3C}" srcOrd="1" destOrd="0" presId="urn:microsoft.com/office/officeart/2005/8/layout/hierarchy2"/>
    <dgm:cxn modelId="{481D55AA-14EC-41DA-8C6D-002BBE146E5B}" type="presParOf" srcId="{00E72FD8-DE80-47C3-989B-A86059AC5438}" destId="{043DC12C-D610-4CA7-8B61-E2C7904A453F}" srcOrd="2" destOrd="0" presId="urn:microsoft.com/office/officeart/2005/8/layout/hierarchy2"/>
    <dgm:cxn modelId="{0B2BA47F-AE71-4BC1-B730-618955478153}" type="presParOf" srcId="{043DC12C-D610-4CA7-8B61-E2C7904A453F}" destId="{6653C94F-4707-42F2-8B2A-E399072CDC3B}" srcOrd="0" destOrd="0" presId="urn:microsoft.com/office/officeart/2005/8/layout/hierarchy2"/>
    <dgm:cxn modelId="{C67227D3-2A83-4A4F-A1F9-5FCB5F47E2B0}" type="presParOf" srcId="{00E72FD8-DE80-47C3-989B-A86059AC5438}" destId="{14C3BD06-3483-4262-BBF8-46343D4BB4E9}" srcOrd="3" destOrd="0" presId="urn:microsoft.com/office/officeart/2005/8/layout/hierarchy2"/>
    <dgm:cxn modelId="{FA24B153-22EA-465A-8854-ECA806BFAD73}" type="presParOf" srcId="{14C3BD06-3483-4262-BBF8-46343D4BB4E9}" destId="{CC050F6F-B230-4D0C-8C4D-88DC887A7732}" srcOrd="0" destOrd="0" presId="urn:microsoft.com/office/officeart/2005/8/layout/hierarchy2"/>
    <dgm:cxn modelId="{5FE1E4D6-9491-433D-867D-2F071C9F9FD6}" type="presParOf" srcId="{14C3BD06-3483-4262-BBF8-46343D4BB4E9}" destId="{8091D4E4-B5F2-42A4-8C33-38F134D3D362}" srcOrd="1" destOrd="0" presId="urn:microsoft.com/office/officeart/2005/8/layout/hierarchy2"/>
    <dgm:cxn modelId="{54DD5CA2-7475-41BF-A076-153D5413B851}" type="presParOf" srcId="{00E72FD8-DE80-47C3-989B-A86059AC5438}" destId="{E8667AF5-F3DC-4432-A4D0-8DF690793D94}" srcOrd="4" destOrd="0" presId="urn:microsoft.com/office/officeart/2005/8/layout/hierarchy2"/>
    <dgm:cxn modelId="{2687CA62-F4A3-420F-AC4A-89A163D6E260}" type="presParOf" srcId="{E8667AF5-F3DC-4432-A4D0-8DF690793D94}" destId="{C3D72B9A-C3DC-45B7-91FD-631D76878986}" srcOrd="0" destOrd="0" presId="urn:microsoft.com/office/officeart/2005/8/layout/hierarchy2"/>
    <dgm:cxn modelId="{DC9B534D-2ED9-4D2E-B23F-5E2119BB789A}" type="presParOf" srcId="{00E72FD8-DE80-47C3-989B-A86059AC5438}" destId="{49325540-8090-4CDB-B2A4-4129EDD1D06A}" srcOrd="5" destOrd="0" presId="urn:microsoft.com/office/officeart/2005/8/layout/hierarchy2"/>
    <dgm:cxn modelId="{F6A29492-BCD5-4BD1-B2DD-737DF8A0898F}" type="presParOf" srcId="{49325540-8090-4CDB-B2A4-4129EDD1D06A}" destId="{E24AFEDC-B593-43C8-9887-A37D36D36290}" srcOrd="0" destOrd="0" presId="urn:microsoft.com/office/officeart/2005/8/layout/hierarchy2"/>
    <dgm:cxn modelId="{A9F89508-62B2-4A92-964E-DA03773DA588}" type="presParOf" srcId="{49325540-8090-4CDB-B2A4-4129EDD1D06A}" destId="{6889B99B-C991-44D7-A178-408E16F6555D}" srcOrd="1" destOrd="0" presId="urn:microsoft.com/office/officeart/2005/8/layout/hierarchy2"/>
    <dgm:cxn modelId="{9D8B76BF-38DA-4D0A-83DC-AF7CE8E7FC4A}" type="presParOf" srcId="{00E72FD8-DE80-47C3-989B-A86059AC5438}" destId="{8347F5E3-739F-418A-A98D-EBD04E560F22}" srcOrd="6" destOrd="0" presId="urn:microsoft.com/office/officeart/2005/8/layout/hierarchy2"/>
    <dgm:cxn modelId="{CD0628A3-1E71-422B-B6F5-442720B29844}" type="presParOf" srcId="{8347F5E3-739F-418A-A98D-EBD04E560F22}" destId="{11407C11-F145-4911-8FA2-F261E24102BE}" srcOrd="0" destOrd="0" presId="urn:microsoft.com/office/officeart/2005/8/layout/hierarchy2"/>
    <dgm:cxn modelId="{3A458926-FD46-47EF-A02A-BE0B875DE23D}" type="presParOf" srcId="{00E72FD8-DE80-47C3-989B-A86059AC5438}" destId="{A74F798C-052B-4C1F-878D-9E3E95298059}" srcOrd="7" destOrd="0" presId="urn:microsoft.com/office/officeart/2005/8/layout/hierarchy2"/>
    <dgm:cxn modelId="{424B63EE-B563-4A12-B4AF-7E2C0896D9CF}" type="presParOf" srcId="{A74F798C-052B-4C1F-878D-9E3E95298059}" destId="{B3E45EB3-EC2D-4F14-8B9C-B28E30918795}" srcOrd="0" destOrd="0" presId="urn:microsoft.com/office/officeart/2005/8/layout/hierarchy2"/>
    <dgm:cxn modelId="{3D330A4F-7585-4E85-9326-04222A82D56A}" type="presParOf" srcId="{A74F798C-052B-4C1F-878D-9E3E95298059}" destId="{D0A9839B-813F-4C02-B2FD-AD5FACBFC525}" srcOrd="1" destOrd="0" presId="urn:microsoft.com/office/officeart/2005/8/layout/hierarchy2"/>
    <dgm:cxn modelId="{9496CE0A-C3DD-4308-81C6-08E3429767FF}" type="presParOf" srcId="{9A5D2E75-6A8B-4148-BA7A-8A13BACAFB65}" destId="{0D3F9E1F-59E2-460C-B56F-60332A08BF2A}" srcOrd="1" destOrd="0" presId="urn:microsoft.com/office/officeart/2005/8/layout/hierarchy2"/>
    <dgm:cxn modelId="{B863A7A1-1AF4-4E45-B714-F91BED942504}" type="presParOf" srcId="{0D3F9E1F-59E2-460C-B56F-60332A08BF2A}" destId="{58DDA514-B625-4AB9-815C-A316210D76AD}" srcOrd="0" destOrd="0" presId="urn:microsoft.com/office/officeart/2005/8/layout/hierarchy2"/>
    <dgm:cxn modelId="{4862DB99-590F-4E09-BF20-25991DBD7AD8}" type="presParOf" srcId="{0D3F9E1F-59E2-460C-B56F-60332A08BF2A}" destId="{FC60EB33-9FBE-4274-8751-E795B47BE366}" srcOrd="1" destOrd="0" presId="urn:microsoft.com/office/officeart/2005/8/layout/hierarchy2"/>
    <dgm:cxn modelId="{961133CF-9A9A-4201-97AA-021D88309035}" type="presParOf" srcId="{FC60EB33-9FBE-4274-8751-E795B47BE366}" destId="{7A043E19-9AC1-41B1-BAC2-33FFA3D6F826}" srcOrd="0" destOrd="0" presId="urn:microsoft.com/office/officeart/2005/8/layout/hierarchy2"/>
    <dgm:cxn modelId="{72D1B083-85CA-42B2-98AC-2B7B2D7AB193}" type="presParOf" srcId="{7A043E19-9AC1-41B1-BAC2-33FFA3D6F826}" destId="{0211FA2E-F352-4848-AB40-A8C8E9F24E0D}" srcOrd="0" destOrd="0" presId="urn:microsoft.com/office/officeart/2005/8/layout/hierarchy2"/>
    <dgm:cxn modelId="{4E2F2EAF-0223-4244-A138-7E2B151871D2}" type="presParOf" srcId="{FC60EB33-9FBE-4274-8751-E795B47BE366}" destId="{53B9851A-9BE9-4F9C-B345-50B8B42BD497}" srcOrd="1" destOrd="0" presId="urn:microsoft.com/office/officeart/2005/8/layout/hierarchy2"/>
    <dgm:cxn modelId="{8DBC10C5-B9F9-48F2-9026-BCF6CFA2F0D0}" type="presParOf" srcId="{53B9851A-9BE9-4F9C-B345-50B8B42BD497}" destId="{BD989A02-931B-4CCD-92FE-092C2D8D7861}" srcOrd="0" destOrd="0" presId="urn:microsoft.com/office/officeart/2005/8/layout/hierarchy2"/>
    <dgm:cxn modelId="{09F4D77C-B37C-4E2E-AA0E-03877E750C86}" type="presParOf" srcId="{53B9851A-9BE9-4F9C-B345-50B8B42BD497}" destId="{6C3C71A4-9289-4134-B788-FFF57A36F79A}" srcOrd="1" destOrd="0" presId="urn:microsoft.com/office/officeart/2005/8/layout/hierarchy2"/>
    <dgm:cxn modelId="{2509CF78-0D3F-416C-9D70-9271C99F109D}" type="presParOf" srcId="{6C3C71A4-9289-4134-B788-FFF57A36F79A}" destId="{F8089C75-B80B-4002-8BF5-D52F65994D89}" srcOrd="0" destOrd="0" presId="urn:microsoft.com/office/officeart/2005/8/layout/hierarchy2"/>
    <dgm:cxn modelId="{53DDBFBC-D0CD-47F6-A23A-AC4136CB711D}" type="presParOf" srcId="{F8089C75-B80B-4002-8BF5-D52F65994D89}" destId="{0D25E749-86F0-463E-B5E0-E786379EAC64}" srcOrd="0" destOrd="0" presId="urn:microsoft.com/office/officeart/2005/8/layout/hierarchy2"/>
    <dgm:cxn modelId="{4CD8E909-2F62-4A09-9037-38257BE6C39C}" type="presParOf" srcId="{6C3C71A4-9289-4134-B788-FFF57A36F79A}" destId="{5FB81E25-AE7C-4B89-8FA4-A67CA7D54648}" srcOrd="1" destOrd="0" presId="urn:microsoft.com/office/officeart/2005/8/layout/hierarchy2"/>
    <dgm:cxn modelId="{02995026-7E71-409E-8745-DD843F467CAA}" type="presParOf" srcId="{5FB81E25-AE7C-4B89-8FA4-A67CA7D54648}" destId="{A58B4D01-1291-4DAF-BC68-A8595EFDA58D}" srcOrd="0" destOrd="0" presId="urn:microsoft.com/office/officeart/2005/8/layout/hierarchy2"/>
    <dgm:cxn modelId="{3EF3235B-C546-46D5-9DEF-C322A7231992}" type="presParOf" srcId="{5FB81E25-AE7C-4B89-8FA4-A67CA7D54648}" destId="{4A90ABD0-C186-4EE3-B023-B7452992B3BA}" srcOrd="1" destOrd="0" presId="urn:microsoft.com/office/officeart/2005/8/layout/hierarchy2"/>
    <dgm:cxn modelId="{2A182236-C5E8-4452-9EDF-94E55D437F98}" type="presParOf" srcId="{6C3C71A4-9289-4134-B788-FFF57A36F79A}" destId="{D4558383-83DE-4F22-985D-70D2A5517223}" srcOrd="2" destOrd="0" presId="urn:microsoft.com/office/officeart/2005/8/layout/hierarchy2"/>
    <dgm:cxn modelId="{F12CA61D-A01F-4D97-9810-4728AE16356F}" type="presParOf" srcId="{D4558383-83DE-4F22-985D-70D2A5517223}" destId="{971AE7FA-7098-415A-9635-08FB9909E36F}" srcOrd="0" destOrd="0" presId="urn:microsoft.com/office/officeart/2005/8/layout/hierarchy2"/>
    <dgm:cxn modelId="{7AA71FA4-4051-4210-B77E-C745DF29BB6E}" type="presParOf" srcId="{6C3C71A4-9289-4134-B788-FFF57A36F79A}" destId="{A5C9FD39-BB5C-49C0-B8EC-C00D512EF6C8}" srcOrd="3" destOrd="0" presId="urn:microsoft.com/office/officeart/2005/8/layout/hierarchy2"/>
    <dgm:cxn modelId="{0F858744-1A72-4E5D-B729-FD179D14A367}" type="presParOf" srcId="{A5C9FD39-BB5C-49C0-B8EC-C00D512EF6C8}" destId="{F9E6C23A-F32C-43C9-8D41-510286C4B677}" srcOrd="0" destOrd="0" presId="urn:microsoft.com/office/officeart/2005/8/layout/hierarchy2"/>
    <dgm:cxn modelId="{803FA4E6-64CF-4ED0-BD7D-5E4612B54038}" type="presParOf" srcId="{A5C9FD39-BB5C-49C0-B8EC-C00D512EF6C8}" destId="{ADFAC011-35AE-4024-9E08-931E0656A188}" srcOrd="1" destOrd="0" presId="urn:microsoft.com/office/officeart/2005/8/layout/hierarchy2"/>
    <dgm:cxn modelId="{763D0617-3408-4828-8B17-49393A761932}" type="presParOf" srcId="{FC60EB33-9FBE-4274-8751-E795B47BE366}" destId="{1BAD642A-DFF4-49C2-83A1-157384CBA5CD}" srcOrd="2" destOrd="0" presId="urn:microsoft.com/office/officeart/2005/8/layout/hierarchy2"/>
    <dgm:cxn modelId="{04401173-3D9B-44F2-8168-75BFC43186DA}" type="presParOf" srcId="{1BAD642A-DFF4-49C2-83A1-157384CBA5CD}" destId="{7A5EEFD6-1937-4757-B137-91E850F3B34D}" srcOrd="0" destOrd="0" presId="urn:microsoft.com/office/officeart/2005/8/layout/hierarchy2"/>
    <dgm:cxn modelId="{69A94135-B7EA-4CAE-A7BA-97E27E630340}" type="presParOf" srcId="{FC60EB33-9FBE-4274-8751-E795B47BE366}" destId="{377A6EF2-96D1-4E24-8EEB-88A19F4F4165}" srcOrd="3" destOrd="0" presId="urn:microsoft.com/office/officeart/2005/8/layout/hierarchy2"/>
    <dgm:cxn modelId="{193B65BA-0453-43DF-9F0B-8F86852651B2}" type="presParOf" srcId="{377A6EF2-96D1-4E24-8EEB-88A19F4F4165}" destId="{D9E92C1F-3209-43B0-8C1D-B819299DB1BD}" srcOrd="0" destOrd="0" presId="urn:microsoft.com/office/officeart/2005/8/layout/hierarchy2"/>
    <dgm:cxn modelId="{55EB7488-8685-42FF-8DE9-453C185AD754}" type="presParOf" srcId="{377A6EF2-96D1-4E24-8EEB-88A19F4F4165}" destId="{66FC673F-ECDB-45F4-A6B4-3BBC06C06F1C}" srcOrd="1" destOrd="0" presId="urn:microsoft.com/office/officeart/2005/8/layout/hierarchy2"/>
    <dgm:cxn modelId="{EA989015-DB48-4295-B428-83136CBB6C5A}" type="presParOf" srcId="{FC60EB33-9FBE-4274-8751-E795B47BE366}" destId="{D754D31C-9D48-4D71-8EED-BFCD59A76CD9}" srcOrd="4" destOrd="0" presId="urn:microsoft.com/office/officeart/2005/8/layout/hierarchy2"/>
    <dgm:cxn modelId="{A7175EAC-D0BE-4834-8255-66C92B91964B}" type="presParOf" srcId="{D754D31C-9D48-4D71-8EED-BFCD59A76CD9}" destId="{E2C1ED38-CF1A-4498-9B27-26BB561D4C82}" srcOrd="0" destOrd="0" presId="urn:microsoft.com/office/officeart/2005/8/layout/hierarchy2"/>
    <dgm:cxn modelId="{1B928EF7-EC8B-45BD-B1D7-9E41AE1C9E08}" type="presParOf" srcId="{FC60EB33-9FBE-4274-8751-E795B47BE366}" destId="{E51BEEDC-1A5C-4A24-AC82-CDEB3213FC71}" srcOrd="5" destOrd="0" presId="urn:microsoft.com/office/officeart/2005/8/layout/hierarchy2"/>
    <dgm:cxn modelId="{BCB22860-2ED7-4E38-8C85-7D9E3D7BB4DB}" type="presParOf" srcId="{E51BEEDC-1A5C-4A24-AC82-CDEB3213FC71}" destId="{1784045E-4B29-4E00-B41C-60430F9E183B}" srcOrd="0" destOrd="0" presId="urn:microsoft.com/office/officeart/2005/8/layout/hierarchy2"/>
    <dgm:cxn modelId="{7733484A-C4D0-4B1E-9943-B833397758D9}" type="presParOf" srcId="{E51BEEDC-1A5C-4A24-AC82-CDEB3213FC71}" destId="{73F6773E-6157-4431-96A0-A7C2970F95B0}" srcOrd="1" destOrd="0" presId="urn:microsoft.com/office/officeart/2005/8/layout/hierarchy2"/>
    <dgm:cxn modelId="{DFFC6192-3DF5-4014-A94A-5242EDBBEBEB}" type="presParOf" srcId="{FC60EB33-9FBE-4274-8751-E795B47BE366}" destId="{1B359520-0088-4786-BDD1-8EB249985F43}" srcOrd="6" destOrd="0" presId="urn:microsoft.com/office/officeart/2005/8/layout/hierarchy2"/>
    <dgm:cxn modelId="{D6DDF5D8-2430-4029-BD78-CB1284E85DC5}" type="presParOf" srcId="{1B359520-0088-4786-BDD1-8EB249985F43}" destId="{E016BB16-1E11-46C9-B598-E4D4BD107E29}" srcOrd="0" destOrd="0" presId="urn:microsoft.com/office/officeart/2005/8/layout/hierarchy2"/>
    <dgm:cxn modelId="{2CBDBFC5-691D-4589-936D-F3F854A52475}" type="presParOf" srcId="{FC60EB33-9FBE-4274-8751-E795B47BE366}" destId="{38DFA6C8-5408-410A-8727-FBEFE8065555}" srcOrd="7" destOrd="0" presId="urn:microsoft.com/office/officeart/2005/8/layout/hierarchy2"/>
    <dgm:cxn modelId="{C83CECA3-88C8-43DB-81D7-713797114DC4}" type="presParOf" srcId="{38DFA6C8-5408-410A-8727-FBEFE8065555}" destId="{7B8AA98B-BB2C-432B-A05D-08C8FE26FDC7}" srcOrd="0" destOrd="0" presId="urn:microsoft.com/office/officeart/2005/8/layout/hierarchy2"/>
    <dgm:cxn modelId="{B313BFB8-7F41-488A-A9A6-4FFE32C8DB3D}" type="presParOf" srcId="{38DFA6C8-5408-410A-8727-FBEFE8065555}" destId="{EC6C6897-BBDC-469A-82AF-BF96308B9CA8}" srcOrd="1" destOrd="0" presId="urn:microsoft.com/office/officeart/2005/8/layout/hierarchy2"/>
    <dgm:cxn modelId="{46A365EC-D5DE-4D63-B969-51FB71DA3B63}" type="presParOf" srcId="{9A5D2E75-6A8B-4148-BA7A-8A13BACAFB65}" destId="{10DD1EC1-697F-4EBB-A964-1D36DEB21E79}" srcOrd="2" destOrd="0" presId="urn:microsoft.com/office/officeart/2005/8/layout/hierarchy2"/>
    <dgm:cxn modelId="{E0F65319-A174-4E0C-8968-BAD3378A1654}" type="presParOf" srcId="{10DD1EC1-697F-4EBB-A964-1D36DEB21E79}" destId="{A4303AD8-2A58-4F48-8BEC-C466C656BF20}" srcOrd="0" destOrd="0" presId="urn:microsoft.com/office/officeart/2005/8/layout/hierarchy2"/>
    <dgm:cxn modelId="{5C915962-8D3E-48E4-AA7E-788B7F59CD77}" type="presParOf" srcId="{10DD1EC1-697F-4EBB-A964-1D36DEB21E79}" destId="{377E4A78-5FA2-4F61-96DB-5DF9CAB6C8AC}" srcOrd="1" destOrd="0" presId="urn:microsoft.com/office/officeart/2005/8/layout/hierarchy2"/>
    <dgm:cxn modelId="{1B6B1098-B084-4CFB-9397-23285ED69F30}" type="presParOf" srcId="{377E4A78-5FA2-4F61-96DB-5DF9CAB6C8AC}" destId="{F0E25608-CAC4-4486-8F65-DA517A2B958B}" srcOrd="0" destOrd="0" presId="urn:microsoft.com/office/officeart/2005/8/layout/hierarchy2"/>
    <dgm:cxn modelId="{74541751-4F57-408D-A810-41B3C8364952}" type="presParOf" srcId="{F0E25608-CAC4-4486-8F65-DA517A2B958B}" destId="{1EDEB902-248E-40D0-A8F9-42829CC73E5F}" srcOrd="0" destOrd="0" presId="urn:microsoft.com/office/officeart/2005/8/layout/hierarchy2"/>
    <dgm:cxn modelId="{F529183F-3687-4093-B5C3-781315AED27A}" type="presParOf" srcId="{377E4A78-5FA2-4F61-96DB-5DF9CAB6C8AC}" destId="{811C1AE0-E8B4-4FDE-9C97-01346CD00774}" srcOrd="1" destOrd="0" presId="urn:microsoft.com/office/officeart/2005/8/layout/hierarchy2"/>
    <dgm:cxn modelId="{7403BFB4-50D1-46AE-A5E5-1033063DC3D5}" type="presParOf" srcId="{811C1AE0-E8B4-4FDE-9C97-01346CD00774}" destId="{A07CC1D9-2642-4160-9914-6D4CE3028CE5}" srcOrd="0" destOrd="0" presId="urn:microsoft.com/office/officeart/2005/8/layout/hierarchy2"/>
    <dgm:cxn modelId="{6D398077-B0F2-4A25-9CF0-6A5D8DF17354}" type="presParOf" srcId="{811C1AE0-E8B4-4FDE-9C97-01346CD00774}" destId="{BB8DB68B-86DD-4C28-953A-6336AECFBF1F}" srcOrd="1" destOrd="0" presId="urn:microsoft.com/office/officeart/2005/8/layout/hierarchy2"/>
    <dgm:cxn modelId="{95D07E5F-084A-4BC8-AD91-D887F1EA1579}" type="presParOf" srcId="{377E4A78-5FA2-4F61-96DB-5DF9CAB6C8AC}" destId="{E31A00D3-0793-4426-B6DC-41828D6631BC}" srcOrd="2" destOrd="0" presId="urn:microsoft.com/office/officeart/2005/8/layout/hierarchy2"/>
    <dgm:cxn modelId="{23092B1C-0506-4B83-B08C-BBD9AD355159}" type="presParOf" srcId="{E31A00D3-0793-4426-B6DC-41828D6631BC}" destId="{F9014F90-E6A3-47A5-8597-F44008571630}" srcOrd="0" destOrd="0" presId="urn:microsoft.com/office/officeart/2005/8/layout/hierarchy2"/>
    <dgm:cxn modelId="{60953841-9182-448D-829B-770F5BCBF161}" type="presParOf" srcId="{377E4A78-5FA2-4F61-96DB-5DF9CAB6C8AC}" destId="{B116446F-5FD7-4870-931E-2CC24E75C823}" srcOrd="3" destOrd="0" presId="urn:microsoft.com/office/officeart/2005/8/layout/hierarchy2"/>
    <dgm:cxn modelId="{E9471580-35F4-41F8-B1A5-B8867D1DAE2B}" type="presParOf" srcId="{B116446F-5FD7-4870-931E-2CC24E75C823}" destId="{B2E15747-0CA6-4B4F-A89E-694FC34F31F3}" srcOrd="0" destOrd="0" presId="urn:microsoft.com/office/officeart/2005/8/layout/hierarchy2"/>
    <dgm:cxn modelId="{0DB8E750-7819-49F9-A936-20A17EBE749C}" type="presParOf" srcId="{B116446F-5FD7-4870-931E-2CC24E75C823}" destId="{075856A7-92D9-4C2D-9DE7-67EE305AC376}" srcOrd="1" destOrd="0" presId="urn:microsoft.com/office/officeart/2005/8/layout/hierarchy2"/>
    <dgm:cxn modelId="{E3A1C8BA-0AE6-4362-8AA5-45EE5B67F3F5}" type="presParOf" srcId="{9A5D2E75-6A8B-4148-BA7A-8A13BACAFB65}" destId="{1C6D4677-A27A-4EEA-84FA-73587585C78E}" srcOrd="3" destOrd="0" presId="urn:microsoft.com/office/officeart/2005/8/layout/hierarchy2"/>
    <dgm:cxn modelId="{9B1D351C-7465-42F0-892E-B455A5F2D699}" type="presParOf" srcId="{1C6D4677-A27A-4EEA-84FA-73587585C78E}" destId="{F255654A-A925-40BB-866D-30447D76E6A4}" srcOrd="0" destOrd="0" presId="urn:microsoft.com/office/officeart/2005/8/layout/hierarchy2"/>
    <dgm:cxn modelId="{C8EE7465-F261-445E-8DF1-A9A4DF533F0B}" type="presParOf" srcId="{1C6D4677-A27A-4EEA-84FA-73587585C78E}" destId="{3E2B05D8-724A-4A3F-8D5B-41A708D70AF6}" srcOrd="1" destOrd="0" presId="urn:microsoft.com/office/officeart/2005/8/layout/hierarchy2"/>
    <dgm:cxn modelId="{0ED14C80-2ED3-47D7-9060-E3F4C5750568}" type="presParOf" srcId="{3E2B05D8-724A-4A3F-8D5B-41A708D70AF6}" destId="{07F539F4-4D61-416A-81B7-A70FAB2717BC}" srcOrd="0" destOrd="0" presId="urn:microsoft.com/office/officeart/2005/8/layout/hierarchy2"/>
    <dgm:cxn modelId="{55EFD6A7-B292-4576-A4C6-0ADEFBEAB5F4}" type="presParOf" srcId="{07F539F4-4D61-416A-81B7-A70FAB2717BC}" destId="{F48CA6BB-6540-4A4E-A894-D3C2C2DEA11F}" srcOrd="0" destOrd="0" presId="urn:microsoft.com/office/officeart/2005/8/layout/hierarchy2"/>
    <dgm:cxn modelId="{17316F30-6D07-4A23-BE86-4B001314CF5C}" type="presParOf" srcId="{3E2B05D8-724A-4A3F-8D5B-41A708D70AF6}" destId="{8021D612-98F4-4619-8662-ECDE020BC51A}" srcOrd="1" destOrd="0" presId="urn:microsoft.com/office/officeart/2005/8/layout/hierarchy2"/>
    <dgm:cxn modelId="{4A823868-D240-49C9-A998-7DB7AF384CBD}" type="presParOf" srcId="{8021D612-98F4-4619-8662-ECDE020BC51A}" destId="{F7B12BCA-83E8-4021-948F-55D69A1180CF}" srcOrd="0" destOrd="0" presId="urn:microsoft.com/office/officeart/2005/8/layout/hierarchy2"/>
    <dgm:cxn modelId="{DD3AD83A-0275-4DCA-B10D-D93E1644C5FF}" type="presParOf" srcId="{8021D612-98F4-4619-8662-ECDE020BC51A}" destId="{7229104D-4F9C-4279-B78A-9788A5EF838A}" srcOrd="1" destOrd="0" presId="urn:microsoft.com/office/officeart/2005/8/layout/hierarchy2"/>
    <dgm:cxn modelId="{92DE3EC3-F35E-4FAD-B3A9-DECBC3DC923F}" type="presParOf" srcId="{3E2B05D8-724A-4A3F-8D5B-41A708D70AF6}" destId="{19C8CAFD-F89C-463C-8D60-B061B972804C}" srcOrd="2" destOrd="0" presId="urn:microsoft.com/office/officeart/2005/8/layout/hierarchy2"/>
    <dgm:cxn modelId="{8617C606-1B5F-460B-9271-E7678E97DDBF}" type="presParOf" srcId="{19C8CAFD-F89C-463C-8D60-B061B972804C}" destId="{5BE815AF-6693-4DF5-9629-A03EA9A811EE}" srcOrd="0" destOrd="0" presId="urn:microsoft.com/office/officeart/2005/8/layout/hierarchy2"/>
    <dgm:cxn modelId="{7310513E-F38B-4D6B-8518-25A58FEAFB0C}" type="presParOf" srcId="{3E2B05D8-724A-4A3F-8D5B-41A708D70AF6}" destId="{FB6F1E7D-DBDD-461A-A9A8-D3EB09ED36BF}" srcOrd="3" destOrd="0" presId="urn:microsoft.com/office/officeart/2005/8/layout/hierarchy2"/>
    <dgm:cxn modelId="{D83DB07C-B772-4A44-A6FF-3C9FCD9B5B40}" type="presParOf" srcId="{FB6F1E7D-DBDD-461A-A9A8-D3EB09ED36BF}" destId="{51B16E77-EAA4-4326-AA09-D4945E9B8EEB}" srcOrd="0" destOrd="0" presId="urn:microsoft.com/office/officeart/2005/8/layout/hierarchy2"/>
    <dgm:cxn modelId="{BE41B88C-C3B8-4E82-ADBB-5E9032E6F65D}" type="presParOf" srcId="{FB6F1E7D-DBDD-461A-A9A8-D3EB09ED36BF}" destId="{75492835-1337-4F44-B575-407D9642B750}" srcOrd="1" destOrd="0" presId="urn:microsoft.com/office/officeart/2005/8/layout/hierarchy2"/>
    <dgm:cxn modelId="{95CA7B24-0287-4AE0-8D51-AF48AA974C1D}" type="presParOf" srcId="{9A5D2E75-6A8B-4148-BA7A-8A13BACAFB65}" destId="{84E8F3FA-2C23-425E-88B0-6A76EA150B32}" srcOrd="4" destOrd="0" presId="urn:microsoft.com/office/officeart/2005/8/layout/hierarchy2"/>
    <dgm:cxn modelId="{3C0C7EB5-BB97-472C-813B-C00D191A99B4}" type="presParOf" srcId="{84E8F3FA-2C23-425E-88B0-6A76EA150B32}" destId="{33C1A498-812D-4E2A-B3CF-5D659D834984}" srcOrd="0" destOrd="0" presId="urn:microsoft.com/office/officeart/2005/8/layout/hierarchy2"/>
    <dgm:cxn modelId="{73EDF085-E311-4EE7-9740-C5B5089306F2}" type="presParOf" srcId="{84E8F3FA-2C23-425E-88B0-6A76EA150B32}" destId="{CA55E84E-46C8-4D09-BA53-027DB5C1EAF5}" srcOrd="1" destOrd="0" presId="urn:microsoft.com/office/officeart/2005/8/layout/hierarchy2"/>
    <dgm:cxn modelId="{8028D20E-8AF9-4EFA-95EE-7C3C1C70A171}" type="presParOf" srcId="{9A5D2E75-6A8B-4148-BA7A-8A13BACAFB65}" destId="{12A4D826-8CFA-4471-B7A7-DE348795382B}" srcOrd="5" destOrd="0" presId="urn:microsoft.com/office/officeart/2005/8/layout/hierarchy2"/>
    <dgm:cxn modelId="{427227F4-B54F-4020-A71C-3B6DC43006CE}" type="presParOf" srcId="{12A4D826-8CFA-4471-B7A7-DE348795382B}" destId="{6BA800D9-DAA9-48CF-B38C-71DABDF5ED08}" srcOrd="0" destOrd="0" presId="urn:microsoft.com/office/officeart/2005/8/layout/hierarchy2"/>
    <dgm:cxn modelId="{010BC69D-4ABA-4001-96B9-A4A6F3B13BEA}" type="presParOf" srcId="{12A4D826-8CFA-4471-B7A7-DE348795382B}" destId="{F3624F7D-8F16-4F6C-9BF9-66C4A0DE598E}" srcOrd="1" destOrd="0" presId="urn:microsoft.com/office/officeart/2005/8/layout/hierarchy2"/>
    <dgm:cxn modelId="{69D01290-51C9-451C-A6DF-A31BE861A770}" type="presParOf" srcId="{9A5D2E75-6A8B-4148-BA7A-8A13BACAFB65}" destId="{60982716-BC09-4AE3-83D4-615DD1D69E4E}" srcOrd="6" destOrd="0" presId="urn:microsoft.com/office/officeart/2005/8/layout/hierarchy2"/>
    <dgm:cxn modelId="{E4A1DC71-6E90-45AA-91D4-5EB91516BB26}" type="presParOf" srcId="{60982716-BC09-4AE3-83D4-615DD1D69E4E}" destId="{AAC09476-DC28-4BAE-B317-159C1E6C33FC}" srcOrd="0" destOrd="0" presId="urn:microsoft.com/office/officeart/2005/8/layout/hierarchy2"/>
    <dgm:cxn modelId="{2C7B23E1-B0F3-4EC9-B2EA-57F735D58631}" type="presParOf" srcId="{60982716-BC09-4AE3-83D4-615DD1D69E4E}" destId="{3A0CB456-CB56-4280-9646-571634074270}" srcOrd="1" destOrd="0" presId="urn:microsoft.com/office/officeart/2005/8/layout/hierarchy2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34D86-C36B-4B26-8F60-93FAA3A81D27}">
      <dsp:nvSpPr>
        <dsp:cNvPr id="0" name=""/>
        <dsp:cNvSpPr/>
      </dsp:nvSpPr>
      <dsp:spPr>
        <a:xfrm>
          <a:off x="2970609" y="1076440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Human </a:t>
          </a:r>
          <a:r>
            <a:rPr lang="de-DE" sz="500" kern="1200" dirty="0" err="1"/>
            <a:t>Perception</a:t>
          </a:r>
          <a:r>
            <a:rPr lang="de-DE" sz="500" kern="1200" dirty="0"/>
            <a:t> and Performance</a:t>
          </a:r>
        </a:p>
      </dsp:txBody>
      <dsp:txXfrm>
        <a:off x="2979036" y="1084867"/>
        <a:ext cx="558614" cy="270880"/>
      </dsp:txXfrm>
    </dsp:sp>
    <dsp:sp modelId="{B83F3087-B2D2-4918-9F4C-09B8287FB741}">
      <dsp:nvSpPr>
        <dsp:cNvPr id="0" name=""/>
        <dsp:cNvSpPr/>
      </dsp:nvSpPr>
      <dsp:spPr>
        <a:xfrm rot="17230830">
          <a:off x="3271529" y="843272"/>
          <a:ext cx="779285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779285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41689" y="828569"/>
        <a:ext cx="38964" cy="38964"/>
      </dsp:txXfrm>
    </dsp:sp>
    <dsp:sp modelId="{A7A8A0D4-B741-482F-82A3-E1F1EBDEABC1}">
      <dsp:nvSpPr>
        <dsp:cNvPr id="0" name=""/>
        <dsp:cNvSpPr/>
      </dsp:nvSpPr>
      <dsp:spPr>
        <a:xfrm>
          <a:off x="3776265" y="331928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Impression</a:t>
          </a:r>
        </a:p>
      </dsp:txBody>
      <dsp:txXfrm>
        <a:off x="3784692" y="340355"/>
        <a:ext cx="558614" cy="270880"/>
      </dsp:txXfrm>
    </dsp:sp>
    <dsp:sp modelId="{4A32A129-534E-4F17-9801-39BE04BAFF84}">
      <dsp:nvSpPr>
        <dsp:cNvPr id="0" name=""/>
        <dsp:cNvSpPr/>
      </dsp:nvSpPr>
      <dsp:spPr>
        <a:xfrm rot="18289469">
          <a:off x="4265285" y="305568"/>
          <a:ext cx="403084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403084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6751" y="300270"/>
        <a:ext cx="20154" cy="20154"/>
      </dsp:txXfrm>
    </dsp:sp>
    <dsp:sp modelId="{3F33F26B-6607-4065-AB6C-DC4DC7BD95C9}">
      <dsp:nvSpPr>
        <dsp:cNvPr id="0" name=""/>
        <dsp:cNvSpPr/>
      </dsp:nvSpPr>
      <dsp:spPr>
        <a:xfrm>
          <a:off x="4581921" y="1033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Naturalness</a:t>
          </a:r>
        </a:p>
      </dsp:txBody>
      <dsp:txXfrm>
        <a:off x="4590348" y="9460"/>
        <a:ext cx="558614" cy="270880"/>
      </dsp:txXfrm>
    </dsp:sp>
    <dsp:sp modelId="{7DF3AD6E-D4DD-4C4A-AACA-4A655C1B595E}">
      <dsp:nvSpPr>
        <dsp:cNvPr id="0" name=""/>
        <dsp:cNvSpPr/>
      </dsp:nvSpPr>
      <dsp:spPr>
        <a:xfrm>
          <a:off x="4351734" y="471016"/>
          <a:ext cx="230187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30187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61073" y="470040"/>
        <a:ext cx="11509" cy="11509"/>
      </dsp:txXfrm>
    </dsp:sp>
    <dsp:sp modelId="{6041637E-CC6C-405F-8161-DB0C2B317B33}">
      <dsp:nvSpPr>
        <dsp:cNvPr id="0" name=""/>
        <dsp:cNvSpPr/>
      </dsp:nvSpPr>
      <dsp:spPr>
        <a:xfrm>
          <a:off x="4581921" y="331928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Human-</a:t>
          </a:r>
          <a:r>
            <a:rPr lang="de-DE" sz="500" kern="1200" dirty="0" err="1"/>
            <a:t>likeness</a:t>
          </a:r>
          <a:endParaRPr lang="de-DE" sz="500" kern="1200" dirty="0"/>
        </a:p>
      </dsp:txBody>
      <dsp:txXfrm>
        <a:off x="4590348" y="340355"/>
        <a:ext cx="558614" cy="270880"/>
      </dsp:txXfrm>
    </dsp:sp>
    <dsp:sp modelId="{21A7CD7B-55A5-480F-9A24-6F883EB074C0}">
      <dsp:nvSpPr>
        <dsp:cNvPr id="0" name=""/>
        <dsp:cNvSpPr/>
      </dsp:nvSpPr>
      <dsp:spPr>
        <a:xfrm rot="3310531">
          <a:off x="4265285" y="636463"/>
          <a:ext cx="403084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403084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6751" y="631165"/>
        <a:ext cx="20154" cy="20154"/>
      </dsp:txXfrm>
    </dsp:sp>
    <dsp:sp modelId="{880DF1D3-DB68-4EB7-B372-8F200CF94CE9}">
      <dsp:nvSpPr>
        <dsp:cNvPr id="0" name=""/>
        <dsp:cNvSpPr/>
      </dsp:nvSpPr>
      <dsp:spPr>
        <a:xfrm>
          <a:off x="4581921" y="662822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…</a:t>
          </a:r>
        </a:p>
      </dsp:txBody>
      <dsp:txXfrm>
        <a:off x="4590348" y="671249"/>
        <a:ext cx="558614" cy="270880"/>
      </dsp:txXfrm>
    </dsp:sp>
    <dsp:sp modelId="{043DC12C-D610-4CA7-8B61-E2C7904A453F}">
      <dsp:nvSpPr>
        <dsp:cNvPr id="0" name=""/>
        <dsp:cNvSpPr/>
      </dsp:nvSpPr>
      <dsp:spPr>
        <a:xfrm rot="1186030">
          <a:off x="3538871" y="1256890"/>
          <a:ext cx="244600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44600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55056" y="1255554"/>
        <a:ext cx="12230" cy="12230"/>
      </dsp:txXfrm>
    </dsp:sp>
    <dsp:sp modelId="{CC050F6F-B230-4D0C-8C4D-88DC887A7732}">
      <dsp:nvSpPr>
        <dsp:cNvPr id="0" name=""/>
        <dsp:cNvSpPr/>
      </dsp:nvSpPr>
      <dsp:spPr>
        <a:xfrm>
          <a:off x="3776265" y="1159164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Interaction</a:t>
          </a:r>
        </a:p>
      </dsp:txBody>
      <dsp:txXfrm>
        <a:off x="3784692" y="1167591"/>
        <a:ext cx="558614" cy="270880"/>
      </dsp:txXfrm>
    </dsp:sp>
    <dsp:sp modelId="{50DF44F3-2C89-4254-A064-BE355365A2FA}">
      <dsp:nvSpPr>
        <dsp:cNvPr id="0" name=""/>
        <dsp:cNvSpPr/>
      </dsp:nvSpPr>
      <dsp:spPr>
        <a:xfrm rot="19457599">
          <a:off x="4325089" y="1215528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9741" y="1213221"/>
        <a:ext cx="14173" cy="14173"/>
      </dsp:txXfrm>
    </dsp:sp>
    <dsp:sp modelId="{135FDEC4-5B53-4B23-8323-DE38870BF808}">
      <dsp:nvSpPr>
        <dsp:cNvPr id="0" name=""/>
        <dsp:cNvSpPr/>
      </dsp:nvSpPr>
      <dsp:spPr>
        <a:xfrm>
          <a:off x="4581921" y="993717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Human-Computer-Interaction (HCI)</a:t>
          </a:r>
        </a:p>
      </dsp:txBody>
      <dsp:txXfrm>
        <a:off x="4590348" y="1002144"/>
        <a:ext cx="558614" cy="270880"/>
      </dsp:txXfrm>
    </dsp:sp>
    <dsp:sp modelId="{3A07A8B6-9722-4BE0-AECD-1DE218583624}">
      <dsp:nvSpPr>
        <dsp:cNvPr id="0" name=""/>
        <dsp:cNvSpPr/>
      </dsp:nvSpPr>
      <dsp:spPr>
        <a:xfrm rot="2142401">
          <a:off x="4325089" y="1380976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9741" y="1378668"/>
        <a:ext cx="14173" cy="14173"/>
      </dsp:txXfrm>
    </dsp:sp>
    <dsp:sp modelId="{E73D71FD-183D-496D-B495-3D49C4443654}">
      <dsp:nvSpPr>
        <dsp:cNvPr id="0" name=""/>
        <dsp:cNvSpPr/>
      </dsp:nvSpPr>
      <dsp:spPr>
        <a:xfrm>
          <a:off x="4581921" y="1324611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…</a:t>
          </a:r>
        </a:p>
      </dsp:txBody>
      <dsp:txXfrm>
        <a:off x="4590348" y="1333038"/>
        <a:ext cx="558614" cy="270880"/>
      </dsp:txXfrm>
    </dsp:sp>
    <dsp:sp modelId="{E8667AF5-F3DC-4432-A4D0-8DF690793D94}">
      <dsp:nvSpPr>
        <dsp:cNvPr id="0" name=""/>
        <dsp:cNvSpPr/>
      </dsp:nvSpPr>
      <dsp:spPr>
        <a:xfrm rot="3654187">
          <a:off x="3424493" y="1422338"/>
          <a:ext cx="47335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473356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49337" y="1415283"/>
        <a:ext cx="23667" cy="23667"/>
      </dsp:txXfrm>
    </dsp:sp>
    <dsp:sp modelId="{E24AFEDC-B593-43C8-9887-A37D36D36290}">
      <dsp:nvSpPr>
        <dsp:cNvPr id="0" name=""/>
        <dsp:cNvSpPr/>
      </dsp:nvSpPr>
      <dsp:spPr>
        <a:xfrm>
          <a:off x="3776265" y="1490059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Emotion</a:t>
          </a:r>
        </a:p>
      </dsp:txBody>
      <dsp:txXfrm>
        <a:off x="3784692" y="1498486"/>
        <a:ext cx="558614" cy="270880"/>
      </dsp:txXfrm>
    </dsp:sp>
    <dsp:sp modelId="{2C303E5C-6521-4AC8-B1C3-E69FBF395EAB}">
      <dsp:nvSpPr>
        <dsp:cNvPr id="0" name=""/>
        <dsp:cNvSpPr/>
      </dsp:nvSpPr>
      <dsp:spPr>
        <a:xfrm rot="4369170">
          <a:off x="3271529" y="1587785"/>
          <a:ext cx="779285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779285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41689" y="1573082"/>
        <a:ext cx="38964" cy="38964"/>
      </dsp:txXfrm>
    </dsp:sp>
    <dsp:sp modelId="{C56EEAE0-0A2E-4858-BF3A-CA35993F607A}">
      <dsp:nvSpPr>
        <dsp:cNvPr id="0" name=""/>
        <dsp:cNvSpPr/>
      </dsp:nvSpPr>
      <dsp:spPr>
        <a:xfrm>
          <a:off x="3776265" y="1820953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…</a:t>
          </a:r>
        </a:p>
      </dsp:txBody>
      <dsp:txXfrm>
        <a:off x="3784692" y="1829380"/>
        <a:ext cx="558614" cy="270880"/>
      </dsp:txXfrm>
    </dsp:sp>
    <dsp:sp modelId="{58DDA514-B625-4AB9-815C-A316210D76AD}">
      <dsp:nvSpPr>
        <dsp:cNvPr id="0" name=""/>
        <dsp:cNvSpPr/>
      </dsp:nvSpPr>
      <dsp:spPr>
        <a:xfrm>
          <a:off x="2986722" y="2637448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Acoustic</a:t>
          </a:r>
          <a:endParaRPr lang="de-DE" sz="500" kern="1200" dirty="0"/>
        </a:p>
      </dsp:txBody>
      <dsp:txXfrm>
        <a:off x="2995149" y="2645875"/>
        <a:ext cx="558614" cy="270880"/>
      </dsp:txXfrm>
    </dsp:sp>
    <dsp:sp modelId="{7A043E19-9AC1-41B1-BAC2-33FFA3D6F826}">
      <dsp:nvSpPr>
        <dsp:cNvPr id="0" name=""/>
        <dsp:cNvSpPr/>
      </dsp:nvSpPr>
      <dsp:spPr>
        <a:xfrm rot="18226148">
          <a:off x="3476662" y="2616460"/>
          <a:ext cx="385131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385131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59600" y="2611611"/>
        <a:ext cx="19256" cy="19256"/>
      </dsp:txXfrm>
    </dsp:sp>
    <dsp:sp modelId="{BD989A02-931B-4CCD-92FE-092C2D8D7861}">
      <dsp:nvSpPr>
        <dsp:cNvPr id="0" name=""/>
        <dsp:cNvSpPr/>
      </dsp:nvSpPr>
      <dsp:spPr>
        <a:xfrm>
          <a:off x="3776265" y="2317295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Voice</a:t>
          </a:r>
        </a:p>
      </dsp:txBody>
      <dsp:txXfrm>
        <a:off x="3784692" y="2325722"/>
        <a:ext cx="558614" cy="270880"/>
      </dsp:txXfrm>
    </dsp:sp>
    <dsp:sp modelId="{F8089C75-B80B-4002-8BF5-D52F65994D89}">
      <dsp:nvSpPr>
        <dsp:cNvPr id="0" name=""/>
        <dsp:cNvSpPr/>
      </dsp:nvSpPr>
      <dsp:spPr>
        <a:xfrm rot="19457599">
          <a:off x="4325089" y="2373659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9741" y="2371352"/>
        <a:ext cx="14173" cy="14173"/>
      </dsp:txXfrm>
    </dsp:sp>
    <dsp:sp modelId="{A58B4D01-1291-4DAF-BC68-A8595EFDA58D}">
      <dsp:nvSpPr>
        <dsp:cNvPr id="0" name=""/>
        <dsp:cNvSpPr/>
      </dsp:nvSpPr>
      <dsp:spPr>
        <a:xfrm>
          <a:off x="4581921" y="2151848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Voice </a:t>
          </a:r>
          <a:r>
            <a:rPr lang="de-DE" sz="500" kern="1200" dirty="0" err="1"/>
            <a:t>synthesis</a:t>
          </a:r>
          <a:endParaRPr lang="de-DE" sz="500" kern="1200" dirty="0"/>
        </a:p>
      </dsp:txBody>
      <dsp:txXfrm>
        <a:off x="4590348" y="2160275"/>
        <a:ext cx="558614" cy="270880"/>
      </dsp:txXfrm>
    </dsp:sp>
    <dsp:sp modelId="{D4558383-83DE-4F22-985D-70D2A5517223}">
      <dsp:nvSpPr>
        <dsp:cNvPr id="0" name=""/>
        <dsp:cNvSpPr/>
      </dsp:nvSpPr>
      <dsp:spPr>
        <a:xfrm rot="2142401">
          <a:off x="4325089" y="2539107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4459741" y="2536799"/>
        <a:ext cx="14173" cy="14173"/>
      </dsp:txXfrm>
    </dsp:sp>
    <dsp:sp modelId="{F9E6C23A-F32C-43C9-8D41-510286C4B677}">
      <dsp:nvSpPr>
        <dsp:cNvPr id="0" name=""/>
        <dsp:cNvSpPr/>
      </dsp:nvSpPr>
      <dsp:spPr>
        <a:xfrm>
          <a:off x="4581921" y="2482742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/>
            <a:t>...</a:t>
          </a:r>
          <a:endParaRPr lang="de-DE" sz="500" kern="1200" dirty="0"/>
        </a:p>
      </dsp:txBody>
      <dsp:txXfrm>
        <a:off x="4590348" y="2491169"/>
        <a:ext cx="558614" cy="270880"/>
      </dsp:txXfrm>
    </dsp:sp>
    <dsp:sp modelId="{9A83200C-C47E-4731-BDED-84590E882D99}">
      <dsp:nvSpPr>
        <dsp:cNvPr id="0" name=""/>
        <dsp:cNvSpPr/>
      </dsp:nvSpPr>
      <dsp:spPr>
        <a:xfrm rot="172343">
          <a:off x="3562056" y="2781907"/>
          <a:ext cx="214343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14343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63869" y="2781327"/>
        <a:ext cx="10717" cy="10717"/>
      </dsp:txXfrm>
    </dsp:sp>
    <dsp:sp modelId="{E4BCF89D-9C35-4759-A224-E6045664A1C8}">
      <dsp:nvSpPr>
        <dsp:cNvPr id="0" name=""/>
        <dsp:cNvSpPr/>
      </dsp:nvSpPr>
      <dsp:spPr>
        <a:xfrm>
          <a:off x="3776265" y="2648189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Acoustic</a:t>
          </a:r>
          <a:r>
            <a:rPr lang="de-DE" sz="500" kern="1200" dirty="0"/>
            <a:t> </a:t>
          </a:r>
          <a:r>
            <a:rPr lang="de-DE" sz="500" kern="1200" dirty="0" err="1"/>
            <a:t>features</a:t>
          </a:r>
          <a:endParaRPr lang="de-DE" sz="500" kern="1200" dirty="0"/>
        </a:p>
      </dsp:txBody>
      <dsp:txXfrm>
        <a:off x="3784692" y="2656616"/>
        <a:ext cx="558614" cy="270880"/>
      </dsp:txXfrm>
    </dsp:sp>
    <dsp:sp modelId="{1B359520-0088-4786-BDD1-8EB249985F43}">
      <dsp:nvSpPr>
        <dsp:cNvPr id="0" name=""/>
        <dsp:cNvSpPr/>
      </dsp:nvSpPr>
      <dsp:spPr>
        <a:xfrm rot="3475685">
          <a:off x="3467645" y="2947354"/>
          <a:ext cx="403165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403165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59149" y="2942054"/>
        <a:ext cx="20158" cy="20158"/>
      </dsp:txXfrm>
    </dsp:sp>
    <dsp:sp modelId="{7B8AA98B-BB2C-432B-A05D-08C8FE26FDC7}">
      <dsp:nvSpPr>
        <dsp:cNvPr id="0" name=""/>
        <dsp:cNvSpPr/>
      </dsp:nvSpPr>
      <dsp:spPr>
        <a:xfrm>
          <a:off x="3776265" y="2979084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…</a:t>
          </a:r>
        </a:p>
      </dsp:txBody>
      <dsp:txXfrm>
        <a:off x="3784692" y="2987511"/>
        <a:ext cx="558614" cy="270880"/>
      </dsp:txXfrm>
    </dsp:sp>
    <dsp:sp modelId="{A4303AD8-2A58-4F48-8BEC-C466C656BF20}">
      <dsp:nvSpPr>
        <dsp:cNvPr id="0" name=""/>
        <dsp:cNvSpPr/>
      </dsp:nvSpPr>
      <dsp:spPr>
        <a:xfrm>
          <a:off x="2970609" y="3475426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Persons</a:t>
          </a:r>
          <a:endParaRPr lang="de-DE" sz="500" kern="1200" dirty="0"/>
        </a:p>
      </dsp:txBody>
      <dsp:txXfrm>
        <a:off x="2979036" y="3483853"/>
        <a:ext cx="558614" cy="270880"/>
      </dsp:txXfrm>
    </dsp:sp>
    <dsp:sp modelId="{F0E25608-CAC4-4486-8F65-DA517A2B958B}">
      <dsp:nvSpPr>
        <dsp:cNvPr id="0" name=""/>
        <dsp:cNvSpPr/>
      </dsp:nvSpPr>
      <dsp:spPr>
        <a:xfrm rot="19457599">
          <a:off x="3519433" y="3531790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54084" y="3529482"/>
        <a:ext cx="14173" cy="14173"/>
      </dsp:txXfrm>
    </dsp:sp>
    <dsp:sp modelId="{A07CC1D9-2642-4160-9914-6D4CE3028CE5}">
      <dsp:nvSpPr>
        <dsp:cNvPr id="0" name=""/>
        <dsp:cNvSpPr/>
      </dsp:nvSpPr>
      <dsp:spPr>
        <a:xfrm>
          <a:off x="3776265" y="3309979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Groups</a:t>
          </a:r>
        </a:p>
      </dsp:txBody>
      <dsp:txXfrm>
        <a:off x="3784692" y="3318406"/>
        <a:ext cx="558614" cy="270880"/>
      </dsp:txXfrm>
    </dsp:sp>
    <dsp:sp modelId="{E31A00D3-0793-4426-B6DC-41828D6631BC}">
      <dsp:nvSpPr>
        <dsp:cNvPr id="0" name=""/>
        <dsp:cNvSpPr/>
      </dsp:nvSpPr>
      <dsp:spPr>
        <a:xfrm rot="2142401">
          <a:off x="3519433" y="3697238"/>
          <a:ext cx="283476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76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54084" y="3694930"/>
        <a:ext cx="14173" cy="14173"/>
      </dsp:txXfrm>
    </dsp:sp>
    <dsp:sp modelId="{B2E15747-0CA6-4B4F-A89E-694FC34F31F3}">
      <dsp:nvSpPr>
        <dsp:cNvPr id="0" name=""/>
        <dsp:cNvSpPr/>
      </dsp:nvSpPr>
      <dsp:spPr>
        <a:xfrm>
          <a:off x="3776265" y="3640873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characteristics</a:t>
          </a:r>
          <a:endParaRPr lang="de-DE" sz="500" kern="1200" dirty="0"/>
        </a:p>
      </dsp:txBody>
      <dsp:txXfrm>
        <a:off x="3784692" y="3649300"/>
        <a:ext cx="558614" cy="270880"/>
      </dsp:txXfrm>
    </dsp:sp>
    <dsp:sp modelId="{F255654A-A925-40BB-866D-30447D76E6A4}">
      <dsp:nvSpPr>
        <dsp:cNvPr id="0" name=""/>
        <dsp:cNvSpPr/>
      </dsp:nvSpPr>
      <dsp:spPr>
        <a:xfrm>
          <a:off x="2938659" y="4079703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Disorders</a:t>
          </a:r>
          <a:r>
            <a:rPr lang="de-DE" sz="500" kern="1200" dirty="0"/>
            <a:t>/</a:t>
          </a:r>
          <a:r>
            <a:rPr lang="de-DE" sz="500" kern="1200" dirty="0" err="1"/>
            <a:t>conditions</a:t>
          </a:r>
          <a:endParaRPr lang="de-DE" sz="500" kern="1200" dirty="0"/>
        </a:p>
      </dsp:txBody>
      <dsp:txXfrm>
        <a:off x="2947086" y="4088130"/>
        <a:ext cx="558614" cy="270880"/>
      </dsp:txXfrm>
    </dsp:sp>
    <dsp:sp modelId="{07F539F4-4D61-416A-81B7-A70FAB2717BC}">
      <dsp:nvSpPr>
        <dsp:cNvPr id="0" name=""/>
        <dsp:cNvSpPr/>
      </dsp:nvSpPr>
      <dsp:spPr>
        <a:xfrm rot="20257237">
          <a:off x="3503452" y="4164823"/>
          <a:ext cx="283489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283489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38109" y="4162515"/>
        <a:ext cx="14174" cy="14174"/>
      </dsp:txXfrm>
    </dsp:sp>
    <dsp:sp modelId="{F7B12BCA-83E8-4021-948F-55D69A1180CF}">
      <dsp:nvSpPr>
        <dsp:cNvPr id="0" name=""/>
        <dsp:cNvSpPr/>
      </dsp:nvSpPr>
      <dsp:spPr>
        <a:xfrm>
          <a:off x="3776265" y="3971768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Treatment</a:t>
          </a:r>
        </a:p>
      </dsp:txBody>
      <dsp:txXfrm>
        <a:off x="3784692" y="3980195"/>
        <a:ext cx="558614" cy="270880"/>
      </dsp:txXfrm>
    </dsp:sp>
    <dsp:sp modelId="{19C8CAFD-F89C-463C-8D60-B061B972804C}">
      <dsp:nvSpPr>
        <dsp:cNvPr id="0" name=""/>
        <dsp:cNvSpPr/>
      </dsp:nvSpPr>
      <dsp:spPr>
        <a:xfrm rot="2422958">
          <a:off x="3473130" y="4330271"/>
          <a:ext cx="344132" cy="9558"/>
        </a:xfrm>
        <a:custGeom>
          <a:avLst/>
          <a:gdLst/>
          <a:ahLst/>
          <a:cxnLst/>
          <a:rect l="0" t="0" r="0" b="0"/>
          <a:pathLst>
            <a:path>
              <a:moveTo>
                <a:pt x="0" y="4779"/>
              </a:moveTo>
              <a:lnTo>
                <a:pt x="344132" y="477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177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400" kern="1200"/>
        </a:p>
      </dsp:txBody>
      <dsp:txXfrm>
        <a:off x="3636593" y="4326446"/>
        <a:ext cx="17206" cy="17206"/>
      </dsp:txXfrm>
    </dsp:sp>
    <dsp:sp modelId="{51B16E77-EAA4-4326-AA09-D4945E9B8EEB}">
      <dsp:nvSpPr>
        <dsp:cNvPr id="0" name=""/>
        <dsp:cNvSpPr/>
      </dsp:nvSpPr>
      <dsp:spPr>
        <a:xfrm>
          <a:off x="3776265" y="4302662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….</a:t>
          </a:r>
        </a:p>
      </dsp:txBody>
      <dsp:txXfrm>
        <a:off x="3784692" y="4311089"/>
        <a:ext cx="558614" cy="270880"/>
      </dsp:txXfrm>
    </dsp:sp>
    <dsp:sp modelId="{33C1A498-812D-4E2A-B3CF-5D659D834984}">
      <dsp:nvSpPr>
        <dsp:cNvPr id="0" name=""/>
        <dsp:cNvSpPr/>
      </dsp:nvSpPr>
      <dsp:spPr>
        <a:xfrm>
          <a:off x="2970609" y="4468109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Methods/</a:t>
          </a:r>
          <a:r>
            <a:rPr lang="de-DE" sz="500" kern="1200" dirty="0" err="1"/>
            <a:t>software</a:t>
          </a:r>
          <a:endParaRPr lang="de-DE" sz="500" kern="1200" dirty="0"/>
        </a:p>
      </dsp:txBody>
      <dsp:txXfrm>
        <a:off x="2979036" y="4476536"/>
        <a:ext cx="558614" cy="270880"/>
      </dsp:txXfrm>
    </dsp:sp>
    <dsp:sp modelId="{6BA800D9-DAA9-48CF-B38C-71DABDF5ED08}">
      <dsp:nvSpPr>
        <dsp:cNvPr id="0" name=""/>
        <dsp:cNvSpPr/>
      </dsp:nvSpPr>
      <dsp:spPr>
        <a:xfrm>
          <a:off x="2970609" y="4799004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 err="1"/>
            <a:t>Neuroscience</a:t>
          </a:r>
          <a:endParaRPr lang="de-DE" sz="500" kern="1200" dirty="0"/>
        </a:p>
      </dsp:txBody>
      <dsp:txXfrm>
        <a:off x="2979036" y="4807431"/>
        <a:ext cx="558614" cy="270880"/>
      </dsp:txXfrm>
    </dsp:sp>
    <dsp:sp modelId="{AAC09476-DC28-4BAE-B317-159C1E6C33FC}">
      <dsp:nvSpPr>
        <dsp:cNvPr id="0" name=""/>
        <dsp:cNvSpPr/>
      </dsp:nvSpPr>
      <dsp:spPr>
        <a:xfrm>
          <a:off x="2970609" y="5129899"/>
          <a:ext cx="575468" cy="2877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75" tIns="3175" rIns="3175" bIns="3175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500" kern="1200" dirty="0"/>
            <a:t>Technical </a:t>
          </a:r>
          <a:r>
            <a:rPr lang="de-DE" sz="500" kern="1200" dirty="0" err="1"/>
            <a:t>terms</a:t>
          </a:r>
          <a:r>
            <a:rPr lang="de-DE" sz="500" kern="1200" dirty="0"/>
            <a:t>/</a:t>
          </a:r>
          <a:r>
            <a:rPr lang="de-DE" sz="500" kern="1200" dirty="0" err="1"/>
            <a:t>other</a:t>
          </a:r>
          <a:endParaRPr lang="de-DE" sz="500" kern="1200" dirty="0"/>
        </a:p>
      </dsp:txBody>
      <dsp:txXfrm>
        <a:off x="2979036" y="5138326"/>
        <a:ext cx="558614" cy="27088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434D86-C36B-4B26-8F60-93FAA3A81D27}">
      <dsp:nvSpPr>
        <dsp:cNvPr id="0" name=""/>
        <dsp:cNvSpPr/>
      </dsp:nvSpPr>
      <dsp:spPr>
        <a:xfrm>
          <a:off x="486153" y="847731"/>
          <a:ext cx="2227164" cy="3631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Human </a:t>
          </a:r>
          <a:r>
            <a:rPr lang="de-DE" sz="1000" kern="1200" dirty="0" err="1"/>
            <a:t>Perception</a:t>
          </a:r>
          <a:r>
            <a:rPr lang="de-DE" sz="1000" kern="1200" dirty="0"/>
            <a:t> and Performance (HPP)</a:t>
          </a:r>
        </a:p>
      </dsp:txBody>
      <dsp:txXfrm>
        <a:off x="496791" y="858369"/>
        <a:ext cx="2205888" cy="341918"/>
      </dsp:txXfrm>
    </dsp:sp>
    <dsp:sp modelId="{B83F3087-B2D2-4918-9F4C-09B8287FB741}">
      <dsp:nvSpPr>
        <dsp:cNvPr id="0" name=""/>
        <dsp:cNvSpPr/>
      </dsp:nvSpPr>
      <dsp:spPr>
        <a:xfrm rot="17633170">
          <a:off x="2539095" y="756709"/>
          <a:ext cx="585545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585545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17229" y="746993"/>
        <a:ext cx="29277" cy="29277"/>
      </dsp:txXfrm>
    </dsp:sp>
    <dsp:sp modelId="{A7A8A0D4-B741-482F-82A3-E1F1EBDEABC1}">
      <dsp:nvSpPr>
        <dsp:cNvPr id="0" name=""/>
        <dsp:cNvSpPr/>
      </dsp:nvSpPr>
      <dsp:spPr>
        <a:xfrm>
          <a:off x="2950417" y="345747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Impression</a:t>
          </a:r>
        </a:p>
      </dsp:txBody>
      <dsp:txXfrm>
        <a:off x="2959097" y="354427"/>
        <a:ext cx="2209804" cy="279014"/>
      </dsp:txXfrm>
    </dsp:sp>
    <dsp:sp modelId="{4A32A129-534E-4F17-9801-39BE04BAFF84}">
      <dsp:nvSpPr>
        <dsp:cNvPr id="0" name=""/>
        <dsp:cNvSpPr/>
      </dsp:nvSpPr>
      <dsp:spPr>
        <a:xfrm rot="18409330">
          <a:off x="5098329" y="330671"/>
          <a:ext cx="395605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395605" y="4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86241" y="325703"/>
        <a:ext cx="19780" cy="19780"/>
      </dsp:txXfrm>
    </dsp:sp>
    <dsp:sp modelId="{3F33F26B-6607-4065-AB6C-DC4DC7BD95C9}">
      <dsp:nvSpPr>
        <dsp:cNvPr id="0" name=""/>
        <dsp:cNvSpPr/>
      </dsp:nvSpPr>
      <dsp:spPr>
        <a:xfrm>
          <a:off x="5414681" y="29065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Naturalness</a:t>
          </a:r>
        </a:p>
      </dsp:txBody>
      <dsp:txXfrm>
        <a:off x="5423361" y="37745"/>
        <a:ext cx="2209804" cy="279014"/>
      </dsp:txXfrm>
    </dsp:sp>
    <dsp:sp modelId="{7DF3AD6E-D4DD-4C4A-AACA-4A655C1B595E}">
      <dsp:nvSpPr>
        <dsp:cNvPr id="0" name=""/>
        <dsp:cNvSpPr/>
      </dsp:nvSpPr>
      <dsp:spPr>
        <a:xfrm rot="348931">
          <a:off x="5176968" y="501086"/>
          <a:ext cx="238326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38326" y="4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90173" y="500051"/>
        <a:ext cx="11916" cy="11916"/>
      </dsp:txXfrm>
    </dsp:sp>
    <dsp:sp modelId="{6041637E-CC6C-405F-8161-DB0C2B317B33}">
      <dsp:nvSpPr>
        <dsp:cNvPr id="0" name=""/>
        <dsp:cNvSpPr/>
      </dsp:nvSpPr>
      <dsp:spPr>
        <a:xfrm>
          <a:off x="5414681" y="369896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Human-</a:t>
          </a:r>
          <a:r>
            <a:rPr lang="de-DE" sz="1000" kern="1200" dirty="0" err="1"/>
            <a:t>likeness</a:t>
          </a:r>
          <a:endParaRPr lang="de-DE" sz="1000" kern="1200" dirty="0"/>
        </a:p>
      </dsp:txBody>
      <dsp:txXfrm>
        <a:off x="5423361" y="378576"/>
        <a:ext cx="2209804" cy="279014"/>
      </dsp:txXfrm>
    </dsp:sp>
    <dsp:sp modelId="{21A7CD7B-55A5-480F-9A24-6F883EB074C0}">
      <dsp:nvSpPr>
        <dsp:cNvPr id="0" name=""/>
        <dsp:cNvSpPr/>
      </dsp:nvSpPr>
      <dsp:spPr>
        <a:xfrm rot="3419475">
          <a:off x="5078516" y="671502"/>
          <a:ext cx="435230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435230" y="4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85251" y="665543"/>
        <a:ext cx="21761" cy="21761"/>
      </dsp:txXfrm>
    </dsp:sp>
    <dsp:sp modelId="{880DF1D3-DB68-4EB7-B372-8F200CF94CE9}">
      <dsp:nvSpPr>
        <dsp:cNvPr id="0" name=""/>
        <dsp:cNvSpPr/>
      </dsp:nvSpPr>
      <dsp:spPr>
        <a:xfrm>
          <a:off x="5414681" y="710727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…</a:t>
          </a:r>
        </a:p>
      </dsp:txBody>
      <dsp:txXfrm>
        <a:off x="5423361" y="719407"/>
        <a:ext cx="2209804" cy="279014"/>
      </dsp:txXfrm>
    </dsp:sp>
    <dsp:sp modelId="{043DC12C-D610-4CA7-8B61-E2C7904A453F}">
      <dsp:nvSpPr>
        <dsp:cNvPr id="0" name=""/>
        <dsp:cNvSpPr/>
      </dsp:nvSpPr>
      <dsp:spPr>
        <a:xfrm rot="19237662">
          <a:off x="2678512" y="927124"/>
          <a:ext cx="306710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306710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4200" y="924379"/>
        <a:ext cx="15335" cy="15335"/>
      </dsp:txXfrm>
    </dsp:sp>
    <dsp:sp modelId="{CC050F6F-B230-4D0C-8C4D-88DC887A7732}">
      <dsp:nvSpPr>
        <dsp:cNvPr id="0" name=""/>
        <dsp:cNvSpPr/>
      </dsp:nvSpPr>
      <dsp:spPr>
        <a:xfrm>
          <a:off x="2950417" y="686578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Human-Computer-Interaction (HCI)</a:t>
          </a:r>
          <a:endParaRPr lang="de-DE" sz="1000" kern="1200" dirty="0"/>
        </a:p>
      </dsp:txBody>
      <dsp:txXfrm>
        <a:off x="2959097" y="695258"/>
        <a:ext cx="2209804" cy="279014"/>
      </dsp:txXfrm>
    </dsp:sp>
    <dsp:sp modelId="{E8667AF5-F3DC-4432-A4D0-8DF690793D94}">
      <dsp:nvSpPr>
        <dsp:cNvPr id="0" name=""/>
        <dsp:cNvSpPr/>
      </dsp:nvSpPr>
      <dsp:spPr>
        <a:xfrm rot="1900226">
          <a:off x="2692575" y="1097540"/>
          <a:ext cx="278585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78585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4903" y="1095498"/>
        <a:ext cx="13929" cy="13929"/>
      </dsp:txXfrm>
    </dsp:sp>
    <dsp:sp modelId="{E24AFEDC-B593-43C8-9887-A37D36D36290}">
      <dsp:nvSpPr>
        <dsp:cNvPr id="0" name=""/>
        <dsp:cNvSpPr/>
      </dsp:nvSpPr>
      <dsp:spPr>
        <a:xfrm>
          <a:off x="2950417" y="1027408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Emotion</a:t>
          </a:r>
        </a:p>
      </dsp:txBody>
      <dsp:txXfrm>
        <a:off x="2959097" y="1036088"/>
        <a:ext cx="2209804" cy="279014"/>
      </dsp:txXfrm>
    </dsp:sp>
    <dsp:sp modelId="{8347F5E3-739F-418A-A98D-EBD04E560F22}">
      <dsp:nvSpPr>
        <dsp:cNvPr id="0" name=""/>
        <dsp:cNvSpPr/>
      </dsp:nvSpPr>
      <dsp:spPr>
        <a:xfrm rot="3842702">
          <a:off x="2560999" y="1267955"/>
          <a:ext cx="541737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541737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18324" y="1259334"/>
        <a:ext cx="27086" cy="27086"/>
      </dsp:txXfrm>
    </dsp:sp>
    <dsp:sp modelId="{B3E45EB3-EC2D-4F14-8B9C-B28E30918795}">
      <dsp:nvSpPr>
        <dsp:cNvPr id="0" name=""/>
        <dsp:cNvSpPr/>
      </dsp:nvSpPr>
      <dsp:spPr>
        <a:xfrm>
          <a:off x="2950417" y="1368239"/>
          <a:ext cx="2165868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Other </a:t>
          </a:r>
        </a:p>
      </dsp:txBody>
      <dsp:txXfrm>
        <a:off x="2959097" y="1376919"/>
        <a:ext cx="2148508" cy="279014"/>
      </dsp:txXfrm>
    </dsp:sp>
    <dsp:sp modelId="{58DDA514-B625-4AB9-815C-A316210D76AD}">
      <dsp:nvSpPr>
        <dsp:cNvPr id="0" name=""/>
        <dsp:cNvSpPr/>
      </dsp:nvSpPr>
      <dsp:spPr>
        <a:xfrm>
          <a:off x="502750" y="2403815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Acoustic</a:t>
          </a:r>
          <a:r>
            <a:rPr lang="de-DE" sz="1000" kern="1200" dirty="0"/>
            <a:t> Signals</a:t>
          </a:r>
        </a:p>
      </dsp:txBody>
      <dsp:txXfrm>
        <a:off x="511430" y="2412495"/>
        <a:ext cx="2209804" cy="279014"/>
      </dsp:txXfrm>
    </dsp:sp>
    <dsp:sp modelId="{7A043E19-9AC1-41B1-BAC2-33FFA3D6F826}">
      <dsp:nvSpPr>
        <dsp:cNvPr id="0" name=""/>
        <dsp:cNvSpPr/>
      </dsp:nvSpPr>
      <dsp:spPr>
        <a:xfrm rot="17568525">
          <a:off x="2555761" y="2284915"/>
          <a:ext cx="568809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568809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5946" y="2275617"/>
        <a:ext cx="28440" cy="28440"/>
      </dsp:txXfrm>
    </dsp:sp>
    <dsp:sp modelId="{BD989A02-931B-4CCD-92FE-092C2D8D7861}">
      <dsp:nvSpPr>
        <dsp:cNvPr id="0" name=""/>
        <dsp:cNvSpPr/>
      </dsp:nvSpPr>
      <dsp:spPr>
        <a:xfrm>
          <a:off x="2950417" y="1879485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Voice</a:t>
          </a:r>
        </a:p>
      </dsp:txBody>
      <dsp:txXfrm>
        <a:off x="2959097" y="1888165"/>
        <a:ext cx="2209804" cy="279014"/>
      </dsp:txXfrm>
    </dsp:sp>
    <dsp:sp modelId="{F8089C75-B80B-4002-8BF5-D52F65994D89}">
      <dsp:nvSpPr>
        <dsp:cNvPr id="0" name=""/>
        <dsp:cNvSpPr/>
      </dsp:nvSpPr>
      <dsp:spPr>
        <a:xfrm rot="19457599">
          <a:off x="5150137" y="1937542"/>
          <a:ext cx="291988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91988" y="4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88832" y="1935165"/>
        <a:ext cx="14599" cy="14599"/>
      </dsp:txXfrm>
    </dsp:sp>
    <dsp:sp modelId="{A58B4D01-1291-4DAF-BC68-A8595EFDA58D}">
      <dsp:nvSpPr>
        <dsp:cNvPr id="0" name=""/>
        <dsp:cNvSpPr/>
      </dsp:nvSpPr>
      <dsp:spPr>
        <a:xfrm>
          <a:off x="5414681" y="1709070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Voice </a:t>
          </a:r>
          <a:r>
            <a:rPr lang="de-DE" sz="1000" kern="1200" dirty="0" err="1"/>
            <a:t>synthesis</a:t>
          </a:r>
          <a:endParaRPr lang="de-DE" sz="1000" kern="1200" dirty="0"/>
        </a:p>
      </dsp:txBody>
      <dsp:txXfrm>
        <a:off x="5423361" y="1717750"/>
        <a:ext cx="2209804" cy="279014"/>
      </dsp:txXfrm>
    </dsp:sp>
    <dsp:sp modelId="{D4558383-83DE-4F22-985D-70D2A5517223}">
      <dsp:nvSpPr>
        <dsp:cNvPr id="0" name=""/>
        <dsp:cNvSpPr/>
      </dsp:nvSpPr>
      <dsp:spPr>
        <a:xfrm rot="2142401">
          <a:off x="5150137" y="2107957"/>
          <a:ext cx="291988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91988" y="492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5288832" y="2105580"/>
        <a:ext cx="14599" cy="14599"/>
      </dsp:txXfrm>
    </dsp:sp>
    <dsp:sp modelId="{F9E6C23A-F32C-43C9-8D41-510286C4B677}">
      <dsp:nvSpPr>
        <dsp:cNvPr id="0" name=""/>
        <dsp:cNvSpPr/>
      </dsp:nvSpPr>
      <dsp:spPr>
        <a:xfrm>
          <a:off x="5414681" y="2049900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...</a:t>
          </a:r>
          <a:endParaRPr lang="de-DE" sz="1000" kern="1200" dirty="0"/>
        </a:p>
      </dsp:txBody>
      <dsp:txXfrm>
        <a:off x="5423361" y="2058580"/>
        <a:ext cx="2209804" cy="279014"/>
      </dsp:txXfrm>
    </dsp:sp>
    <dsp:sp modelId="{1BAD642A-DFF4-49C2-83A1-157384CBA5CD}">
      <dsp:nvSpPr>
        <dsp:cNvPr id="0" name=""/>
        <dsp:cNvSpPr/>
      </dsp:nvSpPr>
      <dsp:spPr>
        <a:xfrm rot="19213985">
          <a:off x="2696732" y="2455330"/>
          <a:ext cx="286868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86868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32994" y="2453081"/>
        <a:ext cx="14343" cy="14343"/>
      </dsp:txXfrm>
    </dsp:sp>
    <dsp:sp modelId="{D9E92C1F-3209-43B0-8C1D-B819299DB1BD}">
      <dsp:nvSpPr>
        <dsp:cNvPr id="0" name=""/>
        <dsp:cNvSpPr/>
      </dsp:nvSpPr>
      <dsp:spPr>
        <a:xfrm>
          <a:off x="2950417" y="2220315"/>
          <a:ext cx="2211806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Language</a:t>
          </a:r>
        </a:p>
      </dsp:txBody>
      <dsp:txXfrm>
        <a:off x="2959097" y="2228995"/>
        <a:ext cx="2194446" cy="279014"/>
      </dsp:txXfrm>
    </dsp:sp>
    <dsp:sp modelId="{D754D31C-9D48-4D71-8EED-BFCD59A76CD9}">
      <dsp:nvSpPr>
        <dsp:cNvPr id="0" name=""/>
        <dsp:cNvSpPr/>
      </dsp:nvSpPr>
      <dsp:spPr>
        <a:xfrm rot="2130490">
          <a:off x="2704728" y="2625745"/>
          <a:ext cx="270876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70876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33394" y="2623896"/>
        <a:ext cx="13543" cy="13543"/>
      </dsp:txXfrm>
    </dsp:sp>
    <dsp:sp modelId="{1784045E-4B29-4E00-B41C-60430F9E183B}">
      <dsp:nvSpPr>
        <dsp:cNvPr id="0" name=""/>
        <dsp:cNvSpPr/>
      </dsp:nvSpPr>
      <dsp:spPr>
        <a:xfrm>
          <a:off x="2950417" y="2561146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/>
            <a:t>Acoustic features</a:t>
          </a:r>
          <a:endParaRPr lang="de-DE" sz="1000" kern="1200" dirty="0"/>
        </a:p>
      </dsp:txBody>
      <dsp:txXfrm>
        <a:off x="2959097" y="2569826"/>
        <a:ext cx="2209804" cy="279014"/>
      </dsp:txXfrm>
    </dsp:sp>
    <dsp:sp modelId="{1B359520-0088-4786-BDD1-8EB249985F43}">
      <dsp:nvSpPr>
        <dsp:cNvPr id="0" name=""/>
        <dsp:cNvSpPr/>
      </dsp:nvSpPr>
      <dsp:spPr>
        <a:xfrm rot="3967454">
          <a:off x="2567776" y="2796161"/>
          <a:ext cx="544780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544780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6546" y="2787464"/>
        <a:ext cx="27239" cy="27239"/>
      </dsp:txXfrm>
    </dsp:sp>
    <dsp:sp modelId="{7B8AA98B-BB2C-432B-A05D-08C8FE26FDC7}">
      <dsp:nvSpPr>
        <dsp:cNvPr id="0" name=""/>
        <dsp:cNvSpPr/>
      </dsp:nvSpPr>
      <dsp:spPr>
        <a:xfrm>
          <a:off x="2950417" y="2901976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…</a:t>
          </a:r>
        </a:p>
      </dsp:txBody>
      <dsp:txXfrm>
        <a:off x="2959097" y="2910656"/>
        <a:ext cx="2209804" cy="279014"/>
      </dsp:txXfrm>
    </dsp:sp>
    <dsp:sp modelId="{A4303AD8-2A58-4F48-8BEC-C466C656BF20}">
      <dsp:nvSpPr>
        <dsp:cNvPr id="0" name=""/>
        <dsp:cNvSpPr/>
      </dsp:nvSpPr>
      <dsp:spPr>
        <a:xfrm>
          <a:off x="486153" y="3437371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Persons</a:t>
          </a:r>
          <a:endParaRPr lang="de-DE" sz="1000" kern="1200" dirty="0"/>
        </a:p>
      </dsp:txBody>
      <dsp:txXfrm>
        <a:off x="494833" y="3446051"/>
        <a:ext cx="2209804" cy="279014"/>
      </dsp:txXfrm>
    </dsp:sp>
    <dsp:sp modelId="{F0E25608-CAC4-4486-8F65-DA517A2B958B}">
      <dsp:nvSpPr>
        <dsp:cNvPr id="0" name=""/>
        <dsp:cNvSpPr/>
      </dsp:nvSpPr>
      <dsp:spPr>
        <a:xfrm rot="19237662">
          <a:off x="2678512" y="3483353"/>
          <a:ext cx="306710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306710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4200" y="3480608"/>
        <a:ext cx="15335" cy="15335"/>
      </dsp:txXfrm>
    </dsp:sp>
    <dsp:sp modelId="{A07CC1D9-2642-4160-9914-6D4CE3028CE5}">
      <dsp:nvSpPr>
        <dsp:cNvPr id="0" name=""/>
        <dsp:cNvSpPr/>
      </dsp:nvSpPr>
      <dsp:spPr>
        <a:xfrm>
          <a:off x="2950417" y="3242807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Groups</a:t>
          </a:r>
        </a:p>
      </dsp:txBody>
      <dsp:txXfrm>
        <a:off x="2959097" y="3251487"/>
        <a:ext cx="2209804" cy="279014"/>
      </dsp:txXfrm>
    </dsp:sp>
    <dsp:sp modelId="{E31A00D3-0793-4426-B6DC-41828D6631BC}">
      <dsp:nvSpPr>
        <dsp:cNvPr id="0" name=""/>
        <dsp:cNvSpPr/>
      </dsp:nvSpPr>
      <dsp:spPr>
        <a:xfrm rot="1900226">
          <a:off x="2692575" y="3653769"/>
          <a:ext cx="278585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278585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24903" y="3651727"/>
        <a:ext cx="13929" cy="13929"/>
      </dsp:txXfrm>
    </dsp:sp>
    <dsp:sp modelId="{B2E15747-0CA6-4B4F-A89E-694FC34F31F3}">
      <dsp:nvSpPr>
        <dsp:cNvPr id="0" name=""/>
        <dsp:cNvSpPr/>
      </dsp:nvSpPr>
      <dsp:spPr>
        <a:xfrm>
          <a:off x="2950417" y="3583637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characteristics</a:t>
          </a:r>
          <a:endParaRPr lang="de-DE" sz="1000" kern="1200" dirty="0"/>
        </a:p>
      </dsp:txBody>
      <dsp:txXfrm>
        <a:off x="2959097" y="3592317"/>
        <a:ext cx="2209804" cy="279014"/>
      </dsp:txXfrm>
    </dsp:sp>
    <dsp:sp modelId="{F255654A-A925-40BB-866D-30447D76E6A4}">
      <dsp:nvSpPr>
        <dsp:cNvPr id="0" name=""/>
        <dsp:cNvSpPr/>
      </dsp:nvSpPr>
      <dsp:spPr>
        <a:xfrm>
          <a:off x="453244" y="4059792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Disorders</a:t>
          </a:r>
          <a:r>
            <a:rPr lang="de-DE" sz="1000" kern="1200" dirty="0"/>
            <a:t>/</a:t>
          </a:r>
          <a:r>
            <a:rPr lang="de-DE" sz="1000" kern="1200" dirty="0" err="1"/>
            <a:t>conditions</a:t>
          </a:r>
          <a:endParaRPr lang="de-DE" sz="1000" kern="1200" dirty="0"/>
        </a:p>
      </dsp:txBody>
      <dsp:txXfrm>
        <a:off x="461924" y="4068472"/>
        <a:ext cx="2209804" cy="279014"/>
      </dsp:txXfrm>
    </dsp:sp>
    <dsp:sp modelId="{07F539F4-4D61-416A-81B7-A70FAB2717BC}">
      <dsp:nvSpPr>
        <dsp:cNvPr id="0" name=""/>
        <dsp:cNvSpPr/>
      </dsp:nvSpPr>
      <dsp:spPr>
        <a:xfrm rot="20002838">
          <a:off x="2664402" y="4135395"/>
          <a:ext cx="302022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302022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07862" y="4132767"/>
        <a:ext cx="15101" cy="15101"/>
      </dsp:txXfrm>
    </dsp:sp>
    <dsp:sp modelId="{F7B12BCA-83E8-4021-948F-55D69A1180CF}">
      <dsp:nvSpPr>
        <dsp:cNvPr id="0" name=""/>
        <dsp:cNvSpPr/>
      </dsp:nvSpPr>
      <dsp:spPr>
        <a:xfrm>
          <a:off x="2950417" y="3924468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Treatment</a:t>
          </a:r>
        </a:p>
      </dsp:txBody>
      <dsp:txXfrm>
        <a:off x="2959097" y="3933148"/>
        <a:ext cx="2209804" cy="279014"/>
      </dsp:txXfrm>
    </dsp:sp>
    <dsp:sp modelId="{19C8CAFD-F89C-463C-8D60-B061B972804C}">
      <dsp:nvSpPr>
        <dsp:cNvPr id="0" name=""/>
        <dsp:cNvSpPr/>
      </dsp:nvSpPr>
      <dsp:spPr>
        <a:xfrm rot="2236504">
          <a:off x="2645753" y="4305810"/>
          <a:ext cx="339319" cy="9845"/>
        </a:xfrm>
        <a:custGeom>
          <a:avLst/>
          <a:gdLst/>
          <a:ahLst/>
          <a:cxnLst/>
          <a:rect l="0" t="0" r="0" b="0"/>
          <a:pathLst>
            <a:path>
              <a:moveTo>
                <a:pt x="0" y="4922"/>
              </a:moveTo>
              <a:lnTo>
                <a:pt x="339319" y="49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e-DE" sz="500" kern="1200"/>
        </a:p>
      </dsp:txBody>
      <dsp:txXfrm>
        <a:off x="2806930" y="4302250"/>
        <a:ext cx="16965" cy="16965"/>
      </dsp:txXfrm>
    </dsp:sp>
    <dsp:sp modelId="{51B16E77-EAA4-4326-AA09-D4945E9B8EEB}">
      <dsp:nvSpPr>
        <dsp:cNvPr id="0" name=""/>
        <dsp:cNvSpPr/>
      </dsp:nvSpPr>
      <dsp:spPr>
        <a:xfrm>
          <a:off x="2950417" y="4265298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….</a:t>
          </a:r>
        </a:p>
      </dsp:txBody>
      <dsp:txXfrm>
        <a:off x="2959097" y="4273978"/>
        <a:ext cx="2209804" cy="279014"/>
      </dsp:txXfrm>
    </dsp:sp>
    <dsp:sp modelId="{33C1A498-812D-4E2A-B3CF-5D659D834984}">
      <dsp:nvSpPr>
        <dsp:cNvPr id="0" name=""/>
        <dsp:cNvSpPr/>
      </dsp:nvSpPr>
      <dsp:spPr>
        <a:xfrm>
          <a:off x="486153" y="4459862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Methods/</a:t>
          </a:r>
          <a:r>
            <a:rPr lang="de-DE" sz="1000" kern="1200" dirty="0" err="1"/>
            <a:t>software</a:t>
          </a:r>
          <a:endParaRPr lang="de-DE" sz="1000" kern="1200" dirty="0"/>
        </a:p>
      </dsp:txBody>
      <dsp:txXfrm>
        <a:off x="494833" y="4468542"/>
        <a:ext cx="2209804" cy="279014"/>
      </dsp:txXfrm>
    </dsp:sp>
    <dsp:sp modelId="{6BA800D9-DAA9-48CF-B38C-71DABDF5ED08}">
      <dsp:nvSpPr>
        <dsp:cNvPr id="0" name=""/>
        <dsp:cNvSpPr/>
      </dsp:nvSpPr>
      <dsp:spPr>
        <a:xfrm>
          <a:off x="486153" y="4800693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 err="1"/>
            <a:t>Neuroscience</a:t>
          </a:r>
          <a:endParaRPr lang="de-DE" sz="1000" kern="1200" dirty="0"/>
        </a:p>
      </dsp:txBody>
      <dsp:txXfrm>
        <a:off x="494833" y="4809373"/>
        <a:ext cx="2209804" cy="279014"/>
      </dsp:txXfrm>
    </dsp:sp>
    <dsp:sp modelId="{AAC09476-DC28-4BAE-B317-159C1E6C33FC}">
      <dsp:nvSpPr>
        <dsp:cNvPr id="0" name=""/>
        <dsp:cNvSpPr/>
      </dsp:nvSpPr>
      <dsp:spPr>
        <a:xfrm>
          <a:off x="486153" y="5122292"/>
          <a:ext cx="2227164" cy="29637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000" kern="1200" dirty="0"/>
            <a:t>Technical </a:t>
          </a:r>
          <a:r>
            <a:rPr lang="de-DE" sz="1000" kern="1200" dirty="0" err="1"/>
            <a:t>terms</a:t>
          </a:r>
          <a:r>
            <a:rPr lang="de-DE" sz="1000" kern="1200" dirty="0"/>
            <a:t>/</a:t>
          </a:r>
          <a:r>
            <a:rPr lang="de-DE" sz="1000" kern="1200" dirty="0" err="1"/>
            <a:t>other</a:t>
          </a:r>
          <a:endParaRPr lang="de-DE" sz="1000" kern="1200" dirty="0"/>
        </a:p>
      </dsp:txBody>
      <dsp:txXfrm>
        <a:off x="494833" y="5130972"/>
        <a:ext cx="2209804" cy="2790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58FF76-1E44-4F51-BC74-2600F077F4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6010B53-8DCC-42D9-AF15-5B4CBC361D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D8F03C-4239-482F-828B-1BDC68E6D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BF15999-21A0-4DE4-96DB-9B1D3B507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126E9D3-18CB-4277-9A4D-CCD03A9A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76121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028AE9-1911-40BE-9991-CD59492B8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827A39C-75B7-4CF0-9F55-995D03EE45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5C0DB1-F3A1-45BC-A6D9-84FB70CE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C4351D-5B74-4D06-A1FF-D119DFC8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80426AF-0638-4855-8E77-2FFEE2B9C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260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4D79C1B-0966-4247-963B-B067932338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1ED396B-7DC5-43A8-9CA1-9731E6987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9326A63-82E2-4756-9E46-C0BE3B6CD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FC1A5-A8A3-4491-B5B8-5BA671B10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8B2AD5-16F8-435C-BC74-E6CC348D0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176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79E5BC-E1F9-4CAC-B896-1E8311BA3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19D73A3-3AC4-44EC-A87D-00376F74A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FF2F72-4D66-4404-88D6-660762F77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5F1368-D53F-48C8-8C38-DF95B84C5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4DB3DB-77B5-434F-9BF8-682DEE096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679035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5D1D00E-05B1-46D1-AE73-7AE8B2DCE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730857-BA48-471B-8343-0E60CC277B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DDEE0A-969F-49ED-A2F1-956856C98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C1167-BDCD-47BD-99A9-E436B5EDB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17B5C30-FDDB-4C8E-97A5-7A9080062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2327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ED54A6-0266-44B7-B5B1-AAA1CB5DD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3CD1FC-B775-4203-98AE-2AD7B7AE67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DFAE24-500A-4E2D-95CD-23EF98B21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C41C6A9-57CE-45F6-8C62-8CF296AA5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5BD679F-B744-40EB-9CE0-44F1A7CBB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B1103B7-DD80-4885-8188-6428C6F7E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3532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F71C4B-DB9D-4E8D-A0CD-04A77FD04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496F4E7-5C83-4B48-96A9-89DB55F5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8242FB5-32EF-4D04-88DF-E444115E70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A96DAFE-8174-44B9-9D6D-E8FFA1EEA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259E0B7-3709-4776-8AEA-3E12AA1ACF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B7A4739-5D49-4D11-926E-7D2B86D05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5A4A2A3-075E-4B1B-AB9B-4D0AEB39F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2E64D2A-5FC5-451F-9387-A215A94C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7193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60EB27-7378-4060-8AD3-8630BA4B1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6BCD5BC-84F0-4E5D-B6B1-22490D65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ECE0D97-ED9D-4DA5-AED5-F6CC67688C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EB33313-6A7B-4F08-B1F1-E98226BC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0459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FA90D15-1507-4B53-934C-0DDE325A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C4168EE-963F-4C26-87AF-F30C4BDC7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38B4988-35DA-4A8C-BFCB-D553DE61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455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13123C-0BF7-4881-ADD9-0F8721737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BB74EA4-3218-4536-861A-EF09B04563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3108156-B975-4CB1-A711-14A1A31DA1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D9CEBB0-CCF8-4202-A3EB-423AE40F2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43685C-918B-4BC9-8AB5-C2E97EEC6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E97ED85-D301-4144-BF0A-807EBA29E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150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150ADA-D239-452D-B0ED-FD30D44B3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528BC45-FF83-4B83-9FCC-6E950D42AB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F7438B0-3D6B-4B76-9127-EE6B5498C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A985F24-1119-42B6-91A7-7AFAEB3D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39E98C-71E4-4163-A755-29A969E9D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B015B9-9365-454F-B55C-27AD22BCA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76232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D2B8F1E-1B3A-4223-92C1-D8E17FCB8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6735FF8-0992-4B7E-83E1-8F3F21C41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AC8AC8-8CB1-4658-AD3F-E8840FE62F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9E67A-FB7D-4C4C-96DB-395B45D3101C}" type="datetimeFigureOut">
              <a:rPr lang="de-DE" smtClean="0"/>
              <a:t>18.01.2024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242F605-046B-471B-A1D6-7F0369332A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AFD217-BBAD-4298-952C-9427130F35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28FB-46E0-4A9B-A859-1420164E74F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96878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B78CEEF-D1AD-4EBC-B98F-D27A41D8C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9883820"/>
              </p:ext>
            </p:extLst>
          </p:nvPr>
        </p:nvGraphicFramePr>
        <p:xfrm>
          <a:off x="2032000" y="618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520275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FB78CEEF-D1AD-4EBC-B98F-D27A41D8C1C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1950907"/>
              </p:ext>
            </p:extLst>
          </p:nvPr>
        </p:nvGraphicFramePr>
        <p:xfrm>
          <a:off x="2032000" y="6180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013062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83</Words>
  <Application>Microsoft Office PowerPoint</Application>
  <PresentationFormat>Breitbild</PresentationFormat>
  <Paragraphs>49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Christine Nussbaum</dc:creator>
  <cp:lastModifiedBy>Christine Nussbaum</cp:lastModifiedBy>
  <cp:revision>5</cp:revision>
  <dcterms:created xsi:type="dcterms:W3CDTF">2024-01-16T10:46:50Z</dcterms:created>
  <dcterms:modified xsi:type="dcterms:W3CDTF">2024-01-18T15:54:21Z</dcterms:modified>
</cp:coreProperties>
</file>