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4AB"/>
    <a:srgbClr val="E0A67D"/>
    <a:srgbClr val="E4B08D"/>
    <a:srgbClr val="F4D9CA"/>
    <a:srgbClr val="F0CEBA"/>
    <a:srgbClr val="C98E8B"/>
    <a:srgbClr val="DAAEAA"/>
    <a:srgbClr val="ECCDCA"/>
    <a:srgbClr val="AE615E"/>
    <a:srgbClr val="C08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314" autoAdjust="0"/>
  </p:normalViewPr>
  <p:slideViewPr>
    <p:cSldViewPr snapToGrid="0">
      <p:cViewPr varScale="1">
        <p:scale>
          <a:sx n="114" d="100"/>
          <a:sy n="114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A044-314D-4329-9682-F6176F30057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97254-8802-4506-9D03-E17E865AF4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97254-8802-4506-9D03-E17E865AF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6CDE-6DA0-F203-D3AA-8E2956A2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570058-8966-FC25-BCD2-542ECA36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E13D9-3C90-B139-DC3A-0ABD5618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2BAFE-0AFD-D4A2-866C-7BDFB69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88BF7-E222-FA3B-B6B1-DCB9627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B153-C2F2-FCF2-882D-40990EE7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9E73F-4FFA-DA09-DAB1-A2B71EC4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D06CA-A3F4-9D89-91F1-55D49A41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5213F-2A14-926D-85E6-77CCAE3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C806B-4026-535F-80F1-8ED7A06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AB6CA3-A14A-1B20-8FD5-048A0A316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9873C6-4492-2034-405D-D0E28DAD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87F78-0FE1-7925-1A7C-E16D060E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77C4-9DB0-3544-BEA2-2E962623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AB01F-70B8-457B-6F5A-38AB5D6D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5D8E2-BFDB-7216-827F-E87C107F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4333F-86E8-3049-F98F-8A6A0DBA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C73C1-E281-EC1F-013B-87FE534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7A211-041D-214C-3D22-73C3E1C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0F993-82CF-6B14-7816-E42E4841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3AE6B-A454-2C4C-3F22-34071F7C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C961A-02A3-F2F3-7068-89E4D0CF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82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82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2DE46-EAB7-3357-9AA1-4CEDD3E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AFAC4-F250-1B8D-382E-84D269EC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D7E51-675D-AB82-DB19-21067091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E5888-41FE-D907-8C1F-0143BE41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D0235-680A-104A-F964-625BE62EF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18FC91-B0C2-25CA-C915-9DF01B98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10B4F5-B47E-0624-8B9E-5B1F2DC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95383-2593-4422-39FA-47A8B316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9F200-A82A-516F-C0A9-27C3D2B8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19ECE-C5DF-93EF-F115-125094F3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945A9E-E2AD-7907-287B-E05ABB7F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939929-70B8-EB0A-B7AE-978A6226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0D9B60-46BE-6837-1487-59EC989B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3D1DEF-56FF-CC07-BEFA-C1AEA88EF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B48FCA-319E-DA13-367A-A6F1DC0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F40EE-2494-A318-F177-D0EFE3D8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114FDE-C0AA-08B2-0C15-E80C310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0F489-EF73-A16E-B7DE-2B021E04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A54084-B2BC-4E37-53DA-4BB1AB3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594CC5-FA75-CC65-A4A1-61E46EFF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DDA225-0E25-C5D9-9ECE-F0BB471F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B974FB-DB3B-537D-9CF7-A1074C38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C1CA1-565E-12FD-E924-5BF8763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C707F-791D-2CC3-3511-8E1D600B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74D7-8226-09E9-5FFA-57AE13DC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EA809-7C5E-A5E7-DD78-CD3E09A4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D9F65A-C737-B2C7-FECB-D608E337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1101D-8C31-64CD-6A4D-A85F5AC7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471A4-4CC2-0FA2-AD8D-DBD9F96B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832B86-130A-7D27-190D-6E53B225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6C2F-E96A-3CE5-58B5-D05A4157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34CC7A-09D5-3E2F-7592-7302F677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8B545-601E-93EC-BDFB-79917FB4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61126A-E8B7-C022-461E-698EB013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2D02D-AF33-5DE6-8909-83574CF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EDF90-84ED-821F-38E8-22B4F99C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58D218-8400-390F-90B9-A6F01283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BAD4A-BC8C-D576-B085-6A97977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39E18-80D6-EBD6-C604-0AB5849C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3AE6D-9644-4FC2-AE05-59B9DC610BB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87C7D-8604-DE41-7BB6-4E4A6548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5C27D-46D3-A388-E167-691A5ED72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542A317-42B6-4FBB-B201-07E4FD04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608632"/>
              </p:ext>
            </p:extLst>
          </p:nvPr>
        </p:nvGraphicFramePr>
        <p:xfrm>
          <a:off x="540698" y="1337372"/>
          <a:ext cx="8824603" cy="3906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027">
                  <a:extLst>
                    <a:ext uri="{9D8B030D-6E8A-4147-A177-3AD203B41FA5}">
                      <a16:colId xmlns:a16="http://schemas.microsoft.com/office/drawing/2014/main" val="3761417216"/>
                    </a:ext>
                  </a:extLst>
                </a:gridCol>
                <a:gridCol w="882027">
                  <a:extLst>
                    <a:ext uri="{9D8B030D-6E8A-4147-A177-3AD203B41FA5}">
                      <a16:colId xmlns:a16="http://schemas.microsoft.com/office/drawing/2014/main" val="778191545"/>
                    </a:ext>
                  </a:extLst>
                </a:gridCol>
                <a:gridCol w="882027">
                  <a:extLst>
                    <a:ext uri="{9D8B030D-6E8A-4147-A177-3AD203B41FA5}">
                      <a16:colId xmlns:a16="http://schemas.microsoft.com/office/drawing/2014/main" val="76814924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2789056063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041338876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360085412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127797456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71580099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3081680038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2964160394"/>
                    </a:ext>
                  </a:extLst>
                </a:gridCol>
              </a:tblGrid>
              <a:tr h="594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University College London, UK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Friedrich Schiller University Jena, Germany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0922"/>
                  </a:ext>
                </a:extLst>
              </a:tr>
              <a:tr h="18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1-2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3-4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5-6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7-8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9-10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11-12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13-14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15-16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17-18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42675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1: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Variability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synthetic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voice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perception</a:t>
                      </a:r>
                      <a:endParaRPr lang="de-DE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 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Voice stimuli  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C4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</a:endParaRPr>
                    </a:p>
                  </a:txBody>
                  <a:tcPr marL="55721" marR="55721" marT="0" marB="0" anchor="ctr">
                    <a:solidFill>
                      <a:srgbClr val="D691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0A6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 and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C4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7E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5514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2: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Perceptual Adaptation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F0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F0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design, 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ED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Preparation of 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1A9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</a:endParaRPr>
                    </a:p>
                  </a:txBody>
                  <a:tcPr marL="55721" marR="55721" marT="0" marB="0" anchor="ctr">
                    <a:solidFill>
                      <a:srgbClr val="7481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1A9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 and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ED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DEE1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</a:txBody>
                  <a:tcPr marL="55721" marR="55721" marT="0" marB="0" anchor="ctr">
                    <a:solidFill>
                      <a:srgbClr val="ED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55642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3: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Audiobook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Intervention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design, 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DAAE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Preparation of 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98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98E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+mn-lt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Submission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D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18260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03A19EC-C205-4AFF-8F81-A1272A0FBAD8}"/>
              </a:ext>
            </a:extLst>
          </p:cNvPr>
          <p:cNvSpPr/>
          <p:nvPr/>
        </p:nvSpPr>
        <p:spPr>
          <a:xfrm>
            <a:off x="540698" y="188565"/>
            <a:ext cx="6145328" cy="95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“Hey Siri, let’s talk for real” – </a:t>
            </a:r>
            <a:b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variability and flexibility in the perception of synthetic voices</a:t>
            </a:r>
            <a:endParaRPr lang="de-DE" sz="1600" b="1" kern="100" dirty="0">
              <a:solidFill>
                <a:srgbClr val="0F4761"/>
              </a:solidFill>
              <a:latin typeface="Aptos Display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Aptos" panose="02110004020202020204"/>
              </a:rPr>
              <a:t>Research Project  - Time schedule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A3AA6E-221C-4AC8-9AF9-EC8CB3CCF5B0}"/>
              </a:ext>
            </a:extLst>
          </p:cNvPr>
          <p:cNvSpPr/>
          <p:nvPr/>
        </p:nvSpPr>
        <p:spPr>
          <a:xfrm>
            <a:off x="454753" y="5442828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Submitted by: Dr. Christine Nussbaum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Date of Submission: 15.08.2025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Time of Project: 1. October 2026 – 31. March 2028 (18 months)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Hosting Institution: University College London, UK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Scientific Mentors: Prof. Dr. Carolyn McGettigan &amp; Dr. Nadine </a:t>
            </a:r>
            <a:r>
              <a:rPr lang="en-US" sz="1200" dirty="0" err="1">
                <a:latin typeface="Calibri" panose="020F0502020204030204" pitchFamily="34" charset="0"/>
                <a:ea typeface="Aptos" panose="02110004020202020204"/>
              </a:rPr>
              <a:t>Lavan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2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A4-Papier (210 x 297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DAAD Prime Experiments</dc:title>
  <dc:creator>Christine Nussbaum</dc:creator>
  <cp:lastModifiedBy>Christine Nussbaum</cp:lastModifiedBy>
  <cp:revision>34</cp:revision>
  <dcterms:created xsi:type="dcterms:W3CDTF">2024-07-06T15:24:30Z</dcterms:created>
  <dcterms:modified xsi:type="dcterms:W3CDTF">2025-07-22T09:19:15Z</dcterms:modified>
</cp:coreProperties>
</file>