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59" r:id="rId7"/>
    <p:sldId id="260"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3/2/2025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3/2/2025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3/2/2025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2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Font typeface="Arial" panose="020B0604020202020204" pitchFamily="34" charset="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b="1" dirty="0"/>
          </a:p>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909272278"/>
              </p:ext>
            </p:extLst>
          </p:nvPr>
        </p:nvGraphicFramePr>
        <p:xfrm>
          <a:off x="1093862" y="2047533"/>
          <a:ext cx="9520014" cy="3810713"/>
        </p:xfrm>
        <a:graphic>
          <a:graphicData uri="http://schemas.openxmlformats.org/drawingml/2006/table">
            <a:tbl>
              <a:tblPr firstRow="1" bandRow="1">
                <a:tableStyleId>{5C22544A-7EE6-4342-B048-85BDC9FD1C3A}</a:tableStyleId>
              </a:tblPr>
              <a:tblGrid>
                <a:gridCol w="2084032">
                  <a:extLst>
                    <a:ext uri="{9D8B030D-6E8A-4147-A177-3AD203B41FA5}">
                      <a16:colId xmlns:a16="http://schemas.microsoft.com/office/drawing/2014/main" val="291502893"/>
                    </a:ext>
                  </a:extLst>
                </a:gridCol>
                <a:gridCol w="3821112">
                  <a:extLst>
                    <a:ext uri="{9D8B030D-6E8A-4147-A177-3AD203B41FA5}">
                      <a16:colId xmlns:a16="http://schemas.microsoft.com/office/drawing/2014/main" val="3252790990"/>
                    </a:ext>
                  </a:extLst>
                </a:gridCol>
                <a:gridCol w="3614870">
                  <a:extLst>
                    <a:ext uri="{9D8B030D-6E8A-4147-A177-3AD203B41FA5}">
                      <a16:colId xmlns:a16="http://schemas.microsoft.com/office/drawing/2014/main" val="3736794430"/>
                    </a:ext>
                  </a:extLst>
                </a:gridCol>
              </a:tblGrid>
              <a:tr h="508695">
                <a:tc>
                  <a:txBody>
                    <a:bodyPr/>
                    <a:lstStyle/>
                    <a:p>
                      <a:endParaRPr lang="en-US"/>
                    </a:p>
                  </a:txBody>
                  <a:tcPr/>
                </a:tc>
                <a:tc>
                  <a:txBody>
                    <a:bodyPr/>
                    <a:lstStyle/>
                    <a:p>
                      <a:r>
                        <a:rPr lang="de-DE" dirty="0"/>
                        <a:t>Experiment 1</a:t>
                      </a:r>
                      <a:endParaRPr lang="en-US" dirty="0"/>
                    </a:p>
                  </a:txBody>
                  <a:tcPr/>
                </a:tc>
                <a:tc>
                  <a:txBody>
                    <a:bodyPr/>
                    <a:lstStyle/>
                    <a:p>
                      <a:r>
                        <a:rPr lang="de-DE" dirty="0"/>
                        <a:t>Experiment 2</a:t>
                      </a:r>
                      <a:endParaRPr lang="en-US" dirty="0"/>
                    </a:p>
                  </a:txBody>
                  <a:tcPr/>
                </a:tc>
                <a:extLst>
                  <a:ext uri="{0D108BD9-81ED-4DB2-BD59-A6C34878D82A}">
                    <a16:rowId xmlns:a16="http://schemas.microsoft.com/office/drawing/2014/main" val="831128502"/>
                  </a:ext>
                </a:extLst>
              </a:tr>
              <a:tr h="627158">
                <a:tc>
                  <a:txBody>
                    <a:bodyPr/>
                    <a:lstStyle/>
                    <a:p>
                      <a:r>
                        <a:rPr lang="de-DE" sz="1200" dirty="0" err="1"/>
                        <a:t>Months</a:t>
                      </a:r>
                      <a:r>
                        <a:rPr lang="de-DE" sz="1200" dirty="0"/>
                        <a:t> 1</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txBody>
                  <a:tcPr/>
                </a:tc>
                <a:tc>
                  <a:txBody>
                    <a:bodyPr/>
                    <a:lstStyle/>
                    <a:p>
                      <a:endParaRPr lang="en-US" sz="1200" dirty="0"/>
                    </a:p>
                  </a:txBody>
                  <a:tcPr/>
                </a:tc>
                <a:extLst>
                  <a:ext uri="{0D108BD9-81ED-4DB2-BD59-A6C34878D82A}">
                    <a16:rowId xmlns:a16="http://schemas.microsoft.com/office/drawing/2014/main" val="2253587800"/>
                  </a:ext>
                </a:extLst>
              </a:tr>
              <a:tr h="627158">
                <a:tc>
                  <a:txBody>
                    <a:bodyPr/>
                    <a:lstStyle/>
                    <a:p>
                      <a:r>
                        <a:rPr lang="de-DE" sz="1200" dirty="0" err="1"/>
                        <a:t>Months</a:t>
                      </a:r>
                      <a:r>
                        <a:rPr lang="de-DE" sz="1200" dirty="0"/>
                        <a:t> 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questionnaires</a:t>
                      </a:r>
                      <a:r>
                        <a:rPr lang="de-DE" sz="1200" dirty="0"/>
                        <a:t>, </a:t>
                      </a:r>
                      <a:r>
                        <a:rPr lang="de-DE" sz="1200" dirty="0" err="1"/>
                        <a:t>piloting</a:t>
                      </a:r>
                      <a:r>
                        <a:rPr lang="de-DE" sz="1200" dirty="0"/>
                        <a:t>, </a:t>
                      </a:r>
                      <a:r>
                        <a:rPr lang="de-DE" sz="1200" dirty="0" err="1"/>
                        <a:t>preregistration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ethical</a:t>
                      </a:r>
                      <a:r>
                        <a:rPr lang="de-DE" sz="1200" dirty="0"/>
                        <a:t> </a:t>
                      </a:r>
                      <a:r>
                        <a:rPr lang="de-DE" sz="1200" dirty="0" err="1"/>
                        <a:t>approval</a:t>
                      </a:r>
                      <a:r>
                        <a:rPr lang="de-DE" sz="1200" dirty="0"/>
                        <a:t>, </a:t>
                      </a:r>
                      <a:r>
                        <a:rPr lang="de-DE" sz="1200" dirty="0" err="1"/>
                        <a:t>preparation</a:t>
                      </a:r>
                      <a:r>
                        <a:rPr lang="de-DE" sz="1200" dirty="0"/>
                        <a:t> </a:t>
                      </a:r>
                      <a:r>
                        <a:rPr lang="de-DE" sz="1200" dirty="0" err="1"/>
                        <a:t>of</a:t>
                      </a:r>
                      <a:r>
                        <a:rPr lang="de-DE" sz="1200" dirty="0"/>
                        <a:t> </a:t>
                      </a:r>
                      <a:r>
                        <a:rPr lang="de-DE" sz="1200" dirty="0" err="1"/>
                        <a:t>stimulus</a:t>
                      </a:r>
                      <a:r>
                        <a:rPr lang="de-DE" sz="1200" dirty="0"/>
                        <a:t> material,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p>
                      <a:endParaRPr lang="en-US" sz="1200" dirty="0"/>
                    </a:p>
                  </a:txBody>
                  <a:tcPr/>
                </a:tc>
                <a:extLst>
                  <a:ext uri="{0D108BD9-81ED-4DB2-BD59-A6C34878D82A}">
                    <a16:rowId xmlns:a16="http://schemas.microsoft.com/office/drawing/2014/main" val="3701129043"/>
                  </a:ext>
                </a:extLst>
              </a:tr>
              <a:tr h="508695">
                <a:tc>
                  <a:txBody>
                    <a:bodyPr/>
                    <a:lstStyle/>
                    <a:p>
                      <a:r>
                        <a:rPr lang="de-DE" sz="1200" dirty="0" err="1"/>
                        <a:t>Months</a:t>
                      </a:r>
                      <a:r>
                        <a:rPr lang="de-DE" sz="1200" dirty="0"/>
                        <a:t> 3</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Preregistration</a:t>
                      </a:r>
                      <a:r>
                        <a:rPr lang="en-US"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endParaRPr lang="en-US" sz="1200" dirty="0"/>
                    </a:p>
                  </a:txBody>
                  <a:tcPr/>
                </a:tc>
                <a:extLst>
                  <a:ext uri="{0D108BD9-81ED-4DB2-BD59-A6C34878D82A}">
                    <a16:rowId xmlns:a16="http://schemas.microsoft.com/office/drawing/2014/main" val="446863863"/>
                  </a:ext>
                </a:extLst>
              </a:tr>
              <a:tr h="508695">
                <a:tc>
                  <a:txBody>
                    <a:bodyPr/>
                    <a:lstStyle/>
                    <a:p>
                      <a:r>
                        <a:rPr lang="de-DE" sz="1200" dirty="0" err="1"/>
                        <a:t>Months</a:t>
                      </a:r>
                      <a:r>
                        <a:rPr lang="de-DE" sz="1200" dirty="0"/>
                        <a:t> 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extLst>
                  <a:ext uri="{0D108BD9-81ED-4DB2-BD59-A6C34878D82A}">
                    <a16:rowId xmlns:a16="http://schemas.microsoft.com/office/drawing/2014/main" val="2279917235"/>
                  </a:ext>
                </a:extLst>
              </a:tr>
              <a:tr h="508695">
                <a:tc>
                  <a:txBody>
                    <a:bodyPr/>
                    <a:lstStyle/>
                    <a:p>
                      <a:r>
                        <a:rPr lang="de-DE" sz="1200" dirty="0" err="1"/>
                        <a:t>Months</a:t>
                      </a:r>
                      <a:r>
                        <a:rPr lang="de-DE" sz="1200" dirty="0"/>
                        <a:t> 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2206840577"/>
                  </a:ext>
                </a:extLst>
              </a:tr>
              <a:tr h="508695">
                <a:tc>
                  <a:txBody>
                    <a:bodyPr/>
                    <a:lstStyle/>
                    <a:p>
                      <a:r>
                        <a:rPr lang="de-DE" sz="1200" dirty="0" err="1"/>
                        <a:t>Months</a:t>
                      </a:r>
                      <a:r>
                        <a:rPr lang="de-DE" sz="1200" dirty="0"/>
                        <a:t> 6</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Breitbild</PresentationFormat>
  <Paragraphs>88</Paragraphs>
  <Slides>8</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Aptos</vt:lpstr>
      <vt:lpstr>Aptos Display</vt:lpstr>
      <vt:lpstr>Arial</vt:lpstr>
      <vt:lpstr>Wingdings</vt:lpstr>
      <vt:lpstr>Office</vt:lpstr>
      <vt:lpstr>DAAD Experiments</vt:lpstr>
      <vt:lpstr>General Plan: 2 Experiments </vt:lpstr>
      <vt:lpstr>General Information (for all Experiments)</vt:lpstr>
      <vt:lpstr>Experiment 1: Rating study</vt:lpstr>
      <vt:lpstr>Experiment 1: Rating study</vt:lpstr>
      <vt:lpstr>Experiment 2: Adaptation Experiment</vt:lpstr>
      <vt:lpstr>Experiment 2: Adaptation Experiment</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christine.nussbaum</cp:lastModifiedBy>
  <cp:revision>23</cp:revision>
  <dcterms:created xsi:type="dcterms:W3CDTF">2024-07-06T15:24:30Z</dcterms:created>
  <dcterms:modified xsi:type="dcterms:W3CDTF">2025-03-02T19:45:04Z</dcterms:modified>
</cp:coreProperties>
</file>