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7/7/2024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7/7/2024</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7/7/2024</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75920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(~60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endParaRPr lang="de-DE" sz="1800" dirty="0"/>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Breitbild</PresentationFormat>
  <Paragraphs>131</Paragraphs>
  <Slides>10</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Aptos</vt:lpstr>
      <vt:lpstr>Aptos Display</vt:lpstr>
      <vt:lpstr>Arial</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Nussbaum</dc:creator>
  <cp:lastModifiedBy>christine.nussbaum</cp:lastModifiedBy>
  <cp:revision>14</cp:revision>
  <dcterms:created xsi:type="dcterms:W3CDTF">2024-07-06T15:24:30Z</dcterms:created>
  <dcterms:modified xsi:type="dcterms:W3CDTF">2024-07-07T12:29:18Z</dcterms:modified>
</cp:coreProperties>
</file>