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0" r:id="rId6"/>
    <p:sldId id="264" r:id="rId7"/>
    <p:sldId id="262" r:id="rId8"/>
    <p:sldId id="259" r:id="rId9"/>
    <p:sldId id="261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94" autoAdjust="0"/>
  </p:normalViewPr>
  <p:slideViewPr>
    <p:cSldViewPr snapToGrid="0">
      <p:cViewPr varScale="1">
        <p:scale>
          <a:sx n="122" d="100"/>
          <a:sy n="122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A5AF-90DE-43CA-81E6-EA0142964B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9D101-D706-4D2B-A22B-6DC44A0DBB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8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9D101-D706-4D2B-A22B-6DC44A0DB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9D101-D706-4D2B-A22B-6DC44A0DB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9D101-D706-4D2B-A22B-6DC44A0DBB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9D101-D706-4D2B-A22B-6DC44A0DBB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790AC-F63E-4C67-134C-7167BCFC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CF7EC7-23EF-F333-DB9C-4DC26E84B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0422D0-383B-0A83-EF82-FCBA400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258BD-D738-F3E0-28DF-A829D33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7E57D-22BC-5D6D-0D19-E4B3219F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7BD38-19BA-96A0-4647-99A7D04D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A4AC73-50CA-DC90-373F-529C113CF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65F5C-E5A4-41B5-621E-85F84992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70745-BAE5-DA8B-D21C-9F6D1069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D166D-0128-8337-4DF4-D51A2A4B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E074E1-9C5D-F8B3-3EAE-E28E3AA8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BB797B-88D8-E346-A451-D7625248C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B8B0A-DC0B-CE45-84CE-F58EA8EA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79207-1F43-010B-62C9-ABFD7F7D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B7E3C-0335-5C2A-98BA-360348FA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6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60D06-5C46-733C-181A-14CBCC14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A94C98-2FCA-36FF-B231-12800F59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FB85D-4FB2-B3D9-DDAC-0827C447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F9490-3687-D084-A741-07D4C759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557526-7E06-A1EE-EF7F-E947D37C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59CC5-7D26-BE28-0644-B74291A8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09BA13-57A0-AB82-0223-7AB6D6DF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94151-6E11-CDBB-15A1-1D9A9594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264AD-B107-3324-1AFB-A3F03975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1C71D-4622-DC36-8ACD-5B8C4D13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ECBDA-FBBB-9ABA-931E-EC245C3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3C103-F3CB-1D41-DB35-1F1BFA65F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A647DC-EDFB-05B5-A803-82019DE89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952936-1367-1223-4C63-E797949A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42C512-0E9C-F05A-097F-5A8AE0EA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7331A6-EB2F-29E9-14B3-0FFBFE00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5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AC887-076D-CDB2-EF5D-03963E4A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E4D5B7-F903-E782-76F4-61B33FB3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CED2EC-8F18-B1E5-522B-EE238A78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51635B-B686-106C-BE30-FCF178DB0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5E9CB0-5CD6-3A0A-236A-F40D25C6C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6B449E-1380-FDEA-DF0C-89DF0C3D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07C505-3737-C4DB-F360-25214DED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D330DC-FF37-7534-C906-EBE8C954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1D550-BAAA-3D76-C4B5-30F9C8A4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D226B1-8AB0-EC5D-4EFC-04D62D4F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B8C027-DE17-A16C-21FC-152A8B54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7F23A3-F5A6-D13F-1E71-DA364BE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6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568C3E-5A04-D4B3-477F-BF0E4046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3ED397-4348-9614-E721-BB68CD8F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4F267A-6BF4-7332-6AD3-A3C84187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9C591-1FED-D86C-822B-AB4C4E60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52A58B-DA64-B124-93CF-3FA1050D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B0A2EF-51D8-3CE6-220C-6D0260C30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91735C-8CC5-8122-4ECD-C712C6A5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E5DAD0-8785-75C2-60E0-BDE30EB1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6C82CA-4586-8FC7-B3AC-CB50C836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FAD18-B23E-CAD2-DA29-73B13CF9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C8B2EC-7238-906E-6C0C-86D8DB532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F674F4-C705-E55B-E12A-DAB29D8E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1E056A-029A-5D75-BC9E-2D8F4F9B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F3C26-6B39-E33E-ECFA-CE85DCFF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D5494-F39B-71F6-15C9-ED70A96F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C2628A-4649-A14D-C8CB-31C9AB6E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715FF2-13D6-E857-F3F4-1B832C1E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B707A-E416-2174-6ABF-A41F8B0BC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9E7FE-DBB4-4B23-A04D-A8448DA8D5C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33A97-B34E-8B57-46AA-74007003B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17FCB7-2291-7291-6579-BD86C652A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2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3341D-5F3C-EE8C-3ADF-8DE47C85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Natürlichkeit in Stimmen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FB6330-E4AF-7591-6F08-3E3927772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Unzählige Möglichkeiten für empirische Fragestellungen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9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5458-B457-6741-1318-3E901984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(Thema 9: Stimme während einer Erkältung)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182141-A7CB-EA21-21B1-FAE9B0394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Unser Stimmen klingen bei einer Erkältung deutlich anders</a:t>
            </a:r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klingen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selbst</a:t>
            </a:r>
            <a:endParaRPr lang="en-US" dirty="0"/>
          </a:p>
          <a:p>
            <a:r>
              <a:rPr lang="de-DE" dirty="0"/>
              <a:t>Wie wirkt sich das auf die Wahrnehmung aus?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3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90371-09B8-BB08-9B3A-8FDBD96D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(Thema 10: Vgl. der verschiedenen Ratings)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A037D-EEF1-C348-277B-DC0DA417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Deviation-</a:t>
            </a:r>
            <a:r>
              <a:rPr lang="de-DE" dirty="0" err="1"/>
              <a:t>based</a:t>
            </a:r>
            <a:r>
              <a:rPr lang="de-DE" dirty="0"/>
              <a:t> Naturalness</a:t>
            </a:r>
          </a:p>
          <a:p>
            <a:r>
              <a:rPr lang="de-DE" dirty="0"/>
              <a:t>Human-</a:t>
            </a:r>
            <a:r>
              <a:rPr lang="de-DE" dirty="0" err="1"/>
              <a:t>Likeness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Naturalness</a:t>
            </a:r>
          </a:p>
          <a:p>
            <a:r>
              <a:rPr lang="de-DE" dirty="0"/>
              <a:t>Authenticity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32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F0519-A24E-0225-794F-33D88CB4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6809" cy="1325563"/>
          </a:xfrm>
        </p:spPr>
        <p:txBody>
          <a:bodyPr/>
          <a:lstStyle/>
          <a:p>
            <a:r>
              <a:rPr lang="de-DE" dirty="0"/>
              <a:t>(Thema 11: Kontext </a:t>
            </a:r>
            <a:r>
              <a:rPr lang="de-DE" dirty="0" err="1"/>
              <a:t>bzw</a:t>
            </a:r>
            <a:r>
              <a:rPr lang="de-DE" dirty="0"/>
              <a:t> Wissen um Sprecher)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0311A-E304-C9DE-B7CD-4BF70387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Eadie</a:t>
            </a:r>
            <a:r>
              <a:rPr lang="de-DE" dirty="0"/>
              <a:t> 2008: </a:t>
            </a:r>
            <a:r>
              <a:rPr lang="de-DE" dirty="0" err="1"/>
              <a:t>naturalnessratings</a:t>
            </a:r>
            <a:r>
              <a:rPr lang="de-DE" dirty="0"/>
              <a:t> ändern sich, wenn man was über die SprecherInnen weiß</a:t>
            </a:r>
          </a:p>
          <a:p>
            <a:r>
              <a:rPr lang="de-DE" dirty="0"/>
              <a:t>Kann man das auch in anderen Kontexten so ausspielen?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2C39E-2E8C-BB54-50D1-840E998E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Thema 1: Kategoriale Wahrnehmung zwischen menschlichen und synthetisierten Stimmen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63E72-0E53-C305-CAAF-67504FAC0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2265"/>
            <a:ext cx="10515600" cy="4074698"/>
          </a:xfrm>
        </p:spPr>
        <p:txBody>
          <a:bodyPr/>
          <a:lstStyle/>
          <a:p>
            <a:r>
              <a:rPr lang="de-DE" dirty="0"/>
              <a:t>Viele Signale in Stimmen und Gesichtern werden kategorial wahrgenommen, z.B. Plosive wie d/t, Emotionen, das Geschlecht etc. </a:t>
            </a:r>
          </a:p>
          <a:p>
            <a:r>
              <a:rPr lang="de-DE" dirty="0"/>
              <a:t>Ist das beim Übergang von menschlichen und synthetisierten Stimmen auch so?</a:t>
            </a:r>
          </a:p>
          <a:p>
            <a:endParaRPr lang="de-DE" dirty="0"/>
          </a:p>
          <a:p>
            <a:r>
              <a:rPr lang="de-DE" dirty="0"/>
              <a:t>Wichtig: Voice Morphing notwendig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1AED-8559-6E4F-33C5-C8DBEC5C9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9EBB-F34E-4168-1089-15549B8C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2: Finden wir einen Adaptationseffekt für Natürlichkeit?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E5F3B9D-CB5E-D3C1-B70B-D4B6E4584BAF}"/>
              </a:ext>
            </a:extLst>
          </p:cNvPr>
          <p:cNvSpPr txBox="1">
            <a:spLocks/>
          </p:cNvSpPr>
          <p:nvPr/>
        </p:nvSpPr>
        <p:spPr>
          <a:xfrm>
            <a:off x="838200" y="2307364"/>
            <a:ext cx="10515600" cy="3979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Wir finden kontrastive Nacheffekte für viele Wahrnehmungsdimensionen in Stimmen und Gesichtern?</a:t>
            </a:r>
          </a:p>
          <a:p>
            <a:r>
              <a:rPr lang="de-DE" dirty="0"/>
              <a:t>Finden wir das auch für wahrgenommene Natürlichkeit/Menschenähnlichkeit?</a:t>
            </a:r>
          </a:p>
          <a:p>
            <a:endParaRPr lang="de-DE" dirty="0"/>
          </a:p>
          <a:p>
            <a:r>
              <a:rPr lang="de-DE" dirty="0"/>
              <a:t>Wichtig: Voice Morphing notwendig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5D6A6-F751-E9A7-1731-5343C0F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Thema 3: Hängt die Einschätzung von Natürlichkeit in der Stimme von der Ratingskala ab?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70CC1-F694-B8A0-FBD9-80A1214F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363"/>
            <a:ext cx="10515600" cy="3869599"/>
          </a:xfrm>
        </p:spPr>
        <p:txBody>
          <a:bodyPr/>
          <a:lstStyle/>
          <a:p>
            <a:r>
              <a:rPr lang="de-DE" dirty="0"/>
              <a:t>Kramer 2024: Ratingskala hat keinen Einfluss auf die Bewertung der Attraktivität bei Gesichtern</a:t>
            </a:r>
          </a:p>
          <a:p>
            <a:r>
              <a:rPr lang="de-DE" dirty="0"/>
              <a:t>Diel &amp; Lewis 2024: Rating von Human-</a:t>
            </a:r>
            <a:r>
              <a:rPr lang="de-DE" dirty="0" err="1"/>
              <a:t>Likeness</a:t>
            </a:r>
            <a:r>
              <a:rPr lang="de-DE" dirty="0"/>
              <a:t> und binärer Klassifikation als Mensch oder synthetisierte Stimme -&gt; aber Ergebnismuster nicht eindeutig</a:t>
            </a:r>
          </a:p>
          <a:p>
            <a:r>
              <a:rPr lang="de-DE" dirty="0"/>
              <a:t>Evtl. Replikation mit deren </a:t>
            </a:r>
            <a:r>
              <a:rPr lang="de-DE" dirty="0" err="1"/>
              <a:t>Stimulusmaterial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1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5663E-6EEC-8F9B-5199-F29CFEE5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4: Natürlichkeit und </a:t>
            </a:r>
            <a:r>
              <a:rPr lang="de-DE" dirty="0" err="1"/>
              <a:t>Distinctiveness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0BF92-B9A3-2264-4CCE-388ED12E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 Daten zur Korrelation von Natürlichkeit mit </a:t>
            </a:r>
            <a:r>
              <a:rPr lang="de-DE" dirty="0" err="1"/>
              <a:t>Pleasentness</a:t>
            </a:r>
            <a:r>
              <a:rPr lang="de-DE" dirty="0"/>
              <a:t>, </a:t>
            </a:r>
            <a:r>
              <a:rPr lang="de-DE" dirty="0" err="1"/>
              <a:t>Likeability</a:t>
            </a:r>
            <a:r>
              <a:rPr lang="de-DE" dirty="0"/>
              <a:t> usw. </a:t>
            </a:r>
          </a:p>
          <a:p>
            <a:r>
              <a:rPr lang="de-DE" dirty="0"/>
              <a:t>Aber keine Daten zu </a:t>
            </a:r>
            <a:r>
              <a:rPr lang="de-DE" dirty="0" err="1"/>
              <a:t>Distinctiveness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9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A960D-4927-F6F5-EF4B-5EA9ABDE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58047-766F-F972-7B55-B6F8C6F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5: Voice Priming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63B22-00CE-2541-91EA-9D04B2B9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Findet man für Natürlichkeit einen </a:t>
            </a:r>
            <a:r>
              <a:rPr lang="de-DE" dirty="0" err="1"/>
              <a:t>Primingeffekt</a:t>
            </a:r>
            <a:r>
              <a:rPr lang="de-DE" dirty="0"/>
              <a:t>?</a:t>
            </a:r>
          </a:p>
          <a:p>
            <a:r>
              <a:rPr lang="de-DE" dirty="0"/>
              <a:t>Generalisiert der auch von z.B. pathologischen auf synthetische Stimmen?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94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B593D-3C29-5441-3569-C80330A7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6: Glaubwürdigkeit und synthetische Stimme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049D88-987D-3885-F62B-97FE3BDA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815"/>
            <a:ext cx="10515600" cy="3972148"/>
          </a:xfrm>
        </p:spPr>
        <p:txBody>
          <a:bodyPr/>
          <a:lstStyle/>
          <a:p>
            <a:r>
              <a:rPr lang="de-DE" dirty="0"/>
              <a:t>Vergleich von 3 Gruppen: </a:t>
            </a:r>
          </a:p>
          <a:p>
            <a:pPr lvl="1"/>
            <a:r>
              <a:rPr lang="de-DE" dirty="0"/>
              <a:t>Personen, die selbst daran glauben, dass der Satz stimmt</a:t>
            </a:r>
          </a:p>
          <a:p>
            <a:pPr lvl="1"/>
            <a:r>
              <a:rPr lang="de-DE" dirty="0"/>
              <a:t>Personen, die es nicht tun</a:t>
            </a:r>
          </a:p>
          <a:p>
            <a:pPr lvl="1"/>
            <a:r>
              <a:rPr lang="de-DE" dirty="0"/>
              <a:t>Synthetisierte Stimmen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1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0E80-326E-605F-6ECF-02408552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7: Individuelle Unterschiede in der Nutzung von Sprachassistenten im Alltag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84D9E-26FE-7A2E-95D4-9954D79F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eines Fragebogens oder einer Checkliste</a:t>
            </a:r>
          </a:p>
          <a:p>
            <a:r>
              <a:rPr lang="de-DE" dirty="0"/>
              <a:t>Evtl. auch schon Vorlagen in der Literatur</a:t>
            </a:r>
          </a:p>
          <a:p>
            <a:r>
              <a:rPr lang="de-DE" dirty="0"/>
              <a:t>Zusammenhang mit der Bewertung von synthetisierten Stimmen?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597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60B7-D6A8-C270-B39B-B5154ECF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8: Natürlichkeit/Authentizität von Synchronsprechern in Filmen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30D0C-3D54-3585-3A6E-D7AD7824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Synchronstimme meist viel übertriebener als Original</a:t>
            </a:r>
          </a:p>
          <a:p>
            <a:r>
              <a:rPr lang="de-DE" dirty="0"/>
              <a:t>Gibt es Personen, die darauf empfindlicher reagieren als andere?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6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Breitbild</PresentationFormat>
  <Paragraphs>50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Natürlichkeit in Stimmen</vt:lpstr>
      <vt:lpstr>Thema 1: Kategoriale Wahrnehmung zwischen menschlichen und synthetisierten Stimmen</vt:lpstr>
      <vt:lpstr>Thema 2: Finden wir einen Adaptationseffekt für Natürlichkeit?</vt:lpstr>
      <vt:lpstr>Thema 3: Hängt die Einschätzung von Natürlichkeit in der Stimme von der Ratingskala ab? </vt:lpstr>
      <vt:lpstr>Thema 4: Natürlichkeit und Distinctiveness</vt:lpstr>
      <vt:lpstr>Thema 5: Voice Priming</vt:lpstr>
      <vt:lpstr>Thema 6: Glaubwürdigkeit und synthetische Stimme</vt:lpstr>
      <vt:lpstr>Thema 7: Individuelle Unterschiede in der Nutzung von Sprachassistenten im Alltag</vt:lpstr>
      <vt:lpstr>Thema 8: Natürlichkeit/Authentizität von Synchronsprechern in Filmen</vt:lpstr>
      <vt:lpstr>(Thema 9: Stimme während einer Erkältung)</vt:lpstr>
      <vt:lpstr>(Thema 10: Vgl. der verschiedenen Ratings)</vt:lpstr>
      <vt:lpstr>(Thema 11: Kontext bzw Wissen um Sprecher)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Natürlichkeit in Stimmen</dc:title>
  <dc:creator>christine.nussbaum</dc:creator>
  <cp:lastModifiedBy>Christine Nussbaum</cp:lastModifiedBy>
  <cp:revision>27</cp:revision>
  <dcterms:created xsi:type="dcterms:W3CDTF">2024-11-02T17:02:18Z</dcterms:created>
  <dcterms:modified xsi:type="dcterms:W3CDTF">2025-01-13T09:05:13Z</dcterms:modified>
</cp:coreProperties>
</file>