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8826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77" autoAdjust="0"/>
  </p:normalViewPr>
  <p:slideViewPr>
    <p:cSldViewPr snapToGrid="0">
      <p:cViewPr varScale="1">
        <p:scale>
          <a:sx n="79" d="100"/>
          <a:sy n="79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90BAC-64BC-4CF5-B1C3-57677D7FE42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0438" y="1143000"/>
            <a:ext cx="239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19E9D-8153-4E8E-A674-A8A0D7456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1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30438" y="1143000"/>
            <a:ext cx="239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– </a:t>
            </a:r>
          </a:p>
          <a:p>
            <a:r>
              <a:rPr lang="de-DE" dirty="0"/>
              <a:t>B – </a:t>
            </a:r>
          </a:p>
          <a:p>
            <a:r>
              <a:rPr lang="de-DE"/>
              <a:t>C -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19E9D-8153-4E8E-A674-A8A0D74568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9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44523"/>
            <a:ext cx="5829300" cy="307293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635956"/>
            <a:ext cx="5143500" cy="213102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9929"/>
            <a:ext cx="1478756" cy="74800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9929"/>
            <a:ext cx="4350544" cy="74800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44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00498"/>
            <a:ext cx="5915025" cy="36715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906811"/>
            <a:ext cx="5915025" cy="193079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2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49647"/>
            <a:ext cx="2914650" cy="56003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49647"/>
            <a:ext cx="2914650" cy="56003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09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9931"/>
            <a:ext cx="5915025" cy="17060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63719"/>
            <a:ext cx="2901255" cy="10604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24124"/>
            <a:ext cx="2901255" cy="47422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63719"/>
            <a:ext cx="2915543" cy="10604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24124"/>
            <a:ext cx="2915543" cy="47422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4" cy="20595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70854"/>
            <a:ext cx="3471863" cy="627253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4" cy="49056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88433"/>
            <a:ext cx="2211884" cy="20595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70854"/>
            <a:ext cx="3471863" cy="627253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47950"/>
            <a:ext cx="2211884" cy="49056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9931"/>
            <a:ext cx="5915025" cy="1706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49647"/>
            <a:ext cx="5915025" cy="5600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180860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B4EA-5B66-4208-A05C-F7AA88532F82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180860"/>
            <a:ext cx="2314575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180860"/>
            <a:ext cx="1543050" cy="46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ACA8-915B-422D-8A5A-042372E51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18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5638C2B-FE5E-41E4-A800-49613F81D505}"/>
              </a:ext>
            </a:extLst>
          </p:cNvPr>
          <p:cNvGrpSpPr/>
          <p:nvPr/>
        </p:nvGrpSpPr>
        <p:grpSpPr>
          <a:xfrm>
            <a:off x="56729" y="159736"/>
            <a:ext cx="6430401" cy="3205255"/>
            <a:chOff x="361239" y="1063974"/>
            <a:chExt cx="6389518" cy="3091374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D9FD7B9-03C3-4562-963B-B6E258BA9DDB}"/>
                </a:ext>
              </a:extLst>
            </p:cNvPr>
            <p:cNvGrpSpPr/>
            <p:nvPr/>
          </p:nvGrpSpPr>
          <p:grpSpPr>
            <a:xfrm>
              <a:off x="361239" y="1063974"/>
              <a:ext cx="3079048" cy="3079048"/>
              <a:chOff x="905930" y="1763885"/>
              <a:chExt cx="2729094" cy="2729094"/>
            </a:xfrm>
          </p:grpSpPr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4CA87585-40A7-4724-B9DB-6E5F40120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930" y="1763885"/>
                <a:ext cx="2729094" cy="2729094"/>
              </a:xfrm>
              <a:prstGeom prst="rect">
                <a:avLst/>
              </a:prstGeom>
            </p:spPr>
          </p:pic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FD80D6F-1205-4EFB-BD88-DFD30374D976}"/>
                  </a:ext>
                </a:extLst>
              </p:cNvPr>
              <p:cNvSpPr txBox="1"/>
              <p:nvPr/>
            </p:nvSpPr>
            <p:spPr>
              <a:xfrm>
                <a:off x="949676" y="1806222"/>
                <a:ext cx="12079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782" b="1" dirty="0"/>
                  <a:t>A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D12E678-AEA1-4D3C-A877-01786D2974CA}"/>
                </a:ext>
              </a:extLst>
            </p:cNvPr>
            <p:cNvGrpSpPr/>
            <p:nvPr/>
          </p:nvGrpSpPr>
          <p:grpSpPr>
            <a:xfrm>
              <a:off x="3565880" y="1063974"/>
              <a:ext cx="3184877" cy="3091374"/>
              <a:chOff x="3678770" y="1763887"/>
              <a:chExt cx="2822896" cy="2740021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40CAD2CF-A8A3-401C-A9CA-61867AB86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8770" y="1763887"/>
                <a:ext cx="2822896" cy="2740021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F4920AE-CAA1-4844-8C8C-FDCC007EEC18}"/>
                  </a:ext>
                </a:extLst>
              </p:cNvPr>
              <p:cNvSpPr txBox="1"/>
              <p:nvPr/>
            </p:nvSpPr>
            <p:spPr>
              <a:xfrm>
                <a:off x="3740858" y="1803077"/>
                <a:ext cx="1207911" cy="35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782" b="1" dirty="0"/>
                  <a:t>B</a:t>
                </a:r>
              </a:p>
            </p:txBody>
          </p: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BAAC3E1-26C3-44C9-B564-89472D7C18E3}"/>
              </a:ext>
            </a:extLst>
          </p:cNvPr>
          <p:cNvGrpSpPr/>
          <p:nvPr/>
        </p:nvGrpSpPr>
        <p:grpSpPr>
          <a:xfrm>
            <a:off x="139025" y="3428853"/>
            <a:ext cx="6348105" cy="5237910"/>
            <a:chOff x="590129" y="3036328"/>
            <a:chExt cx="5628391" cy="4644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59807654-914E-4ADD-889D-17AC66D0A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230" y="3036328"/>
              <a:ext cx="5626290" cy="46440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88824F6-404C-48AE-BCAA-A17A8CD7E327}"/>
                </a:ext>
              </a:extLst>
            </p:cNvPr>
            <p:cNvSpPr txBox="1"/>
            <p:nvPr/>
          </p:nvSpPr>
          <p:spPr>
            <a:xfrm>
              <a:off x="590129" y="3048488"/>
              <a:ext cx="1214292" cy="36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82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Nussbaum</dc:creator>
  <cp:lastModifiedBy>Christine Nussbaum</cp:lastModifiedBy>
  <cp:revision>6</cp:revision>
  <dcterms:created xsi:type="dcterms:W3CDTF">2024-05-27T09:58:16Z</dcterms:created>
  <dcterms:modified xsi:type="dcterms:W3CDTF">2024-05-27T12:34:20Z</dcterms:modified>
</cp:coreProperties>
</file>